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slides/slide58.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slides/slide36.xml" ContentType="application/vnd.openxmlformats-officedocument.presentationml.slide+xml"/>
  <Override PartName="/ppt/slideLayouts/slideLayout46.xml" ContentType="application/vnd.openxmlformats-officedocument.presentationml.slideLayout+xml"/>
  <Override PartName="/ppt/notesSlides/notesSlide38.xml" ContentType="application/vnd.openxmlformats-officedocument.presentationml.notesSlide+xml"/>
  <Override PartName="/ppt/slideMasters/slideMaster19.xml" ContentType="application/vnd.openxmlformats-officedocument.presentationml.slideMaster+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theme/theme18.xml" ContentType="application/vnd.openxmlformats-officedocument.theme+xml"/>
  <Override PartName="/ppt/theme/theme29.xml" ContentType="application/vnd.openxmlformats-officedocument.theme+xml"/>
  <Override PartName="/ppt/notesSlides/notesSlide16.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slideMasters/slideMaster22.xml" ContentType="application/vnd.openxmlformats-officedocument.presentationml.slideMaster+xml"/>
  <Override PartName="/ppt/notesSlides/notesSlide30.xml" ContentType="application/vnd.openxmlformats-officedocument.presentationml.notesSlide+xml"/>
  <Override PartName="/ppt/theme/theme21.xml" ContentType="application/vnd.openxmlformats-officedocument.theme+xml"/>
  <Override PartName="/ppt/theme/theme32.xml" ContentType="application/vnd.openxmlformats-officedocument.theme+xml"/>
  <Override PartName="/ppt/notesSlides/notesSlide7.xml" ContentType="application/vnd.openxmlformats-officedocument.presentationml.notesSlide+xml"/>
  <Override PartName="/ppt/theme/theme10.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notesSlides/notesSlide39.xml" ContentType="application/vnd.openxmlformats-officedocument.presentationml.notesSlide+xml"/>
  <Override PartName="/ppt/slideMasters/slideMaster27.xml" ContentType="application/vnd.openxmlformats-officedocument.presentationml.slideMaster+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Masters/slideMaster16.xml" ContentType="application/vnd.openxmlformats-officedocument.presentationml.slideMaster+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theme/theme19.xml" ContentType="application/vnd.openxmlformats-officedocument.theme+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Masters/slideMaster23.xml" ContentType="application/vnd.openxmlformats-officedocument.presentationml.slideMaster+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theme/theme26.xml" ContentType="application/vnd.openxmlformats-officedocument.theme+xml"/>
  <Override PartName="/ppt/slideLayouts/slideLayout50.xml" ContentType="application/vnd.openxmlformats-officedocument.presentationml.slideLayout+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Masters/slideMaster30.xml" ContentType="application/vnd.openxmlformats-officedocument.presentationml.slideMaster+xml"/>
  <Override PartName="/ppt/slideLayouts/slideLayout10.xml" ContentType="application/vnd.openxmlformats-officedocument.presentationml.slideLayout+xml"/>
  <Override PartName="/ppt/theme/theme15.xml" ContentType="application/vnd.openxmlformats-officedocument.theme+xml"/>
  <Override PartName="/ppt/theme/theme33.xml" ContentType="application/vnd.openxmlformats-officedocument.theme+xml"/>
  <Default Extension="vml" ContentType="application/vnd.openxmlformats-officedocument.vmlDrawing"/>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theme/theme22.xml" ContentType="application/vnd.openxmlformats-officedocument.theme+xml"/>
  <Override PartName="/ppt/slideMasters/slideMaster5.xml" ContentType="application/vnd.openxmlformats-officedocument.presentationml.slideMaster+xml"/>
  <Override PartName="/ppt/slides/slide49.xml" ContentType="application/vnd.openxmlformats-officedocument.presentationml.slide+xml"/>
  <Override PartName="/ppt/handoutMasters/handoutMaster1.xml" ContentType="application/vnd.openxmlformats-officedocument.presentationml.handoutMaster+xml"/>
  <Override PartName="/ppt/theme/theme7.xml" ContentType="application/vnd.openxmlformats-officedocument.theme+xml"/>
  <Override PartName="/ppt/theme/theme11.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notesSlides/notesSlide29.xml" ContentType="application/vnd.openxmlformats-officedocument.presentationml.notesSlide+xml"/>
  <Override PartName="/ppt/slideMasters/slideMaster28.xml" ContentType="application/vnd.openxmlformats-officedocument.presentationml.slideMaster+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Default Extension="wmf" ContentType="image/x-wmf"/>
  <Override PartName="/ppt/notesSlides/notesSlide18.xml" ContentType="application/vnd.openxmlformats-officedocument.presentationml.notesSlide+xml"/>
  <Default Extension="xls" ContentType="application/vnd.ms-excel"/>
  <Override PartName="/ppt/notesSlides/notesSlide36.xml" ContentType="application/vnd.openxmlformats-officedocument.presentationml.notesSlide+xml"/>
  <Default Extension="rels" ContentType="application/vnd.openxmlformats-package.relationships+xml"/>
  <Override PartName="/ppt/slideMasters/slideMaster17.xml" ContentType="application/vnd.openxmlformats-officedocument.presentationml.slideMaster+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Masters/slideMaster24.xml" ContentType="application/vnd.openxmlformats-officedocument.presentationml.slideMaster+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theme/theme16.xml" ContentType="application/vnd.openxmlformats-officedocument.theme+xml"/>
  <Override PartName="/ppt/slideLayouts/slideLayout40.xml" ContentType="application/vnd.openxmlformats-officedocument.presentationml.slideLayout+xml"/>
  <Override PartName="/ppt/theme/theme27.xml" ContentType="application/vnd.openxmlformats-officedocument.theme+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slideMasters/slideMaster13.xml" ContentType="application/vnd.openxmlformats-officedocument.presentationml.slideMaster+xml"/>
  <Override PartName="/ppt/slideMasters/slideMaster31.xml" ContentType="application/vnd.openxmlformats-officedocument.presentationml.slideMaster+xml"/>
  <Override PartName="/ppt/theme/theme23.xml" ContentType="application/vnd.openxmlformats-officedocument.them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Masters/slideMaster6.xml" ContentType="application/vnd.openxmlformats-officedocument.presentationml.slideMaster+xml"/>
  <Override PartName="/ppt/slideMasters/slideMaster20.xml" ContentType="application/vnd.openxmlformats-officedocument.presentationml.slideMaster+xml"/>
  <Override PartName="/ppt/theme/theme8.xml" ContentType="application/vnd.openxmlformats-officedocument.theme+xml"/>
  <Override PartName="/ppt/theme/theme12.xml" ContentType="application/vnd.openxmlformats-officedocument.them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theme/theme30.xml" ContentType="application/vnd.openxmlformats-officedocument.theme+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theme/theme4.xml" ContentType="application/vnd.openxmlformats-officedocument.them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notesSlides/notesSlide1.xml" ContentType="application/vnd.openxmlformats-officedocument.presentationml.notesSlide+xml"/>
  <Override PartName="/ppt/slideMasters/slideMaster29.xml" ContentType="application/vnd.openxmlformats-officedocument.presentationml.slideMaster+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notesSlides/notesSlide19.xml" ContentType="application/vnd.openxmlformats-officedocument.presentationml.notesSlide+xml"/>
  <Override PartName="/ppt/slideMasters/slideMaster18.xml" ContentType="application/vnd.openxmlformats-officedocument.presentationml.slideMaster+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Layouts/slideLayout16.xml" ContentType="application/vnd.openxmlformats-officedocument.presentationml.slideLayout+xml"/>
  <Default Extension="jpeg" ContentType="image/jpeg"/>
  <Override PartName="/ppt/slideLayouts/slideLayout34.xml" ContentType="application/vnd.openxmlformats-officedocument.presentationml.slideLayout+xml"/>
  <Override PartName="/ppt/notesSlides/notesSlide37.xml" ContentType="application/vnd.openxmlformats-officedocument.presentationml.notesSlide+xml"/>
  <Override PartName="/ppt/slideMasters/slideMaster25.xml" ContentType="application/vnd.openxmlformats-officedocument.presentationml.slideMaster+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theme/theme28.xml" ContentType="application/vnd.openxmlformats-officedocument.theme+xml"/>
  <Override PartName="/ppt/slideLayouts/slideLayout52.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slideMasters/slideMaster14.xml" ContentType="application/vnd.openxmlformats-officedocument.presentationml.slideMaster+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theme/theme17.xml" ContentType="application/vnd.openxmlformats-officedocument.them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Masters/slideMaster21.xml" ContentType="application/vnd.openxmlformats-officedocument.presentationml.slideMaster+xml"/>
  <Override PartName="/ppt/theme/theme24.xml" ContentType="application/vnd.openxmlformats-officedocument.them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theme/theme13.xml" ContentType="application/vnd.openxmlformats-officedocument.theme+xml"/>
  <Override PartName="/ppt/theme/theme31.xml" ContentType="application/vnd.openxmlformats-officedocument.theme+xml"/>
  <Override PartName="/ppt/notesSlides/notesSlide6.xml" ContentType="application/vnd.openxmlformats-officedocument.presentationml.notesSlide+xml"/>
  <Override PartName="/ppt/slides/slide8.xml" ContentType="application/vnd.openxmlformats-officedocument.presentationml.slide+xml"/>
  <Override PartName="/ppt/theme/theme20.xml" ContentType="application/vnd.openxmlformats-officedocument.theme+xml"/>
  <Override PartName="/ppt/slides/slide29.xml" ContentType="application/vnd.openxmlformats-officedocument.presentationml.slide+xml"/>
  <Override PartName="/ppt/slideLayouts/slideLayout39.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43.xml" ContentType="application/vnd.openxmlformats-officedocument.presentationml.slide+xml"/>
  <Override PartName="/ppt/theme/theme1.xml" ContentType="application/vnd.openxmlformats-officedocument.theme+xml"/>
  <Override PartName="/ppt/slideMasters/slideMaster26.xml" ContentType="application/vnd.openxmlformats-officedocument.presentationml.slideMaster+xml"/>
  <Override PartName="/ppt/slides/slide32.xml" ContentType="application/vnd.openxmlformats-officedocument.presentationml.slide+xml"/>
  <Override PartName="/ppt/slideLayouts/slideLayout42.xml" ContentType="application/vnd.openxmlformats-officedocument.presentationml.slideLayout+xml"/>
  <Override PartName="/ppt/notesSlides/notesSlide34.xml" ContentType="application/vnd.openxmlformats-officedocument.presentationml.notesSlide+xml"/>
  <Override PartName="/ppt/slideMasters/slideMaster15.xml" ContentType="application/vnd.openxmlformats-officedocument.presentationml.slideMaster+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theme/theme14.xml" ContentType="application/vnd.openxmlformats-officedocument.theme+xml"/>
  <Override PartName="/ppt/theme/theme25.xml" ContentType="application/vnd.openxmlformats-officedocument.theme+xml"/>
  <Override PartName="/ppt/notesSlides/notesSlide12.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s/slide48.xml" ContentType="application/vnd.openxmlformats-officedocument.presentationml.slide+xml"/>
  <Override PartName="/ppt/notesSlides/notesSlide3.xml" ContentType="application/vnd.openxmlformats-officedocument.presentationml.notesSlide+xml"/>
  <Default Extension="bin" ContentType="application/vnd.openxmlformats-officedocument.oleObject"/>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51" r:id="rId2"/>
    <p:sldMasterId id="2147484193" r:id="rId3"/>
    <p:sldMasterId id="2147484353" r:id="rId4"/>
    <p:sldMasterId id="2147484355" r:id="rId5"/>
    <p:sldMasterId id="2147484722" r:id="rId6"/>
    <p:sldMasterId id="2147484724" r:id="rId7"/>
    <p:sldMasterId id="2147484726" r:id="rId8"/>
    <p:sldMasterId id="2147484728" r:id="rId9"/>
    <p:sldMasterId id="2147484830" r:id="rId10"/>
    <p:sldMasterId id="2147484930" r:id="rId11"/>
    <p:sldMasterId id="2147484932" r:id="rId12"/>
    <p:sldMasterId id="2147484940" r:id="rId13"/>
    <p:sldMasterId id="2147485077" r:id="rId14"/>
    <p:sldMasterId id="2147485081" r:id="rId15"/>
    <p:sldMasterId id="2147485083" r:id="rId16"/>
    <p:sldMasterId id="2147485095" r:id="rId17"/>
    <p:sldMasterId id="2147485099" r:id="rId18"/>
    <p:sldMasterId id="2147485101" r:id="rId19"/>
    <p:sldMasterId id="2147485104" r:id="rId20"/>
    <p:sldMasterId id="2147485106" r:id="rId21"/>
    <p:sldMasterId id="2147485108" r:id="rId22"/>
    <p:sldMasterId id="2147485110" r:id="rId23"/>
    <p:sldMasterId id="2147485112" r:id="rId24"/>
    <p:sldMasterId id="2147485114" r:id="rId25"/>
    <p:sldMasterId id="2147485116" r:id="rId26"/>
    <p:sldMasterId id="2147485118" r:id="rId27"/>
    <p:sldMasterId id="2147485120" r:id="rId28"/>
    <p:sldMasterId id="2147485122" r:id="rId29"/>
    <p:sldMasterId id="2147485124" r:id="rId30"/>
    <p:sldMasterId id="2147485126" r:id="rId31"/>
  </p:sldMasterIdLst>
  <p:notesMasterIdLst>
    <p:notesMasterId r:id="rId98"/>
  </p:notesMasterIdLst>
  <p:handoutMasterIdLst>
    <p:handoutMasterId r:id="rId99"/>
  </p:handoutMasterIdLst>
  <p:sldIdLst>
    <p:sldId id="571" r:id="rId32"/>
    <p:sldId id="330" r:id="rId33"/>
    <p:sldId id="675" r:id="rId34"/>
    <p:sldId id="623" r:id="rId35"/>
    <p:sldId id="437" r:id="rId36"/>
    <p:sldId id="353" r:id="rId37"/>
    <p:sldId id="462" r:id="rId38"/>
    <p:sldId id="614" r:id="rId39"/>
    <p:sldId id="620" r:id="rId40"/>
    <p:sldId id="624" r:id="rId41"/>
    <p:sldId id="650" r:id="rId42"/>
    <p:sldId id="654" r:id="rId43"/>
    <p:sldId id="677" r:id="rId44"/>
    <p:sldId id="655" r:id="rId45"/>
    <p:sldId id="656" r:id="rId46"/>
    <p:sldId id="657" r:id="rId47"/>
    <p:sldId id="658" r:id="rId48"/>
    <p:sldId id="659" r:id="rId49"/>
    <p:sldId id="660" r:id="rId50"/>
    <p:sldId id="661" r:id="rId51"/>
    <p:sldId id="662" r:id="rId52"/>
    <p:sldId id="663" r:id="rId53"/>
    <p:sldId id="664" r:id="rId54"/>
    <p:sldId id="665" r:id="rId55"/>
    <p:sldId id="666" r:id="rId56"/>
    <p:sldId id="645" r:id="rId57"/>
    <p:sldId id="646" r:id="rId58"/>
    <p:sldId id="626" r:id="rId59"/>
    <p:sldId id="692" r:id="rId60"/>
    <p:sldId id="667" r:id="rId61"/>
    <p:sldId id="668" r:id="rId62"/>
    <p:sldId id="671" r:id="rId63"/>
    <p:sldId id="627" r:id="rId64"/>
    <p:sldId id="603" r:id="rId65"/>
    <p:sldId id="628" r:id="rId66"/>
    <p:sldId id="630" r:id="rId67"/>
    <p:sldId id="632" r:id="rId68"/>
    <p:sldId id="644" r:id="rId69"/>
    <p:sldId id="643" r:id="rId70"/>
    <p:sldId id="647" r:id="rId71"/>
    <p:sldId id="648" r:id="rId72"/>
    <p:sldId id="649" r:id="rId73"/>
    <p:sldId id="691" r:id="rId74"/>
    <p:sldId id="593" r:id="rId75"/>
    <p:sldId id="690" r:id="rId76"/>
    <p:sldId id="621" r:id="rId77"/>
    <p:sldId id="625" r:id="rId78"/>
    <p:sldId id="615" r:id="rId79"/>
    <p:sldId id="669" r:id="rId80"/>
    <p:sldId id="670" r:id="rId81"/>
    <p:sldId id="678" r:id="rId82"/>
    <p:sldId id="679" r:id="rId83"/>
    <p:sldId id="680" r:id="rId84"/>
    <p:sldId id="681" r:id="rId85"/>
    <p:sldId id="682" r:id="rId86"/>
    <p:sldId id="683" r:id="rId87"/>
    <p:sldId id="684" r:id="rId88"/>
    <p:sldId id="685" r:id="rId89"/>
    <p:sldId id="686" r:id="rId90"/>
    <p:sldId id="687" r:id="rId91"/>
    <p:sldId id="688" r:id="rId92"/>
    <p:sldId id="651" r:id="rId93"/>
    <p:sldId id="652" r:id="rId94"/>
    <p:sldId id="639" r:id="rId95"/>
    <p:sldId id="641" r:id="rId96"/>
    <p:sldId id="642" r:id="rId97"/>
  </p:sldIdLst>
  <p:sldSz cx="9144000" cy="6858000" type="screen4x3"/>
  <p:notesSz cx="9271000" cy="6997700"/>
  <p:defaultTextStyle>
    <a:defPPr>
      <a:defRPr lang="en-US"/>
    </a:defPPr>
    <a:lvl1pPr algn="l" rtl="0" fontAlgn="base">
      <a:spcBef>
        <a:spcPct val="0"/>
      </a:spcBef>
      <a:spcAft>
        <a:spcPct val="0"/>
      </a:spcAft>
      <a:defRPr sz="1400" kern="1200">
        <a:solidFill>
          <a:schemeClr val="tx1"/>
        </a:solidFill>
        <a:latin typeface="Arial" charset="0"/>
        <a:ea typeface="+mn-ea"/>
        <a:cs typeface="+mn-cs"/>
      </a:defRPr>
    </a:lvl1pPr>
    <a:lvl2pPr marL="453710" indent="1588" algn="l" rtl="0" fontAlgn="base">
      <a:spcBef>
        <a:spcPct val="0"/>
      </a:spcBef>
      <a:spcAft>
        <a:spcPct val="0"/>
      </a:spcAft>
      <a:defRPr sz="1400" kern="1200">
        <a:solidFill>
          <a:schemeClr val="tx1"/>
        </a:solidFill>
        <a:latin typeface="Arial" charset="0"/>
        <a:ea typeface="+mn-ea"/>
        <a:cs typeface="+mn-cs"/>
      </a:defRPr>
    </a:lvl2pPr>
    <a:lvl3pPr marL="910588" indent="1588" algn="l" rtl="0" fontAlgn="base">
      <a:spcBef>
        <a:spcPct val="0"/>
      </a:spcBef>
      <a:spcAft>
        <a:spcPct val="0"/>
      </a:spcAft>
      <a:defRPr sz="1400" kern="1200">
        <a:solidFill>
          <a:schemeClr val="tx1"/>
        </a:solidFill>
        <a:latin typeface="Arial" charset="0"/>
        <a:ea typeface="+mn-ea"/>
        <a:cs typeface="+mn-cs"/>
      </a:defRPr>
    </a:lvl3pPr>
    <a:lvl4pPr marL="1367469" indent="1588" algn="l" rtl="0" fontAlgn="base">
      <a:spcBef>
        <a:spcPct val="0"/>
      </a:spcBef>
      <a:spcAft>
        <a:spcPct val="0"/>
      </a:spcAft>
      <a:defRPr sz="1400" kern="1200">
        <a:solidFill>
          <a:schemeClr val="tx1"/>
        </a:solidFill>
        <a:latin typeface="Arial" charset="0"/>
        <a:ea typeface="+mn-ea"/>
        <a:cs typeface="+mn-cs"/>
      </a:defRPr>
    </a:lvl4pPr>
    <a:lvl5pPr marL="1822763" indent="1588" algn="l" rtl="0" fontAlgn="base">
      <a:spcBef>
        <a:spcPct val="0"/>
      </a:spcBef>
      <a:spcAft>
        <a:spcPct val="0"/>
      </a:spcAft>
      <a:defRPr sz="1400" kern="1200">
        <a:solidFill>
          <a:schemeClr val="tx1"/>
        </a:solidFill>
        <a:latin typeface="Arial" charset="0"/>
        <a:ea typeface="+mn-ea"/>
        <a:cs typeface="+mn-cs"/>
      </a:defRPr>
    </a:lvl5pPr>
    <a:lvl6pPr marL="2284399" algn="l" defTabSz="913762" rtl="0" eaLnBrk="1" latinLnBrk="0" hangingPunct="1">
      <a:defRPr sz="1400" kern="1200">
        <a:solidFill>
          <a:schemeClr val="tx1"/>
        </a:solidFill>
        <a:latin typeface="Arial" charset="0"/>
        <a:ea typeface="+mn-ea"/>
        <a:cs typeface="+mn-cs"/>
      </a:defRPr>
    </a:lvl6pPr>
    <a:lvl7pPr marL="2741281" algn="l" defTabSz="913762" rtl="0" eaLnBrk="1" latinLnBrk="0" hangingPunct="1">
      <a:defRPr sz="1400" kern="1200">
        <a:solidFill>
          <a:schemeClr val="tx1"/>
        </a:solidFill>
        <a:latin typeface="Arial" charset="0"/>
        <a:ea typeface="+mn-ea"/>
        <a:cs typeface="+mn-cs"/>
      </a:defRPr>
    </a:lvl7pPr>
    <a:lvl8pPr marL="3198160" algn="l" defTabSz="913762" rtl="0" eaLnBrk="1" latinLnBrk="0" hangingPunct="1">
      <a:defRPr sz="1400" kern="1200">
        <a:solidFill>
          <a:schemeClr val="tx1"/>
        </a:solidFill>
        <a:latin typeface="Arial" charset="0"/>
        <a:ea typeface="+mn-ea"/>
        <a:cs typeface="+mn-cs"/>
      </a:defRPr>
    </a:lvl8pPr>
    <a:lvl9pPr marL="3655040" algn="l" defTabSz="913762" rtl="0" eaLnBrk="1" latinLnBrk="0" hangingPunct="1">
      <a:defRPr sz="1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00FF00"/>
    <a:srgbClr val="6EDF41"/>
    <a:srgbClr val="33CC33"/>
    <a:srgbClr val="66FF66"/>
    <a:srgbClr val="FB03CC"/>
    <a:srgbClr val="FF9999"/>
    <a:srgbClr val="3333FF"/>
    <a:srgbClr val="FFFF66"/>
    <a:srgbClr val="FFFF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344" autoAdjust="0"/>
    <p:restoredTop sz="85173" autoAdjust="0"/>
  </p:normalViewPr>
  <p:slideViewPr>
    <p:cSldViewPr snapToGrid="0">
      <p:cViewPr varScale="1">
        <p:scale>
          <a:sx n="87" d="100"/>
          <a:sy n="87" d="100"/>
        </p:scale>
        <p:origin x="-924"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101" d="100"/>
          <a:sy n="101" d="100"/>
        </p:scale>
        <p:origin x="-3528" y="-90"/>
      </p:cViewPr>
      <p:guideLst>
        <p:guide orient="horz" pos="2204"/>
        <p:guide pos="2920"/>
      </p:guideLst>
    </p:cSldViewPr>
  </p:notes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6.xml"/><Relationship Id="rId21" Type="http://schemas.openxmlformats.org/officeDocument/2006/relationships/slideMaster" Target="slideMasters/slideMaster21.xml"/><Relationship Id="rId42" Type="http://schemas.openxmlformats.org/officeDocument/2006/relationships/slide" Target="slides/slide11.xml"/><Relationship Id="rId47" Type="http://schemas.openxmlformats.org/officeDocument/2006/relationships/slide" Target="slides/slide16.xml"/><Relationship Id="rId63" Type="http://schemas.openxmlformats.org/officeDocument/2006/relationships/slide" Target="slides/slide32.xml"/><Relationship Id="rId68" Type="http://schemas.openxmlformats.org/officeDocument/2006/relationships/slide" Target="slides/slide37.xml"/><Relationship Id="rId84" Type="http://schemas.openxmlformats.org/officeDocument/2006/relationships/slide" Target="slides/slide53.xml"/><Relationship Id="rId89" Type="http://schemas.openxmlformats.org/officeDocument/2006/relationships/slide" Target="slides/slide58.xml"/><Relationship Id="rId7" Type="http://schemas.openxmlformats.org/officeDocument/2006/relationships/slideMaster" Target="slideMasters/slideMaster7.xml"/><Relationship Id="rId71" Type="http://schemas.openxmlformats.org/officeDocument/2006/relationships/slide" Target="slides/slide40.xml"/><Relationship Id="rId92" Type="http://schemas.openxmlformats.org/officeDocument/2006/relationships/slide" Target="slides/slide61.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Master" Target="slideMasters/slideMaster29.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 Target="slides/slide1.xml"/><Relationship Id="rId37" Type="http://schemas.openxmlformats.org/officeDocument/2006/relationships/slide" Target="slides/slide6.xml"/><Relationship Id="rId40" Type="http://schemas.openxmlformats.org/officeDocument/2006/relationships/slide" Target="slides/slide9.xml"/><Relationship Id="rId45" Type="http://schemas.openxmlformats.org/officeDocument/2006/relationships/slide" Target="slides/slide14.xml"/><Relationship Id="rId53" Type="http://schemas.openxmlformats.org/officeDocument/2006/relationships/slide" Target="slides/slide22.xml"/><Relationship Id="rId58" Type="http://schemas.openxmlformats.org/officeDocument/2006/relationships/slide" Target="slides/slide27.xml"/><Relationship Id="rId66" Type="http://schemas.openxmlformats.org/officeDocument/2006/relationships/slide" Target="slides/slide35.xml"/><Relationship Id="rId74" Type="http://schemas.openxmlformats.org/officeDocument/2006/relationships/slide" Target="slides/slide43.xml"/><Relationship Id="rId79" Type="http://schemas.openxmlformats.org/officeDocument/2006/relationships/slide" Target="slides/slide48.xml"/><Relationship Id="rId87" Type="http://schemas.openxmlformats.org/officeDocument/2006/relationships/slide" Target="slides/slide56.xml"/><Relationship Id="rId102" Type="http://schemas.openxmlformats.org/officeDocument/2006/relationships/theme" Target="theme/theme1.xml"/><Relationship Id="rId5" Type="http://schemas.openxmlformats.org/officeDocument/2006/relationships/slideMaster" Target="slideMasters/slideMaster5.xml"/><Relationship Id="rId61" Type="http://schemas.openxmlformats.org/officeDocument/2006/relationships/slide" Target="slides/slide30.xml"/><Relationship Id="rId82" Type="http://schemas.openxmlformats.org/officeDocument/2006/relationships/slide" Target="slides/slide51.xml"/><Relationship Id="rId90" Type="http://schemas.openxmlformats.org/officeDocument/2006/relationships/slide" Target="slides/slide59.xml"/><Relationship Id="rId95" Type="http://schemas.openxmlformats.org/officeDocument/2006/relationships/slide" Target="slides/slide64.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Master" Target="slideMasters/slideMaster30.xml"/><Relationship Id="rId35" Type="http://schemas.openxmlformats.org/officeDocument/2006/relationships/slide" Target="slides/slide4.xml"/><Relationship Id="rId43" Type="http://schemas.openxmlformats.org/officeDocument/2006/relationships/slide" Target="slides/slide12.xml"/><Relationship Id="rId48" Type="http://schemas.openxmlformats.org/officeDocument/2006/relationships/slide" Target="slides/slide17.xml"/><Relationship Id="rId56" Type="http://schemas.openxmlformats.org/officeDocument/2006/relationships/slide" Target="slides/slide25.xml"/><Relationship Id="rId64" Type="http://schemas.openxmlformats.org/officeDocument/2006/relationships/slide" Target="slides/slide33.xml"/><Relationship Id="rId69" Type="http://schemas.openxmlformats.org/officeDocument/2006/relationships/slide" Target="slides/slide38.xml"/><Relationship Id="rId77" Type="http://schemas.openxmlformats.org/officeDocument/2006/relationships/slide" Target="slides/slide46.xml"/><Relationship Id="rId100"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20.xml"/><Relationship Id="rId72" Type="http://schemas.openxmlformats.org/officeDocument/2006/relationships/slide" Target="slides/slide41.xml"/><Relationship Id="rId80" Type="http://schemas.openxmlformats.org/officeDocument/2006/relationships/slide" Target="slides/slide49.xml"/><Relationship Id="rId85" Type="http://schemas.openxmlformats.org/officeDocument/2006/relationships/slide" Target="slides/slide54.xml"/><Relationship Id="rId93" Type="http://schemas.openxmlformats.org/officeDocument/2006/relationships/slide" Target="slides/slide62.xml"/><Relationship Id="rId98"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 Target="slides/slide2.xml"/><Relationship Id="rId38" Type="http://schemas.openxmlformats.org/officeDocument/2006/relationships/slide" Target="slides/slide7.xml"/><Relationship Id="rId46" Type="http://schemas.openxmlformats.org/officeDocument/2006/relationships/slide" Target="slides/slide15.xml"/><Relationship Id="rId59" Type="http://schemas.openxmlformats.org/officeDocument/2006/relationships/slide" Target="slides/slide28.xml"/><Relationship Id="rId67" Type="http://schemas.openxmlformats.org/officeDocument/2006/relationships/slide" Target="slides/slide36.xml"/><Relationship Id="rId103" Type="http://schemas.openxmlformats.org/officeDocument/2006/relationships/tableStyles" Target="tableStyles.xml"/><Relationship Id="rId20" Type="http://schemas.openxmlformats.org/officeDocument/2006/relationships/slideMaster" Target="slideMasters/slideMaster20.xml"/><Relationship Id="rId41" Type="http://schemas.openxmlformats.org/officeDocument/2006/relationships/slide" Target="slides/slide10.xml"/><Relationship Id="rId54" Type="http://schemas.openxmlformats.org/officeDocument/2006/relationships/slide" Target="slides/slide23.xml"/><Relationship Id="rId62" Type="http://schemas.openxmlformats.org/officeDocument/2006/relationships/slide" Target="slides/slide31.xml"/><Relationship Id="rId70" Type="http://schemas.openxmlformats.org/officeDocument/2006/relationships/slide" Target="slides/slide39.xml"/><Relationship Id="rId75" Type="http://schemas.openxmlformats.org/officeDocument/2006/relationships/slide" Target="slides/slide44.xml"/><Relationship Id="rId83" Type="http://schemas.openxmlformats.org/officeDocument/2006/relationships/slide" Target="slides/slide52.xml"/><Relationship Id="rId88" Type="http://schemas.openxmlformats.org/officeDocument/2006/relationships/slide" Target="slides/slide57.xml"/><Relationship Id="rId91" Type="http://schemas.openxmlformats.org/officeDocument/2006/relationships/slide" Target="slides/slide60.xml"/><Relationship Id="rId96" Type="http://schemas.openxmlformats.org/officeDocument/2006/relationships/slide" Target="slides/slide65.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 Target="slides/slide5.xml"/><Relationship Id="rId49" Type="http://schemas.openxmlformats.org/officeDocument/2006/relationships/slide" Target="slides/slide18.xml"/><Relationship Id="rId57" Type="http://schemas.openxmlformats.org/officeDocument/2006/relationships/slide" Target="slides/slide26.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44" Type="http://schemas.openxmlformats.org/officeDocument/2006/relationships/slide" Target="slides/slide13.xml"/><Relationship Id="rId52" Type="http://schemas.openxmlformats.org/officeDocument/2006/relationships/slide" Target="slides/slide21.xml"/><Relationship Id="rId60" Type="http://schemas.openxmlformats.org/officeDocument/2006/relationships/slide" Target="slides/slide29.xml"/><Relationship Id="rId65" Type="http://schemas.openxmlformats.org/officeDocument/2006/relationships/slide" Target="slides/slide34.xml"/><Relationship Id="rId73" Type="http://schemas.openxmlformats.org/officeDocument/2006/relationships/slide" Target="slides/slide42.xml"/><Relationship Id="rId78" Type="http://schemas.openxmlformats.org/officeDocument/2006/relationships/slide" Target="slides/slide47.xml"/><Relationship Id="rId81" Type="http://schemas.openxmlformats.org/officeDocument/2006/relationships/slide" Target="slides/slide50.xml"/><Relationship Id="rId86" Type="http://schemas.openxmlformats.org/officeDocument/2006/relationships/slide" Target="slides/slide55.xml"/><Relationship Id="rId94" Type="http://schemas.openxmlformats.org/officeDocument/2006/relationships/slide" Target="slides/slide63.xml"/><Relationship Id="rId99" Type="http://schemas.openxmlformats.org/officeDocument/2006/relationships/handoutMaster" Target="handoutMasters/handoutMaster1.xml"/><Relationship Id="rId10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8.xml"/><Relationship Id="rId34" Type="http://schemas.openxmlformats.org/officeDocument/2006/relationships/slide" Target="slides/slide3.xml"/><Relationship Id="rId50" Type="http://schemas.openxmlformats.org/officeDocument/2006/relationships/slide" Target="slides/slide19.xml"/><Relationship Id="rId55" Type="http://schemas.openxmlformats.org/officeDocument/2006/relationships/slide" Target="slides/slide24.xml"/><Relationship Id="rId76" Type="http://schemas.openxmlformats.org/officeDocument/2006/relationships/slide" Target="slides/slide45.xml"/><Relationship Id="rId97" Type="http://schemas.openxmlformats.org/officeDocument/2006/relationships/slide" Target="slides/slide66.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image" Target="../media/image13.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60.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63.wmf"/><Relationship Id="rId1" Type="http://schemas.openxmlformats.org/officeDocument/2006/relationships/image" Target="../media/image62.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67.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77.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82.wmf"/><Relationship Id="rId1" Type="http://schemas.openxmlformats.org/officeDocument/2006/relationships/image" Target="../media/image8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96.png"/></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2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6.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7.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8.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3.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52.wmf"/><Relationship Id="rId1" Type="http://schemas.openxmlformats.org/officeDocument/2006/relationships/image" Target="../media/image51.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53.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5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17963" cy="349250"/>
          </a:xfrm>
          <a:prstGeom prst="rect">
            <a:avLst/>
          </a:prstGeom>
        </p:spPr>
        <p:txBody>
          <a:bodyPr vert="horz" lIns="87938" tIns="43969" rIns="87938" bIns="43969" rtlCol="0"/>
          <a:lstStyle>
            <a:lvl1pPr algn="l">
              <a:defRPr sz="1200">
                <a:latin typeface="Arial" charset="0"/>
              </a:defRPr>
            </a:lvl1pPr>
          </a:lstStyle>
          <a:p>
            <a:pPr>
              <a:defRPr/>
            </a:pPr>
            <a:endParaRPr lang="en-US"/>
          </a:p>
        </p:txBody>
      </p:sp>
      <p:sp>
        <p:nvSpPr>
          <p:cNvPr id="3" name="Date Placeholder 2"/>
          <p:cNvSpPr>
            <a:spLocks noGrp="1"/>
          </p:cNvSpPr>
          <p:nvPr>
            <p:ph type="dt" sz="quarter" idx="1"/>
          </p:nvPr>
        </p:nvSpPr>
        <p:spPr>
          <a:xfrm>
            <a:off x="5251450" y="0"/>
            <a:ext cx="4017963" cy="349250"/>
          </a:xfrm>
          <a:prstGeom prst="rect">
            <a:avLst/>
          </a:prstGeom>
        </p:spPr>
        <p:txBody>
          <a:bodyPr vert="horz" lIns="87938" tIns="43969" rIns="87938" bIns="43969" rtlCol="0"/>
          <a:lstStyle>
            <a:lvl1pPr algn="r">
              <a:defRPr sz="1200">
                <a:latin typeface="Arial" charset="0"/>
              </a:defRPr>
            </a:lvl1pPr>
          </a:lstStyle>
          <a:p>
            <a:pPr>
              <a:defRPr/>
            </a:pPr>
            <a:fld id="{293F8D5F-926E-48DE-A565-B9BF9649A805}" type="datetimeFigureOut">
              <a:rPr lang="en-US"/>
              <a:pPr>
                <a:defRPr/>
              </a:pPr>
              <a:t>4/24/2012</a:t>
            </a:fld>
            <a:endParaRPr lang="en-US"/>
          </a:p>
        </p:txBody>
      </p:sp>
      <p:sp>
        <p:nvSpPr>
          <p:cNvPr id="4" name="Footer Placeholder 3"/>
          <p:cNvSpPr>
            <a:spLocks noGrp="1"/>
          </p:cNvSpPr>
          <p:nvPr>
            <p:ph type="ftr" sz="quarter" idx="2"/>
          </p:nvPr>
        </p:nvSpPr>
        <p:spPr>
          <a:xfrm>
            <a:off x="0" y="6646863"/>
            <a:ext cx="4017963" cy="349250"/>
          </a:xfrm>
          <a:prstGeom prst="rect">
            <a:avLst/>
          </a:prstGeom>
        </p:spPr>
        <p:txBody>
          <a:bodyPr vert="horz" lIns="87938" tIns="43969" rIns="87938" bIns="43969" rtlCol="0" anchor="b"/>
          <a:lstStyle>
            <a:lvl1pPr algn="l">
              <a:defRPr sz="1200">
                <a:latin typeface="Arial" charset="0"/>
              </a:defRPr>
            </a:lvl1pPr>
          </a:lstStyle>
          <a:p>
            <a:pPr>
              <a:defRPr/>
            </a:pPr>
            <a:endParaRPr lang="en-US"/>
          </a:p>
        </p:txBody>
      </p:sp>
      <p:sp>
        <p:nvSpPr>
          <p:cNvPr id="5" name="Slide Number Placeholder 4"/>
          <p:cNvSpPr>
            <a:spLocks noGrp="1"/>
          </p:cNvSpPr>
          <p:nvPr>
            <p:ph type="sldNum" sz="quarter" idx="3"/>
          </p:nvPr>
        </p:nvSpPr>
        <p:spPr>
          <a:xfrm>
            <a:off x="5251450" y="6646863"/>
            <a:ext cx="4017963" cy="349250"/>
          </a:xfrm>
          <a:prstGeom prst="rect">
            <a:avLst/>
          </a:prstGeom>
        </p:spPr>
        <p:txBody>
          <a:bodyPr vert="horz" lIns="87938" tIns="43969" rIns="87938" bIns="43969" rtlCol="0" anchor="b"/>
          <a:lstStyle>
            <a:lvl1pPr algn="r">
              <a:defRPr sz="1200">
                <a:latin typeface="Arial" charset="0"/>
              </a:defRPr>
            </a:lvl1pPr>
          </a:lstStyle>
          <a:p>
            <a:pPr>
              <a:defRPr/>
            </a:pPr>
            <a:fld id="{0CF32517-ADE2-462A-89B8-4B8DE763CA8A}"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4017963" cy="347663"/>
          </a:xfrm>
          <a:prstGeom prst="rect">
            <a:avLst/>
          </a:prstGeom>
          <a:noFill/>
          <a:ln w="9525">
            <a:noFill/>
            <a:miter lim="800000"/>
            <a:headEnd/>
            <a:tailEnd/>
          </a:ln>
          <a:effectLst/>
        </p:spPr>
        <p:txBody>
          <a:bodyPr vert="horz" wrap="square" lIns="97301" tIns="48651" rIns="97301" bIns="48651" numCol="1" anchor="t" anchorCtr="0" compatLnSpc="1">
            <a:prstTxWarp prst="textNoShape">
              <a:avLst/>
            </a:prstTxWarp>
          </a:bodyPr>
          <a:lstStyle>
            <a:lvl1pPr defTabSz="971552">
              <a:defRPr sz="1300">
                <a:latin typeface="Arial" charset="0"/>
              </a:defRPr>
            </a:lvl1pPr>
          </a:lstStyle>
          <a:p>
            <a:pPr>
              <a:defRPr/>
            </a:pPr>
            <a:endParaRPr lang="en-US"/>
          </a:p>
        </p:txBody>
      </p:sp>
      <p:sp>
        <p:nvSpPr>
          <p:cNvPr id="6147" name="Rectangle 3"/>
          <p:cNvSpPr>
            <a:spLocks noGrp="1" noChangeArrowheads="1"/>
          </p:cNvSpPr>
          <p:nvPr>
            <p:ph type="dt" idx="1"/>
          </p:nvPr>
        </p:nvSpPr>
        <p:spPr bwMode="auto">
          <a:xfrm>
            <a:off x="5251450" y="0"/>
            <a:ext cx="4017963" cy="347663"/>
          </a:xfrm>
          <a:prstGeom prst="rect">
            <a:avLst/>
          </a:prstGeom>
          <a:noFill/>
          <a:ln w="9525">
            <a:noFill/>
            <a:miter lim="800000"/>
            <a:headEnd/>
            <a:tailEnd/>
          </a:ln>
          <a:effectLst/>
        </p:spPr>
        <p:txBody>
          <a:bodyPr vert="horz" wrap="square" lIns="97301" tIns="48651" rIns="97301" bIns="48651" numCol="1" anchor="t" anchorCtr="0" compatLnSpc="1">
            <a:prstTxWarp prst="textNoShape">
              <a:avLst/>
            </a:prstTxWarp>
          </a:bodyPr>
          <a:lstStyle>
            <a:lvl1pPr algn="r" defTabSz="971552">
              <a:defRPr sz="1300">
                <a:latin typeface="Arial" charset="0"/>
              </a:defRPr>
            </a:lvl1pPr>
          </a:lstStyle>
          <a:p>
            <a:pPr>
              <a:defRPr/>
            </a:pPr>
            <a:endParaRPr lang="en-US"/>
          </a:p>
        </p:txBody>
      </p:sp>
      <p:sp>
        <p:nvSpPr>
          <p:cNvPr id="51204" name="Rectangle 4"/>
          <p:cNvSpPr>
            <a:spLocks noGrp="1" noRot="1" noChangeAspect="1" noChangeArrowheads="1" noTextEdit="1"/>
          </p:cNvSpPr>
          <p:nvPr>
            <p:ph type="sldImg" idx="2"/>
          </p:nvPr>
        </p:nvSpPr>
        <p:spPr bwMode="auto">
          <a:xfrm>
            <a:off x="2886075" y="527050"/>
            <a:ext cx="3498850" cy="2624138"/>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27100" y="3324225"/>
            <a:ext cx="7416800" cy="3146425"/>
          </a:xfrm>
          <a:prstGeom prst="rect">
            <a:avLst/>
          </a:prstGeom>
          <a:noFill/>
          <a:ln w="9525">
            <a:noFill/>
            <a:miter lim="800000"/>
            <a:headEnd/>
            <a:tailEnd/>
          </a:ln>
          <a:effectLst/>
        </p:spPr>
        <p:txBody>
          <a:bodyPr vert="horz" wrap="square" lIns="97301" tIns="48651" rIns="97301" bIns="4865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6648450"/>
            <a:ext cx="4017963" cy="347663"/>
          </a:xfrm>
          <a:prstGeom prst="rect">
            <a:avLst/>
          </a:prstGeom>
          <a:noFill/>
          <a:ln w="9525">
            <a:noFill/>
            <a:miter lim="800000"/>
            <a:headEnd/>
            <a:tailEnd/>
          </a:ln>
          <a:effectLst/>
        </p:spPr>
        <p:txBody>
          <a:bodyPr vert="horz" wrap="square" lIns="97301" tIns="48651" rIns="97301" bIns="48651" numCol="1" anchor="b" anchorCtr="0" compatLnSpc="1">
            <a:prstTxWarp prst="textNoShape">
              <a:avLst/>
            </a:prstTxWarp>
          </a:bodyPr>
          <a:lstStyle>
            <a:lvl1pPr defTabSz="971552">
              <a:defRPr sz="1300">
                <a:latin typeface="Arial" charset="0"/>
              </a:defRPr>
            </a:lvl1pPr>
          </a:lstStyle>
          <a:p>
            <a:pPr>
              <a:defRPr/>
            </a:pPr>
            <a:endParaRPr lang="en-US"/>
          </a:p>
        </p:txBody>
      </p:sp>
      <p:sp>
        <p:nvSpPr>
          <p:cNvPr id="6151" name="Rectangle 7"/>
          <p:cNvSpPr>
            <a:spLocks noGrp="1" noChangeArrowheads="1"/>
          </p:cNvSpPr>
          <p:nvPr>
            <p:ph type="sldNum" sz="quarter" idx="5"/>
          </p:nvPr>
        </p:nvSpPr>
        <p:spPr bwMode="auto">
          <a:xfrm>
            <a:off x="5251450" y="6648450"/>
            <a:ext cx="4017963" cy="347663"/>
          </a:xfrm>
          <a:prstGeom prst="rect">
            <a:avLst/>
          </a:prstGeom>
          <a:noFill/>
          <a:ln w="9525">
            <a:noFill/>
            <a:miter lim="800000"/>
            <a:headEnd/>
            <a:tailEnd/>
          </a:ln>
          <a:effectLst/>
        </p:spPr>
        <p:txBody>
          <a:bodyPr vert="horz" wrap="square" lIns="97301" tIns="48651" rIns="97301" bIns="48651" numCol="1" anchor="b" anchorCtr="0" compatLnSpc="1">
            <a:prstTxWarp prst="textNoShape">
              <a:avLst/>
            </a:prstTxWarp>
          </a:bodyPr>
          <a:lstStyle>
            <a:lvl1pPr algn="r" defTabSz="971552">
              <a:defRPr sz="1300">
                <a:latin typeface="Arial" charset="0"/>
              </a:defRPr>
            </a:lvl1pPr>
          </a:lstStyle>
          <a:p>
            <a:pPr>
              <a:defRPr/>
            </a:pPr>
            <a:fld id="{8EBC1ED2-5576-4F8C-9467-CC09ABDA6400}"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3710" algn="l" rtl="0" eaLnBrk="0" fontAlgn="base" hangingPunct="0">
      <a:spcBef>
        <a:spcPct val="30000"/>
      </a:spcBef>
      <a:spcAft>
        <a:spcPct val="0"/>
      </a:spcAft>
      <a:defRPr sz="1200" kern="1200">
        <a:solidFill>
          <a:schemeClr val="tx1"/>
        </a:solidFill>
        <a:latin typeface="Arial" charset="0"/>
        <a:ea typeface="+mn-ea"/>
        <a:cs typeface="+mn-cs"/>
      </a:defRPr>
    </a:lvl2pPr>
    <a:lvl3pPr marL="910588" algn="l" rtl="0" eaLnBrk="0" fontAlgn="base" hangingPunct="0">
      <a:spcBef>
        <a:spcPct val="30000"/>
      </a:spcBef>
      <a:spcAft>
        <a:spcPct val="0"/>
      </a:spcAft>
      <a:defRPr sz="1200" kern="1200">
        <a:solidFill>
          <a:schemeClr val="tx1"/>
        </a:solidFill>
        <a:latin typeface="Arial" charset="0"/>
        <a:ea typeface="+mn-ea"/>
        <a:cs typeface="+mn-cs"/>
      </a:defRPr>
    </a:lvl3pPr>
    <a:lvl4pPr marL="1367469" algn="l" rtl="0" eaLnBrk="0" fontAlgn="base" hangingPunct="0">
      <a:spcBef>
        <a:spcPct val="30000"/>
      </a:spcBef>
      <a:spcAft>
        <a:spcPct val="0"/>
      </a:spcAft>
      <a:defRPr sz="1200" kern="1200">
        <a:solidFill>
          <a:schemeClr val="tx1"/>
        </a:solidFill>
        <a:latin typeface="Arial" charset="0"/>
        <a:ea typeface="+mn-ea"/>
        <a:cs typeface="+mn-cs"/>
      </a:defRPr>
    </a:lvl4pPr>
    <a:lvl5pPr marL="1822763" algn="l" rtl="0" eaLnBrk="0" fontAlgn="base" hangingPunct="0">
      <a:spcBef>
        <a:spcPct val="30000"/>
      </a:spcBef>
      <a:spcAft>
        <a:spcPct val="0"/>
      </a:spcAft>
      <a:defRPr sz="1200" kern="1200">
        <a:solidFill>
          <a:schemeClr val="tx1"/>
        </a:solidFill>
        <a:latin typeface="Arial" charset="0"/>
        <a:ea typeface="+mn-ea"/>
        <a:cs typeface="+mn-cs"/>
      </a:defRPr>
    </a:lvl5pPr>
    <a:lvl6pPr marL="2280973" algn="l" defTabSz="912395" rtl="0" eaLnBrk="1" latinLnBrk="0" hangingPunct="1">
      <a:defRPr sz="1200" kern="1200">
        <a:solidFill>
          <a:schemeClr val="tx1"/>
        </a:solidFill>
        <a:latin typeface="+mn-lt"/>
        <a:ea typeface="+mn-ea"/>
        <a:cs typeface="+mn-cs"/>
      </a:defRPr>
    </a:lvl6pPr>
    <a:lvl7pPr marL="2737173" algn="l" defTabSz="912395" rtl="0" eaLnBrk="1" latinLnBrk="0" hangingPunct="1">
      <a:defRPr sz="1200" kern="1200">
        <a:solidFill>
          <a:schemeClr val="tx1"/>
        </a:solidFill>
        <a:latin typeface="+mn-lt"/>
        <a:ea typeface="+mn-ea"/>
        <a:cs typeface="+mn-cs"/>
      </a:defRPr>
    </a:lvl7pPr>
    <a:lvl8pPr marL="3193362" algn="l" defTabSz="912395" rtl="0" eaLnBrk="1" latinLnBrk="0" hangingPunct="1">
      <a:defRPr sz="1200" kern="1200">
        <a:solidFill>
          <a:schemeClr val="tx1"/>
        </a:solidFill>
        <a:latin typeface="+mn-lt"/>
        <a:ea typeface="+mn-ea"/>
        <a:cs typeface="+mn-cs"/>
      </a:defRPr>
    </a:lvl8pPr>
    <a:lvl9pPr marL="3649561" algn="l" defTabSz="912395"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p:spPr>
        <p:txBody>
          <a:bodyPr/>
          <a:lstStyle/>
          <a:p>
            <a:pPr eaLnBrk="1" hangingPunct="1">
              <a:spcBef>
                <a:spcPct val="0"/>
              </a:spcBef>
            </a:pPr>
            <a:endParaRPr lang="en-US" smtClean="0">
              <a:ea typeface="ＭＳ Ｐゴシック" pitchFamily="-106" charset="-128"/>
            </a:endParaRPr>
          </a:p>
        </p:txBody>
      </p:sp>
      <p:sp>
        <p:nvSpPr>
          <p:cNvPr id="52228" name="Slide Number Placeholder 3"/>
          <p:cNvSpPr>
            <a:spLocks noGrp="1"/>
          </p:cNvSpPr>
          <p:nvPr>
            <p:ph type="sldNum" sz="quarter" idx="5"/>
          </p:nvPr>
        </p:nvSpPr>
        <p:spPr>
          <a:noFill/>
        </p:spPr>
        <p:txBody>
          <a:bodyPr/>
          <a:lstStyle/>
          <a:p>
            <a:pPr defTabSz="528638"/>
            <a:fld id="{65213FAF-B349-40F8-8201-0DC4F2ED19A3}" type="slidenum">
              <a:rPr lang="en-US" smtClean="0">
                <a:solidFill>
                  <a:srgbClr val="000000"/>
                </a:solidFill>
              </a:rPr>
              <a:pPr defTabSz="528638"/>
              <a:t>1</a:t>
            </a:fld>
            <a:endParaRPr lang="en-US" smtClean="0">
              <a:solidFill>
                <a:srgbClr val="000000"/>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p:spPr>
      </p:sp>
      <p:sp>
        <p:nvSpPr>
          <p:cNvPr id="808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latin typeface="Arial" pitchFamily="34" charset="0"/>
            </a:endParaRPr>
          </a:p>
        </p:txBody>
      </p:sp>
      <p:sp>
        <p:nvSpPr>
          <p:cNvPr id="80900" name="Slide Number Placeholder 3"/>
          <p:cNvSpPr txBox="1">
            <a:spLocks noGrp="1"/>
          </p:cNvSpPr>
          <p:nvPr/>
        </p:nvSpPr>
        <p:spPr bwMode="auto">
          <a:xfrm>
            <a:off x="5240691" y="6653890"/>
            <a:ext cx="4030310" cy="343810"/>
          </a:xfrm>
          <a:prstGeom prst="rect">
            <a:avLst/>
          </a:prstGeom>
          <a:noFill/>
          <a:ln w="9525">
            <a:noFill/>
            <a:miter lim="800000"/>
            <a:headEnd/>
            <a:tailEnd/>
          </a:ln>
        </p:spPr>
        <p:txBody>
          <a:bodyPr lIns="89730" tIns="44865" rIns="89730" bIns="44865" anchor="b"/>
          <a:lstStyle/>
          <a:p>
            <a:pPr algn="r" defTabSz="500063" eaLnBrk="0" hangingPunct="0"/>
            <a:fld id="{E4257A3B-59CE-4078-947D-5E148109DD4F}" type="slidenum">
              <a:rPr lang="en-US" sz="1200">
                <a:solidFill>
                  <a:prstClr val="black"/>
                </a:solidFill>
                <a:latin typeface="Times" pitchFamily="18" charset="0"/>
                <a:cs typeface="Arial" pitchFamily="34" charset="0"/>
              </a:rPr>
              <a:pPr algn="r" defTabSz="500063" eaLnBrk="0" hangingPunct="0"/>
              <a:t>11</a:t>
            </a:fld>
            <a:endParaRPr lang="en-US" sz="1200">
              <a:solidFill>
                <a:prstClr val="black"/>
              </a:solidFill>
              <a:latin typeface="Times" pitchFamily="18" charset="0"/>
              <a:cs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p:spPr>
        <p:txBody>
          <a:bodyPr/>
          <a:lstStyle/>
          <a:p>
            <a:endParaRPr lang="en-US" smtClean="0"/>
          </a:p>
        </p:txBody>
      </p:sp>
      <p:sp>
        <p:nvSpPr>
          <p:cNvPr id="75780" name="Slide Number Placeholder 3"/>
          <p:cNvSpPr txBox="1">
            <a:spLocks noGrp="1"/>
          </p:cNvSpPr>
          <p:nvPr/>
        </p:nvSpPr>
        <p:spPr bwMode="auto">
          <a:xfrm>
            <a:off x="5251153" y="6648278"/>
            <a:ext cx="4017836" cy="348266"/>
          </a:xfrm>
          <a:prstGeom prst="rect">
            <a:avLst/>
          </a:prstGeom>
          <a:noFill/>
          <a:ln w="9525">
            <a:noFill/>
            <a:miter lim="800000"/>
            <a:headEnd/>
            <a:tailEnd/>
          </a:ln>
        </p:spPr>
        <p:txBody>
          <a:bodyPr lIns="101176" tIns="50589" rIns="101176" bIns="50589" anchor="b"/>
          <a:lstStyle/>
          <a:p>
            <a:pPr algn="r" defTabSz="1009650"/>
            <a:fld id="{F945B6C5-ECBC-4D4E-8586-2B12F4DD38FD}" type="slidenum">
              <a:rPr lang="en-US">
                <a:solidFill>
                  <a:srgbClr val="000000"/>
                </a:solidFill>
              </a:rPr>
              <a:pPr algn="r" defTabSz="1009650"/>
              <a:t>12</a:t>
            </a:fld>
            <a:endParaRPr lang="en-US">
              <a:solidFill>
                <a:srgbClr val="000000"/>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p:spPr>
        <p:txBody>
          <a:bodyPr/>
          <a:lstStyle/>
          <a:p>
            <a:endParaRPr lang="en-US" smtClean="0"/>
          </a:p>
        </p:txBody>
      </p:sp>
      <p:sp>
        <p:nvSpPr>
          <p:cNvPr id="76804" name="Slide Number Placeholder 3"/>
          <p:cNvSpPr txBox="1">
            <a:spLocks noGrp="1"/>
          </p:cNvSpPr>
          <p:nvPr/>
        </p:nvSpPr>
        <p:spPr bwMode="auto">
          <a:xfrm>
            <a:off x="5251153" y="6648278"/>
            <a:ext cx="4017836" cy="348266"/>
          </a:xfrm>
          <a:prstGeom prst="rect">
            <a:avLst/>
          </a:prstGeom>
          <a:noFill/>
          <a:ln w="9525">
            <a:noFill/>
            <a:miter lim="800000"/>
            <a:headEnd/>
            <a:tailEnd/>
          </a:ln>
        </p:spPr>
        <p:txBody>
          <a:bodyPr lIns="101176" tIns="50589" rIns="101176" bIns="50589" anchor="b"/>
          <a:lstStyle/>
          <a:p>
            <a:pPr algn="r" defTabSz="1009650"/>
            <a:fld id="{C4272D29-1A6D-49A9-83EC-00D768AD5D67}" type="slidenum">
              <a:rPr lang="en-US">
                <a:solidFill>
                  <a:srgbClr val="000000"/>
                </a:solidFill>
              </a:rPr>
              <a:pPr algn="r" defTabSz="1009650"/>
              <a:t>13</a:t>
            </a:fld>
            <a:endParaRPr lang="en-US">
              <a:solidFill>
                <a:srgbClr val="000000"/>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p:spPr>
        <p:txBody>
          <a:bodyPr/>
          <a:lstStyle/>
          <a:p>
            <a:endParaRPr lang="en-US" smtClean="0"/>
          </a:p>
        </p:txBody>
      </p:sp>
      <p:sp>
        <p:nvSpPr>
          <p:cNvPr id="76804" name="Slide Number Placeholder 3"/>
          <p:cNvSpPr txBox="1">
            <a:spLocks noGrp="1"/>
          </p:cNvSpPr>
          <p:nvPr/>
        </p:nvSpPr>
        <p:spPr bwMode="auto">
          <a:xfrm>
            <a:off x="5251153" y="6648278"/>
            <a:ext cx="4017836" cy="348266"/>
          </a:xfrm>
          <a:prstGeom prst="rect">
            <a:avLst/>
          </a:prstGeom>
          <a:noFill/>
          <a:ln w="9525">
            <a:noFill/>
            <a:miter lim="800000"/>
            <a:headEnd/>
            <a:tailEnd/>
          </a:ln>
        </p:spPr>
        <p:txBody>
          <a:bodyPr lIns="101176" tIns="50589" rIns="101176" bIns="50589" anchor="b"/>
          <a:lstStyle/>
          <a:p>
            <a:pPr algn="r" defTabSz="1009650"/>
            <a:fld id="{C4272D29-1A6D-49A9-83EC-00D768AD5D67}" type="slidenum">
              <a:rPr lang="en-US">
                <a:solidFill>
                  <a:srgbClr val="000000"/>
                </a:solidFill>
              </a:rPr>
              <a:pPr algn="r" defTabSz="1009650"/>
              <a:t>14</a:t>
            </a:fld>
            <a:endParaRPr lang="en-US">
              <a:solidFill>
                <a:srgbClr val="000000"/>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2874963" y="515938"/>
            <a:ext cx="3521075" cy="2640012"/>
          </a:xfrm>
          <a:ln/>
        </p:spPr>
      </p:sp>
      <p:sp>
        <p:nvSpPr>
          <p:cNvPr id="77827" name="Notes Placeholder 2"/>
          <p:cNvSpPr>
            <a:spLocks noGrp="1"/>
          </p:cNvSpPr>
          <p:nvPr>
            <p:ph type="body" idx="1"/>
          </p:nvPr>
        </p:nvSpPr>
        <p:spPr>
          <a:xfrm>
            <a:off x="1209175" y="3326453"/>
            <a:ext cx="6852653" cy="3155213"/>
          </a:xfrm>
          <a:noFill/>
          <a:ln/>
        </p:spPr>
        <p:txBody>
          <a:bodyPr lIns="94854" tIns="47427" rIns="94854" bIns="47427"/>
          <a:lstStyle/>
          <a:p>
            <a:pPr eaLnBrk="1" hangingPunct="1"/>
            <a:endParaRPr lang="en-US" smtClean="0"/>
          </a:p>
        </p:txBody>
      </p:sp>
      <p:sp>
        <p:nvSpPr>
          <p:cNvPr id="77828" name="Slide Number Placeholder 3"/>
          <p:cNvSpPr txBox="1">
            <a:spLocks noGrp="1"/>
          </p:cNvSpPr>
          <p:nvPr/>
        </p:nvSpPr>
        <p:spPr bwMode="auto">
          <a:xfrm>
            <a:off x="5241093" y="6654064"/>
            <a:ext cx="4029907" cy="343637"/>
          </a:xfrm>
          <a:prstGeom prst="rect">
            <a:avLst/>
          </a:prstGeom>
          <a:noFill/>
          <a:ln w="9525">
            <a:noFill/>
            <a:miter lim="800000"/>
            <a:headEnd/>
            <a:tailEnd/>
          </a:ln>
        </p:spPr>
        <p:txBody>
          <a:bodyPr lIns="94854" tIns="47427" rIns="94854" bIns="47427" anchor="b"/>
          <a:lstStyle/>
          <a:p>
            <a:pPr algn="r" defTabSz="947738" eaLnBrk="0" hangingPunct="0"/>
            <a:fld id="{1511B1F1-F9D3-41F7-BB6C-0BF1375C8341}" type="slidenum">
              <a:rPr lang="en-US" sz="1300">
                <a:solidFill>
                  <a:srgbClr val="000000"/>
                </a:solidFill>
                <a:latin typeface="Times" charset="0"/>
              </a:rPr>
              <a:pPr algn="r" defTabSz="947738" eaLnBrk="0" hangingPunct="0"/>
              <a:t>15</a:t>
            </a:fld>
            <a:endParaRPr lang="en-US" sz="1300">
              <a:solidFill>
                <a:srgbClr val="000000"/>
              </a:solidFill>
              <a:latin typeface="Times"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xfrm>
            <a:off x="2874963" y="515938"/>
            <a:ext cx="3521075" cy="2640012"/>
          </a:xfrm>
          <a:ln/>
        </p:spPr>
      </p:sp>
      <p:sp>
        <p:nvSpPr>
          <p:cNvPr id="78851" name="Notes Placeholder 2"/>
          <p:cNvSpPr>
            <a:spLocks noGrp="1"/>
          </p:cNvSpPr>
          <p:nvPr>
            <p:ph type="body" idx="1"/>
          </p:nvPr>
        </p:nvSpPr>
        <p:spPr>
          <a:xfrm>
            <a:off x="1209175" y="3326453"/>
            <a:ext cx="6852653" cy="3155213"/>
          </a:xfrm>
          <a:noFill/>
          <a:ln/>
        </p:spPr>
        <p:txBody>
          <a:bodyPr lIns="94854" tIns="47427" rIns="94854" bIns="47427"/>
          <a:lstStyle/>
          <a:p>
            <a:pPr eaLnBrk="1" hangingPunct="1"/>
            <a:endParaRPr lang="en-US" smtClean="0"/>
          </a:p>
        </p:txBody>
      </p:sp>
      <p:sp>
        <p:nvSpPr>
          <p:cNvPr id="78852" name="Slide Number Placeholder 3"/>
          <p:cNvSpPr txBox="1">
            <a:spLocks noGrp="1"/>
          </p:cNvSpPr>
          <p:nvPr/>
        </p:nvSpPr>
        <p:spPr bwMode="auto">
          <a:xfrm>
            <a:off x="5241093" y="6654064"/>
            <a:ext cx="4029907" cy="343637"/>
          </a:xfrm>
          <a:prstGeom prst="rect">
            <a:avLst/>
          </a:prstGeom>
          <a:noFill/>
          <a:ln w="9525">
            <a:noFill/>
            <a:miter lim="800000"/>
            <a:headEnd/>
            <a:tailEnd/>
          </a:ln>
        </p:spPr>
        <p:txBody>
          <a:bodyPr lIns="94854" tIns="47427" rIns="94854" bIns="47427" anchor="b"/>
          <a:lstStyle/>
          <a:p>
            <a:pPr algn="r" defTabSz="947738" eaLnBrk="0" hangingPunct="0"/>
            <a:fld id="{5D847087-F78E-4725-9735-137E4658D92F}" type="slidenum">
              <a:rPr lang="en-US" sz="1300">
                <a:solidFill>
                  <a:srgbClr val="000000"/>
                </a:solidFill>
                <a:latin typeface="Times" charset="0"/>
              </a:rPr>
              <a:pPr algn="r" defTabSz="947738" eaLnBrk="0" hangingPunct="0"/>
              <a:t>16</a:t>
            </a:fld>
            <a:endParaRPr lang="en-US" sz="1300">
              <a:solidFill>
                <a:srgbClr val="000000"/>
              </a:solidFill>
              <a:latin typeface="Times"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p:spPr>
        <p:txBody>
          <a:bodyPr/>
          <a:lstStyle/>
          <a:p>
            <a:endParaRPr lang="en-US" smtClean="0"/>
          </a:p>
        </p:txBody>
      </p:sp>
      <p:sp>
        <p:nvSpPr>
          <p:cNvPr id="79876" name="Slide Number Placeholder 3"/>
          <p:cNvSpPr>
            <a:spLocks noGrp="1"/>
          </p:cNvSpPr>
          <p:nvPr>
            <p:ph type="sldNum" sz="quarter" idx="5"/>
          </p:nvPr>
        </p:nvSpPr>
        <p:spPr>
          <a:noFill/>
        </p:spPr>
        <p:txBody>
          <a:bodyPr/>
          <a:lstStyle/>
          <a:p>
            <a:pPr defTabSz="1009650"/>
            <a:fld id="{5834C57D-BA43-48E3-85F2-6BD76699E881}" type="slidenum">
              <a:rPr lang="en-US" smtClean="0">
                <a:solidFill>
                  <a:srgbClr val="000000"/>
                </a:solidFill>
              </a:rPr>
              <a:pPr defTabSz="1009650"/>
              <a:t>17</a:t>
            </a:fld>
            <a:endParaRPr lang="en-US" smtClean="0">
              <a:solidFill>
                <a:srgbClr val="000000"/>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2874963" y="515938"/>
            <a:ext cx="3521075" cy="2640012"/>
          </a:xfrm>
          <a:ln/>
        </p:spPr>
      </p:sp>
      <p:sp>
        <p:nvSpPr>
          <p:cNvPr id="80899" name="Notes Placeholder 2"/>
          <p:cNvSpPr>
            <a:spLocks noGrp="1"/>
          </p:cNvSpPr>
          <p:nvPr>
            <p:ph type="body" idx="1"/>
          </p:nvPr>
        </p:nvSpPr>
        <p:spPr>
          <a:xfrm>
            <a:off x="1209175" y="3326453"/>
            <a:ext cx="6852653" cy="3155213"/>
          </a:xfrm>
          <a:noFill/>
          <a:ln/>
        </p:spPr>
        <p:txBody>
          <a:bodyPr lIns="94854" tIns="47427" rIns="94854" bIns="47427"/>
          <a:lstStyle/>
          <a:p>
            <a:pPr eaLnBrk="1" hangingPunct="1"/>
            <a:endParaRPr lang="en-US" smtClean="0"/>
          </a:p>
        </p:txBody>
      </p:sp>
      <p:sp>
        <p:nvSpPr>
          <p:cNvPr id="80900" name="Slide Number Placeholder 3"/>
          <p:cNvSpPr txBox="1">
            <a:spLocks noGrp="1"/>
          </p:cNvSpPr>
          <p:nvPr/>
        </p:nvSpPr>
        <p:spPr bwMode="auto">
          <a:xfrm>
            <a:off x="5241093" y="6654064"/>
            <a:ext cx="4029907" cy="343637"/>
          </a:xfrm>
          <a:prstGeom prst="rect">
            <a:avLst/>
          </a:prstGeom>
          <a:noFill/>
          <a:ln w="9525">
            <a:noFill/>
            <a:miter lim="800000"/>
            <a:headEnd/>
            <a:tailEnd/>
          </a:ln>
        </p:spPr>
        <p:txBody>
          <a:bodyPr lIns="94854" tIns="47427" rIns="94854" bIns="47427" anchor="b"/>
          <a:lstStyle/>
          <a:p>
            <a:pPr algn="r" defTabSz="947738" eaLnBrk="0" hangingPunct="0"/>
            <a:fld id="{EAE15CFF-3D0E-4765-886D-345650E282B0}" type="slidenum">
              <a:rPr lang="en-US" sz="1300">
                <a:solidFill>
                  <a:srgbClr val="000000"/>
                </a:solidFill>
                <a:latin typeface="Times" charset="0"/>
              </a:rPr>
              <a:pPr algn="r" defTabSz="947738" eaLnBrk="0" hangingPunct="0"/>
              <a:t>18</a:t>
            </a:fld>
            <a:endParaRPr lang="en-US" sz="1300">
              <a:solidFill>
                <a:srgbClr val="000000"/>
              </a:solidFill>
              <a:latin typeface="Times"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p:spPr>
        <p:txBody>
          <a:bodyPr/>
          <a:lstStyle/>
          <a:p>
            <a:endParaRPr lang="en-US" smtClean="0"/>
          </a:p>
        </p:txBody>
      </p:sp>
      <p:sp>
        <p:nvSpPr>
          <p:cNvPr id="81924" name="Slide Number Placeholder 3"/>
          <p:cNvSpPr>
            <a:spLocks noGrp="1"/>
          </p:cNvSpPr>
          <p:nvPr>
            <p:ph type="sldNum" sz="quarter" idx="5"/>
          </p:nvPr>
        </p:nvSpPr>
        <p:spPr>
          <a:noFill/>
        </p:spPr>
        <p:txBody>
          <a:bodyPr/>
          <a:lstStyle/>
          <a:p>
            <a:pPr defTabSz="1009650"/>
            <a:fld id="{8E289AAD-BB57-4337-A98C-8B94398764E2}" type="slidenum">
              <a:rPr lang="en-US" smtClean="0">
                <a:solidFill>
                  <a:srgbClr val="000000"/>
                </a:solidFill>
              </a:rPr>
              <a:pPr defTabSz="1009650"/>
              <a:t>19</a:t>
            </a:fld>
            <a:endParaRPr lang="en-US" smtClean="0">
              <a:solidFill>
                <a:srgbClr val="000000"/>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a:ln/>
        </p:spPr>
        <p:txBody>
          <a:bodyPr/>
          <a:lstStyle/>
          <a:p>
            <a:endParaRPr lang="en-US" smtClean="0"/>
          </a:p>
        </p:txBody>
      </p:sp>
      <p:sp>
        <p:nvSpPr>
          <p:cNvPr id="82948" name="Slide Number Placeholder 3"/>
          <p:cNvSpPr txBox="1">
            <a:spLocks noGrp="1"/>
          </p:cNvSpPr>
          <p:nvPr/>
        </p:nvSpPr>
        <p:spPr bwMode="auto">
          <a:xfrm>
            <a:off x="5251153" y="6648278"/>
            <a:ext cx="4017836" cy="348266"/>
          </a:xfrm>
          <a:prstGeom prst="rect">
            <a:avLst/>
          </a:prstGeom>
          <a:noFill/>
          <a:ln w="9525">
            <a:noFill/>
            <a:miter lim="800000"/>
            <a:headEnd/>
            <a:tailEnd/>
          </a:ln>
        </p:spPr>
        <p:txBody>
          <a:bodyPr lIns="101176" tIns="50589" rIns="101176" bIns="50589" anchor="b"/>
          <a:lstStyle/>
          <a:p>
            <a:pPr algn="r" defTabSz="1009650"/>
            <a:fld id="{0C46066A-FB15-4FB5-8DCD-7933A8FD3CC8}" type="slidenum">
              <a:rPr lang="en-US">
                <a:solidFill>
                  <a:srgbClr val="000000"/>
                </a:solidFill>
              </a:rPr>
              <a:pPr algn="r" defTabSz="1009650"/>
              <a:t>22</a:t>
            </a:fld>
            <a:endParaRPr lang="en-US">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pPr defTabSz="969963"/>
            <a:fld id="{9EBEE055-69D1-498A-8B03-D0DC8E0D172F}" type="slidenum">
              <a:rPr lang="en-US" smtClean="0"/>
              <a:pPr defTabSz="969963"/>
              <a:t>2</a:t>
            </a:fld>
            <a:endParaRPr lang="en-US" smtClean="0"/>
          </a:p>
        </p:txBody>
      </p:sp>
      <p:sp>
        <p:nvSpPr>
          <p:cNvPr id="53251" name="Rectangle 2"/>
          <p:cNvSpPr>
            <a:spLocks noGrp="1" noRot="1" noChangeAspect="1" noChangeArrowheads="1" noTextEdit="1"/>
          </p:cNvSpPr>
          <p:nvPr>
            <p:ph type="sldImg"/>
          </p:nvPr>
        </p:nvSpPr>
        <p:spPr>
          <a:xfrm>
            <a:off x="2876550" y="517525"/>
            <a:ext cx="3517900" cy="2638425"/>
          </a:xfrm>
          <a:ln/>
        </p:spPr>
      </p:sp>
      <p:sp>
        <p:nvSpPr>
          <p:cNvPr id="53252" name="Rectangle 3"/>
          <p:cNvSpPr>
            <a:spLocks noGrp="1" noChangeArrowheads="1"/>
          </p:cNvSpPr>
          <p:nvPr>
            <p:ph type="body" idx="1"/>
          </p:nvPr>
        </p:nvSpPr>
        <p:spPr>
          <a:xfrm>
            <a:off x="1209675" y="3325813"/>
            <a:ext cx="6856413" cy="3154362"/>
          </a:xfrm>
          <a:noFill/>
          <a:ln/>
        </p:spPr>
        <p:txBody>
          <a:bodyPr/>
          <a:lstStyle/>
          <a:p>
            <a:pPr eaLnBrk="1" hangingPunct="1">
              <a:spcBef>
                <a:spcPct val="0"/>
              </a:spcBef>
            </a:pPr>
            <a:endParaRPr lang="en-US" sz="180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p:spPr>
        <p:txBody>
          <a:bodyPr/>
          <a:lstStyle/>
          <a:p>
            <a:endParaRPr lang="en-US" smtClean="0"/>
          </a:p>
        </p:txBody>
      </p:sp>
      <p:sp>
        <p:nvSpPr>
          <p:cNvPr id="83972" name="Slide Number Placeholder 3"/>
          <p:cNvSpPr txBox="1">
            <a:spLocks noGrp="1"/>
          </p:cNvSpPr>
          <p:nvPr/>
        </p:nvSpPr>
        <p:spPr bwMode="auto">
          <a:xfrm>
            <a:off x="5251153" y="6648278"/>
            <a:ext cx="4017836" cy="348266"/>
          </a:xfrm>
          <a:prstGeom prst="rect">
            <a:avLst/>
          </a:prstGeom>
          <a:noFill/>
          <a:ln w="9525">
            <a:noFill/>
            <a:miter lim="800000"/>
            <a:headEnd/>
            <a:tailEnd/>
          </a:ln>
        </p:spPr>
        <p:txBody>
          <a:bodyPr lIns="101176" tIns="50589" rIns="101176" bIns="50589" anchor="b"/>
          <a:lstStyle/>
          <a:p>
            <a:pPr algn="r" defTabSz="1009650"/>
            <a:fld id="{49636D21-2565-4B3D-BC86-58EE22938421}" type="slidenum">
              <a:rPr lang="en-US">
                <a:solidFill>
                  <a:srgbClr val="000000"/>
                </a:solidFill>
              </a:rPr>
              <a:pPr algn="r" defTabSz="1009650"/>
              <a:t>23</a:t>
            </a:fld>
            <a:endParaRPr lang="en-US">
              <a:solidFill>
                <a:srgbClr val="000000"/>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p:spPr>
        <p:txBody>
          <a:bodyPr/>
          <a:lstStyle/>
          <a:p>
            <a:endParaRPr lang="en-US" smtClean="0"/>
          </a:p>
        </p:txBody>
      </p:sp>
      <p:sp>
        <p:nvSpPr>
          <p:cNvPr id="84996" name="Slide Number Placeholder 3"/>
          <p:cNvSpPr>
            <a:spLocks noGrp="1"/>
          </p:cNvSpPr>
          <p:nvPr>
            <p:ph type="sldNum" sz="quarter" idx="5"/>
          </p:nvPr>
        </p:nvSpPr>
        <p:spPr>
          <a:noFill/>
        </p:spPr>
        <p:txBody>
          <a:bodyPr/>
          <a:lstStyle/>
          <a:p>
            <a:pPr defTabSz="1009650"/>
            <a:fld id="{8D7D1D52-42FB-4476-B8AD-3AA07AEAB588}" type="slidenum">
              <a:rPr lang="en-US" smtClean="0">
                <a:solidFill>
                  <a:srgbClr val="000000"/>
                </a:solidFill>
              </a:rPr>
              <a:pPr defTabSz="1009650"/>
              <a:t>24</a:t>
            </a:fld>
            <a:endParaRPr lang="en-US" smtClean="0">
              <a:solidFill>
                <a:srgbClr val="000000"/>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p:spPr>
        <p:txBody>
          <a:bodyPr/>
          <a:lstStyle/>
          <a:p>
            <a:endParaRPr lang="en-US" smtClean="0"/>
          </a:p>
        </p:txBody>
      </p:sp>
      <p:sp>
        <p:nvSpPr>
          <p:cNvPr id="86020" name="Slide Number Placeholder 3"/>
          <p:cNvSpPr txBox="1">
            <a:spLocks noGrp="1"/>
          </p:cNvSpPr>
          <p:nvPr/>
        </p:nvSpPr>
        <p:spPr bwMode="auto">
          <a:xfrm>
            <a:off x="5251153" y="6648278"/>
            <a:ext cx="4017836" cy="348266"/>
          </a:xfrm>
          <a:prstGeom prst="rect">
            <a:avLst/>
          </a:prstGeom>
          <a:noFill/>
          <a:ln w="9525">
            <a:noFill/>
            <a:miter lim="800000"/>
            <a:headEnd/>
            <a:tailEnd/>
          </a:ln>
        </p:spPr>
        <p:txBody>
          <a:bodyPr lIns="101176" tIns="50589" rIns="101176" bIns="50589" anchor="b"/>
          <a:lstStyle/>
          <a:p>
            <a:pPr algn="r" defTabSz="1009650"/>
            <a:fld id="{64939020-9DBD-4F31-AF04-B6563F0766FF}" type="slidenum">
              <a:rPr lang="en-US">
                <a:solidFill>
                  <a:srgbClr val="000000"/>
                </a:solidFill>
              </a:rPr>
              <a:pPr algn="r" defTabSz="1009650"/>
              <a:t>25</a:t>
            </a:fld>
            <a:endParaRPr lang="en-US">
              <a:solidFill>
                <a:srgbClr val="000000"/>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pPr defTabSz="969963"/>
            <a:fld id="{3071EE64-7244-4333-AC27-C9B52E992A77}" type="slidenum">
              <a:rPr lang="en-US" smtClean="0"/>
              <a:pPr defTabSz="969963"/>
              <a:t>28</a:t>
            </a:fld>
            <a:endParaRPr lang="en-US" smtClean="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p:spPr>
      </p:sp>
      <p:sp>
        <p:nvSpPr>
          <p:cNvPr id="808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latin typeface="Arial" pitchFamily="34" charset="0"/>
            </a:endParaRPr>
          </a:p>
        </p:txBody>
      </p:sp>
      <p:sp>
        <p:nvSpPr>
          <p:cNvPr id="80900" name="Slide Number Placeholder 3"/>
          <p:cNvSpPr txBox="1">
            <a:spLocks noGrp="1"/>
          </p:cNvSpPr>
          <p:nvPr/>
        </p:nvSpPr>
        <p:spPr bwMode="auto">
          <a:xfrm>
            <a:off x="5240691" y="6653890"/>
            <a:ext cx="4030310" cy="343810"/>
          </a:xfrm>
          <a:prstGeom prst="rect">
            <a:avLst/>
          </a:prstGeom>
          <a:noFill/>
          <a:ln w="9525">
            <a:noFill/>
            <a:miter lim="800000"/>
            <a:headEnd/>
            <a:tailEnd/>
          </a:ln>
        </p:spPr>
        <p:txBody>
          <a:bodyPr lIns="89730" tIns="44865" rIns="89730" bIns="44865" anchor="b"/>
          <a:lstStyle/>
          <a:p>
            <a:pPr algn="r" defTabSz="500063" eaLnBrk="0" hangingPunct="0"/>
            <a:fld id="{E4257A3B-59CE-4078-947D-5E148109DD4F}" type="slidenum">
              <a:rPr lang="en-US" sz="1200">
                <a:solidFill>
                  <a:prstClr val="black"/>
                </a:solidFill>
                <a:latin typeface="Times" pitchFamily="18" charset="0"/>
                <a:cs typeface="Arial" pitchFamily="34" charset="0"/>
              </a:rPr>
              <a:pPr algn="r" defTabSz="500063" eaLnBrk="0" hangingPunct="0"/>
              <a:t>29</a:t>
            </a:fld>
            <a:endParaRPr lang="en-US" sz="1200">
              <a:solidFill>
                <a:prstClr val="black"/>
              </a:solidFill>
              <a:latin typeface="Times" pitchFamily="18" charset="0"/>
              <a:cs typeface="Arial"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p>
            <a:pPr defTabSz="973138"/>
            <a:fld id="{F834DBE3-C9ED-45F0-85F4-718DFA8B65B4}" type="slidenum">
              <a:rPr lang="en-US" smtClean="0">
                <a:solidFill>
                  <a:srgbClr val="000000"/>
                </a:solidFill>
              </a:rPr>
              <a:pPr defTabSz="973138"/>
              <a:t>31</a:t>
            </a:fld>
            <a:endParaRPr lang="en-US" smtClean="0">
              <a:solidFill>
                <a:srgbClr val="000000"/>
              </a:solidFill>
            </a:endParaRPr>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p:spPr>
        <p:txBody>
          <a:bodyPr/>
          <a:lstStyle/>
          <a:p>
            <a:endParaRPr lang="en-US" b="1"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pPr defTabSz="969963"/>
            <a:fld id="{3071EE64-7244-4333-AC27-C9B52E992A77}" type="slidenum">
              <a:rPr lang="en-US" smtClean="0"/>
              <a:pPr defTabSz="969963"/>
              <a:t>33</a:t>
            </a:fld>
            <a:endParaRPr lang="en-US" smtClean="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pPr defTabSz="969963"/>
            <a:fld id="{3071EE64-7244-4333-AC27-C9B52E992A77}" type="slidenum">
              <a:rPr lang="en-US" smtClean="0"/>
              <a:pPr defTabSz="969963"/>
              <a:t>35</a:t>
            </a:fld>
            <a:endParaRPr lang="en-US" smtClean="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txBox="1">
            <a:spLocks noGrp="1" noChangeArrowheads="1"/>
          </p:cNvSpPr>
          <p:nvPr/>
        </p:nvSpPr>
        <p:spPr bwMode="auto">
          <a:xfrm>
            <a:off x="0" y="0"/>
            <a:ext cx="4018697" cy="349646"/>
          </a:xfrm>
          <a:prstGeom prst="rect">
            <a:avLst/>
          </a:prstGeom>
          <a:noFill/>
          <a:ln w="9525">
            <a:noFill/>
            <a:miter lim="800000"/>
            <a:headEnd/>
            <a:tailEnd/>
          </a:ln>
        </p:spPr>
        <p:txBody>
          <a:bodyPr lIns="92934" tIns="46469" rIns="92934" bIns="46469"/>
          <a:lstStyle/>
          <a:p>
            <a:pPr defTabSz="928688" eaLnBrk="0" hangingPunct="0"/>
            <a:r>
              <a:rPr lang="en-US" sz="1200">
                <a:solidFill>
                  <a:srgbClr val="000000"/>
                </a:solidFill>
                <a:latin typeface="Times" charset="0"/>
                <a:ea typeface="ＭＳ Ｐゴシック" charset="-128"/>
              </a:rPr>
              <a:t>Title of Presentation</a:t>
            </a:r>
          </a:p>
        </p:txBody>
      </p:sp>
      <p:sp>
        <p:nvSpPr>
          <p:cNvPr id="26627" name="Rectangle 7"/>
          <p:cNvSpPr txBox="1">
            <a:spLocks noGrp="1" noChangeArrowheads="1"/>
          </p:cNvSpPr>
          <p:nvPr/>
        </p:nvSpPr>
        <p:spPr bwMode="auto">
          <a:xfrm>
            <a:off x="5252305" y="6648054"/>
            <a:ext cx="4018696" cy="349646"/>
          </a:xfrm>
          <a:prstGeom prst="rect">
            <a:avLst/>
          </a:prstGeom>
          <a:noFill/>
          <a:ln w="9525">
            <a:noFill/>
            <a:miter lim="800000"/>
            <a:headEnd/>
            <a:tailEnd/>
          </a:ln>
        </p:spPr>
        <p:txBody>
          <a:bodyPr lIns="92934" tIns="46469" rIns="92934" bIns="46469" anchor="b"/>
          <a:lstStyle/>
          <a:p>
            <a:pPr algn="r" defTabSz="928688" eaLnBrk="0" hangingPunct="0"/>
            <a:fld id="{F09C70C2-BACF-4326-85D3-1F456D88E291}" type="slidenum">
              <a:rPr lang="en-US" sz="1200">
                <a:solidFill>
                  <a:srgbClr val="000000"/>
                </a:solidFill>
                <a:latin typeface="Times" charset="0"/>
                <a:ea typeface="ＭＳ Ｐゴシック" charset="-128"/>
              </a:rPr>
              <a:pPr algn="r" defTabSz="928688" eaLnBrk="0" hangingPunct="0"/>
              <a:t>36</a:t>
            </a:fld>
            <a:endParaRPr lang="en-US" sz="1200">
              <a:solidFill>
                <a:srgbClr val="000000"/>
              </a:solidFill>
              <a:latin typeface="Times" charset="0"/>
              <a:ea typeface="ＭＳ Ｐゴシック" charset="-128"/>
            </a:endParaRPr>
          </a:p>
        </p:txBody>
      </p:sp>
      <p:sp>
        <p:nvSpPr>
          <p:cNvPr id="26628" name="Rectangle 2"/>
          <p:cNvSpPr>
            <a:spLocks noGrp="1" noRot="1" noChangeAspect="1" noChangeArrowheads="1"/>
          </p:cNvSpPr>
          <p:nvPr>
            <p:ph type="sldImg"/>
          </p:nvPr>
        </p:nvSpPr>
        <p:spPr>
          <a:xfrm>
            <a:off x="2886075" y="523875"/>
            <a:ext cx="3502025" cy="2625725"/>
          </a:xfrm>
          <a:solidFill>
            <a:srgbClr val="FFFFFF"/>
          </a:solidFill>
          <a:ln/>
        </p:spPr>
      </p:sp>
      <p:sp>
        <p:nvSpPr>
          <p:cNvPr id="26629" name="Rectangle 3"/>
          <p:cNvSpPr>
            <a:spLocks noGrp="1" noChangeArrowheads="1"/>
          </p:cNvSpPr>
          <p:nvPr>
            <p:ph type="body" idx="1"/>
          </p:nvPr>
        </p:nvSpPr>
        <p:spPr>
          <a:xfrm>
            <a:off x="1235714" y="3324028"/>
            <a:ext cx="6799575" cy="3149204"/>
          </a:xfrm>
          <a:solidFill>
            <a:srgbClr val="FFFFFF"/>
          </a:solidFill>
          <a:ln>
            <a:solidFill>
              <a:srgbClr val="000000"/>
            </a:solidFill>
          </a:ln>
        </p:spPr>
        <p:txBody>
          <a:bodyPr lIns="92951" tIns="46476" rIns="92951" bIns="46476"/>
          <a:lstStyle/>
          <a:p>
            <a:pPr>
              <a:spcBef>
                <a:spcPct val="0"/>
              </a:spcBef>
            </a:pPr>
            <a:endParaRPr lang="en-US" sz="2000" smtClean="0">
              <a:latin typeface="Times" charset="0"/>
              <a:ea typeface="ＭＳ Ｐゴシック"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txBox="1">
            <a:spLocks noGrp="1" noChangeArrowheads="1"/>
          </p:cNvSpPr>
          <p:nvPr/>
        </p:nvSpPr>
        <p:spPr bwMode="auto">
          <a:xfrm>
            <a:off x="0" y="0"/>
            <a:ext cx="4018697" cy="349646"/>
          </a:xfrm>
          <a:prstGeom prst="rect">
            <a:avLst/>
          </a:prstGeom>
          <a:noFill/>
          <a:ln w="9525">
            <a:noFill/>
            <a:miter lim="800000"/>
            <a:headEnd/>
            <a:tailEnd/>
          </a:ln>
        </p:spPr>
        <p:txBody>
          <a:bodyPr lIns="92934" tIns="46469" rIns="92934" bIns="46469"/>
          <a:lstStyle/>
          <a:p>
            <a:pPr defTabSz="928688" eaLnBrk="0" hangingPunct="0"/>
            <a:r>
              <a:rPr lang="en-US" sz="1200">
                <a:solidFill>
                  <a:srgbClr val="000000"/>
                </a:solidFill>
                <a:latin typeface="Times" charset="0"/>
                <a:ea typeface="ＭＳ Ｐゴシック" charset="-128"/>
              </a:rPr>
              <a:t>Title of Presentation</a:t>
            </a:r>
          </a:p>
        </p:txBody>
      </p:sp>
      <p:sp>
        <p:nvSpPr>
          <p:cNvPr id="30723" name="Rectangle 7"/>
          <p:cNvSpPr txBox="1">
            <a:spLocks noGrp="1" noChangeArrowheads="1"/>
          </p:cNvSpPr>
          <p:nvPr/>
        </p:nvSpPr>
        <p:spPr bwMode="auto">
          <a:xfrm>
            <a:off x="5252305" y="6648054"/>
            <a:ext cx="4018696" cy="349646"/>
          </a:xfrm>
          <a:prstGeom prst="rect">
            <a:avLst/>
          </a:prstGeom>
          <a:noFill/>
          <a:ln w="9525">
            <a:noFill/>
            <a:miter lim="800000"/>
            <a:headEnd/>
            <a:tailEnd/>
          </a:ln>
        </p:spPr>
        <p:txBody>
          <a:bodyPr lIns="92934" tIns="46469" rIns="92934" bIns="46469" anchor="b"/>
          <a:lstStyle/>
          <a:p>
            <a:pPr algn="r" defTabSz="928688" eaLnBrk="0" hangingPunct="0"/>
            <a:fld id="{D5FBF8DA-D500-42CB-8F2B-83757DBD9501}" type="slidenum">
              <a:rPr lang="en-US" sz="1200">
                <a:solidFill>
                  <a:srgbClr val="000000"/>
                </a:solidFill>
                <a:latin typeface="Times" charset="0"/>
                <a:ea typeface="ＭＳ Ｐゴシック" charset="-128"/>
              </a:rPr>
              <a:pPr algn="r" defTabSz="928688" eaLnBrk="0" hangingPunct="0"/>
              <a:t>37</a:t>
            </a:fld>
            <a:endParaRPr lang="en-US" sz="1200">
              <a:solidFill>
                <a:srgbClr val="000000"/>
              </a:solidFill>
              <a:latin typeface="Times" charset="0"/>
              <a:ea typeface="ＭＳ Ｐゴシック" charset="-128"/>
            </a:endParaRPr>
          </a:p>
        </p:txBody>
      </p:sp>
      <p:sp>
        <p:nvSpPr>
          <p:cNvPr id="30724" name="Rectangle 2"/>
          <p:cNvSpPr>
            <a:spLocks noGrp="1" noRot="1" noChangeAspect="1" noChangeArrowheads="1"/>
          </p:cNvSpPr>
          <p:nvPr>
            <p:ph type="sldImg"/>
          </p:nvPr>
        </p:nvSpPr>
        <p:spPr>
          <a:xfrm>
            <a:off x="2886075" y="523875"/>
            <a:ext cx="3502025" cy="2625725"/>
          </a:xfrm>
          <a:solidFill>
            <a:srgbClr val="FFFFFF"/>
          </a:solidFill>
          <a:ln/>
        </p:spPr>
      </p:sp>
      <p:sp>
        <p:nvSpPr>
          <p:cNvPr id="30725" name="Rectangle 3"/>
          <p:cNvSpPr>
            <a:spLocks noGrp="1" noChangeArrowheads="1"/>
          </p:cNvSpPr>
          <p:nvPr>
            <p:ph type="body" idx="1"/>
          </p:nvPr>
        </p:nvSpPr>
        <p:spPr>
          <a:xfrm>
            <a:off x="1235714" y="3324028"/>
            <a:ext cx="6799575" cy="3149204"/>
          </a:xfrm>
          <a:solidFill>
            <a:srgbClr val="FFFFFF"/>
          </a:solidFill>
          <a:ln>
            <a:solidFill>
              <a:srgbClr val="000000"/>
            </a:solidFill>
          </a:ln>
        </p:spPr>
        <p:txBody>
          <a:bodyPr lIns="92951" tIns="46476" rIns="92951" bIns="46476"/>
          <a:lstStyle/>
          <a:p>
            <a:pPr>
              <a:spcBef>
                <a:spcPct val="0"/>
              </a:spcBef>
            </a:pPr>
            <a:endParaRPr lang="en-US" sz="2000" smtClean="0">
              <a:latin typeface="Times" charset="0"/>
              <a:ea typeface="ＭＳ Ｐゴシック"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pPr defTabSz="969963"/>
            <a:fld id="{3071EE64-7244-4333-AC27-C9B52E992A77}" type="slidenum">
              <a:rPr lang="en-US" smtClean="0"/>
              <a:pPr defTabSz="969963"/>
              <a:t>4</a:t>
            </a:fld>
            <a:endParaRPr lang="en-US" smtClean="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a:noFill/>
        </p:spPr>
        <p:txBody>
          <a:bodyPr/>
          <a:lstStyle/>
          <a:p>
            <a:r>
              <a:rPr lang="en-US" smtClean="0">
                <a:solidFill>
                  <a:srgbClr val="000000"/>
                </a:solidFill>
                <a:latin typeface="Times" charset="0"/>
                <a:ea typeface="MS PGothic" pitchFamily="34" charset="-128"/>
              </a:rPr>
              <a:t>Title of Presentation</a:t>
            </a:r>
          </a:p>
        </p:txBody>
      </p:sp>
      <p:sp>
        <p:nvSpPr>
          <p:cNvPr id="36867" name="Rectangle 7"/>
          <p:cNvSpPr>
            <a:spLocks noGrp="1" noChangeArrowheads="1"/>
          </p:cNvSpPr>
          <p:nvPr>
            <p:ph type="sldNum" sz="quarter" idx="5"/>
          </p:nvPr>
        </p:nvSpPr>
        <p:spPr>
          <a:noFill/>
        </p:spPr>
        <p:txBody>
          <a:bodyPr/>
          <a:lstStyle/>
          <a:p>
            <a:fld id="{DD7027B4-17A2-4A0F-AC17-9B9946EBEB8D}" type="slidenum">
              <a:rPr lang="en-US" smtClean="0">
                <a:solidFill>
                  <a:srgbClr val="000000"/>
                </a:solidFill>
                <a:latin typeface="Times" charset="0"/>
              </a:rPr>
              <a:pPr/>
              <a:t>38</a:t>
            </a:fld>
            <a:endParaRPr lang="en-US" smtClean="0">
              <a:solidFill>
                <a:srgbClr val="000000"/>
              </a:solidFill>
              <a:latin typeface="Times" charset="0"/>
            </a:endParaRPr>
          </a:p>
        </p:txBody>
      </p:sp>
      <p:sp>
        <p:nvSpPr>
          <p:cNvPr id="36868" name="Rectangle 2"/>
          <p:cNvSpPr>
            <a:spLocks noGrp="1" noRot="1" noChangeAspect="1" noChangeArrowheads="1" noTextEdit="1"/>
          </p:cNvSpPr>
          <p:nvPr>
            <p:ph type="sldImg"/>
          </p:nvPr>
        </p:nvSpPr>
        <p:spPr>
          <a:xfrm>
            <a:off x="2886075" y="523875"/>
            <a:ext cx="3500438" cy="2624138"/>
          </a:xfrm>
          <a:solidFill>
            <a:srgbClr val="FFFFFF"/>
          </a:solidFill>
          <a:ln/>
        </p:spPr>
      </p:sp>
      <p:sp>
        <p:nvSpPr>
          <p:cNvPr id="36869" name="Rectangle 3"/>
          <p:cNvSpPr>
            <a:spLocks noGrp="1" noChangeArrowheads="1"/>
          </p:cNvSpPr>
          <p:nvPr>
            <p:ph type="body" idx="1"/>
          </p:nvPr>
        </p:nvSpPr>
        <p:spPr>
          <a:xfrm>
            <a:off x="1236554" y="3324386"/>
            <a:ext cx="6797894" cy="3148726"/>
          </a:xfrm>
          <a:solidFill>
            <a:srgbClr val="FFFFFF"/>
          </a:solidFill>
          <a:ln>
            <a:solidFill>
              <a:srgbClr val="000000"/>
            </a:solidFill>
          </a:ln>
        </p:spPr>
        <p:txBody>
          <a:bodyPr lIns="93172" tIns="46586" rIns="93172" bIns="46586"/>
          <a:lstStyle/>
          <a:p>
            <a:endParaRPr lang="en-US" smtClean="0">
              <a:latin typeface="Times" charset="0"/>
              <a:ea typeface="MS PGothic" pitchFamily="34" charset="-128"/>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pPr defTabSz="969963"/>
            <a:fld id="{3071EE64-7244-4333-AC27-C9B52E992A77}" type="slidenum">
              <a:rPr lang="en-US" smtClean="0"/>
              <a:pPr defTabSz="969963"/>
              <a:t>39</a:t>
            </a:fld>
            <a:endParaRPr lang="en-US" smtClean="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pPr defTabSz="969963"/>
            <a:fld id="{211B49F7-9838-4B6E-A5DB-C57CF98A0A39}" type="slidenum">
              <a:rPr lang="en-US" smtClean="0"/>
              <a:pPr defTabSz="969963"/>
              <a:t>40</a:t>
            </a:fld>
            <a:endParaRPr lang="en-US"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noFill/>
          <a:ln/>
        </p:spPr>
        <p:txBody>
          <a:bodyPr/>
          <a:lstStyle/>
          <a:p>
            <a:pPr eaLnBrk="1" hangingPunct="1">
              <a:spcBef>
                <a:spcPct val="0"/>
              </a:spcBef>
            </a:pPr>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4CFFE71D-8D79-4AB1-BAA7-40CC0AA80E4F}" type="slidenum">
              <a:rPr lang="en-US" smtClean="0">
                <a:solidFill>
                  <a:srgbClr val="000000"/>
                </a:solidFill>
              </a:rPr>
              <a:pPr/>
              <a:t>49</a:t>
            </a:fld>
            <a:endParaRPr lang="en-US" smtClean="0">
              <a:solidFill>
                <a:srgbClr val="000000"/>
              </a:solidFill>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endParaRPr lang="en-US" smtClean="0"/>
          </a:p>
          <a:p>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p:spPr>
        <p:txBody>
          <a:bodyPr/>
          <a:lstStyle/>
          <a:p>
            <a:pPr>
              <a:spcBef>
                <a:spcPct val="0"/>
              </a:spcBef>
            </a:pPr>
            <a:endParaRPr lang="en-US" sz="2000" smtClean="0">
              <a:latin typeface="Times" charset="0"/>
              <a:ea typeface="ＭＳ Ｐゴシック" charset="-128"/>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a:noFill/>
        </p:spPr>
        <p:txBody>
          <a:bodyPr/>
          <a:lstStyle/>
          <a:p>
            <a:r>
              <a:rPr lang="en-US" smtClean="0">
                <a:solidFill>
                  <a:srgbClr val="000000"/>
                </a:solidFill>
                <a:ea typeface="ＭＳ Ｐゴシック" charset="-128"/>
              </a:rPr>
              <a:t>Title of Presentation</a:t>
            </a:r>
          </a:p>
        </p:txBody>
      </p:sp>
      <p:sp>
        <p:nvSpPr>
          <p:cNvPr id="34819" name="Rectangle 7"/>
          <p:cNvSpPr>
            <a:spLocks noGrp="1" noChangeArrowheads="1"/>
          </p:cNvSpPr>
          <p:nvPr>
            <p:ph type="sldNum" sz="quarter" idx="5"/>
          </p:nvPr>
        </p:nvSpPr>
        <p:spPr>
          <a:noFill/>
        </p:spPr>
        <p:txBody>
          <a:bodyPr/>
          <a:lstStyle/>
          <a:p>
            <a:fld id="{96987821-BDEB-49E6-AEEB-5CF61AC095DD}" type="slidenum">
              <a:rPr lang="en-US">
                <a:solidFill>
                  <a:srgbClr val="000000"/>
                </a:solidFill>
              </a:rPr>
              <a:pPr/>
              <a:t>56</a:t>
            </a:fld>
            <a:endParaRPr lang="en-US">
              <a:solidFill>
                <a:srgbClr val="000000"/>
              </a:solidFill>
            </a:endParaRPr>
          </a:p>
        </p:txBody>
      </p:sp>
      <p:sp>
        <p:nvSpPr>
          <p:cNvPr id="34820" name="Rectangle 2"/>
          <p:cNvSpPr>
            <a:spLocks noGrp="1" noRot="1" noChangeAspect="1" noChangeArrowheads="1"/>
          </p:cNvSpPr>
          <p:nvPr>
            <p:ph type="sldImg"/>
          </p:nvPr>
        </p:nvSpPr>
        <p:spPr>
          <a:solidFill>
            <a:srgbClr val="FFFFFF"/>
          </a:solidFill>
          <a:ln/>
        </p:spPr>
      </p:sp>
      <p:sp>
        <p:nvSpPr>
          <p:cNvPr id="34821"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a typeface="ＭＳ Ｐゴシック" charset="-128"/>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txBox="1">
            <a:spLocks noGrp="1" noChangeArrowheads="1"/>
          </p:cNvSpPr>
          <p:nvPr/>
        </p:nvSpPr>
        <p:spPr bwMode="auto">
          <a:xfrm>
            <a:off x="5254409" y="6648054"/>
            <a:ext cx="4016591" cy="349646"/>
          </a:xfrm>
          <a:prstGeom prst="rect">
            <a:avLst/>
          </a:prstGeom>
          <a:noFill/>
          <a:ln w="9525">
            <a:noFill/>
            <a:miter lim="800000"/>
            <a:headEnd/>
            <a:tailEnd/>
          </a:ln>
        </p:spPr>
        <p:txBody>
          <a:bodyPr lIns="92958" tIns="46479" rIns="92958" bIns="46479" anchor="b"/>
          <a:lstStyle/>
          <a:p>
            <a:pPr algn="r"/>
            <a:fld id="{AC3CF773-3B9C-40AB-9039-277CD21225CE}" type="slidenum">
              <a:rPr lang="en-US" sz="1200">
                <a:solidFill>
                  <a:srgbClr val="000000"/>
                </a:solidFill>
                <a:latin typeface="Times" charset="0"/>
                <a:ea typeface="ＭＳ Ｐゴシック" charset="-128"/>
              </a:rPr>
              <a:pPr algn="r"/>
              <a:t>57</a:t>
            </a:fld>
            <a:endParaRPr lang="en-US" sz="1200">
              <a:solidFill>
                <a:srgbClr val="000000"/>
              </a:solidFill>
              <a:latin typeface="Times" charset="0"/>
              <a:ea typeface="ＭＳ Ｐゴシック" charset="-128"/>
            </a:endParaRPr>
          </a:p>
        </p:txBody>
      </p:sp>
      <p:sp>
        <p:nvSpPr>
          <p:cNvPr id="36867" name="Rectangle 2"/>
          <p:cNvSpPr>
            <a:spLocks noGrp="1" noRot="1" noChangeAspect="1" noChangeArrowheads="1"/>
          </p:cNvSpPr>
          <p:nvPr>
            <p:ph type="sldImg"/>
          </p:nvPr>
        </p:nvSpPr>
        <p:spPr>
          <a:solidFill>
            <a:srgbClr val="FFFFFF"/>
          </a:solidFill>
          <a:ln/>
        </p:spPr>
      </p:sp>
      <p:sp>
        <p:nvSpPr>
          <p:cNvPr id="3686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Arial" charset="0"/>
              <a:ea typeface="ＭＳ Ｐゴシック" charset="-128"/>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p:cNvSpPr>
          <p:nvPr>
            <p:ph type="sldImg"/>
          </p:nvPr>
        </p:nvSpPr>
        <p:spPr>
          <a:ln/>
        </p:spPr>
      </p:sp>
      <p:sp>
        <p:nvSpPr>
          <p:cNvPr id="38915" name="Rectangle 3"/>
          <p:cNvSpPr>
            <a:spLocks noGrp="1"/>
          </p:cNvSpPr>
          <p:nvPr>
            <p:ph type="body" idx="1"/>
          </p:nvPr>
        </p:nvSpPr>
        <p:spPr>
          <a:noFill/>
          <a:ln/>
        </p:spPr>
        <p:txBody>
          <a:bodyPr/>
          <a:lstStyle/>
          <a:p>
            <a:endParaRPr lang="en-US" smtClean="0">
              <a:latin typeface="Arial" charset="0"/>
              <a:ea typeface="ＭＳ Ｐゴシック" charset="-128"/>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a:noFill/>
        </p:spPr>
        <p:txBody>
          <a:bodyPr/>
          <a:lstStyle/>
          <a:p>
            <a:r>
              <a:rPr lang="en-US" smtClean="0">
                <a:solidFill>
                  <a:srgbClr val="000000"/>
                </a:solidFill>
                <a:ea typeface="ＭＳ Ｐゴシック" charset="-128"/>
              </a:rPr>
              <a:t>Title of Presentation</a:t>
            </a:r>
          </a:p>
        </p:txBody>
      </p:sp>
      <p:sp>
        <p:nvSpPr>
          <p:cNvPr id="40963" name="Rectangle 7"/>
          <p:cNvSpPr>
            <a:spLocks noGrp="1" noChangeArrowheads="1"/>
          </p:cNvSpPr>
          <p:nvPr>
            <p:ph type="sldNum" sz="quarter" idx="5"/>
          </p:nvPr>
        </p:nvSpPr>
        <p:spPr>
          <a:noFill/>
        </p:spPr>
        <p:txBody>
          <a:bodyPr/>
          <a:lstStyle/>
          <a:p>
            <a:fld id="{D6ADBB8A-B343-4000-BD82-BBA85BD801C6}" type="slidenum">
              <a:rPr lang="en-US">
                <a:solidFill>
                  <a:srgbClr val="000000"/>
                </a:solidFill>
              </a:rPr>
              <a:pPr/>
              <a:t>59</a:t>
            </a:fld>
            <a:endParaRPr lang="en-US">
              <a:solidFill>
                <a:srgbClr val="000000"/>
              </a:solidFill>
            </a:endParaRPr>
          </a:p>
        </p:txBody>
      </p:sp>
      <p:sp>
        <p:nvSpPr>
          <p:cNvPr id="40964" name="Rectangle 2"/>
          <p:cNvSpPr>
            <a:spLocks noGrp="1" noRot="1" noChangeAspect="1" noChangeArrowheads="1"/>
          </p:cNvSpPr>
          <p:nvPr>
            <p:ph type="sldImg"/>
          </p:nvPr>
        </p:nvSpPr>
        <p:spPr>
          <a:xfrm>
            <a:off x="2660650" y="355600"/>
            <a:ext cx="3949700" cy="2962275"/>
          </a:xfrm>
          <a:solidFill>
            <a:srgbClr val="FFFFFF"/>
          </a:solidFill>
          <a:ln/>
        </p:spPr>
      </p:sp>
      <p:sp>
        <p:nvSpPr>
          <p:cNvPr id="40965" name="Rectangle 3"/>
          <p:cNvSpPr>
            <a:spLocks noGrp="1" noChangeArrowheads="1"/>
          </p:cNvSpPr>
          <p:nvPr>
            <p:ph type="body" idx="1"/>
          </p:nvPr>
        </p:nvSpPr>
        <p:spPr>
          <a:xfrm>
            <a:off x="1235714" y="3324028"/>
            <a:ext cx="6799575" cy="3149204"/>
          </a:xfrm>
          <a:solidFill>
            <a:srgbClr val="FFFFFF"/>
          </a:solidFill>
          <a:ln>
            <a:solidFill>
              <a:srgbClr val="000000"/>
            </a:solidFill>
          </a:ln>
        </p:spPr>
        <p:txBody>
          <a:bodyPr lIns="92958" tIns="46479" rIns="92958" bIns="46479"/>
          <a:lstStyle/>
          <a:p>
            <a:endParaRPr lang="en-US" smtClean="0">
              <a:latin typeface="Times" charset="0"/>
              <a:ea typeface="ＭＳ Ｐゴシック"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pPr defTabSz="968375"/>
            <a:fld id="{F3276F84-D51E-427C-B8DE-5B6D1435D6D0}" type="slidenum">
              <a:rPr lang="en-US" smtClean="0"/>
              <a:pPr defTabSz="968375"/>
              <a:t>5</a:t>
            </a:fld>
            <a:endParaRPr lang="en-US" smtClean="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a:ln/>
        </p:spPr>
        <p:txBody>
          <a:bodyPr/>
          <a:lstStyle/>
          <a:p>
            <a:pPr eaLnBrk="1" hangingPunct="1">
              <a:spcBef>
                <a:spcPct val="0"/>
              </a:spcBef>
            </a:pPr>
            <a:endParaRPr lang="en-US" sz="2000" smtClean="0">
              <a:latin typeface="Times" charset="0"/>
              <a:ea typeface="ＭＳ Ｐゴシック" charset="-128"/>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p:cNvSpPr>
          <p:nvPr>
            <p:ph type="sldImg"/>
          </p:nvPr>
        </p:nvSpPr>
        <p:spPr>
          <a:ln/>
        </p:spPr>
      </p:sp>
      <p:sp>
        <p:nvSpPr>
          <p:cNvPr id="49155" name="Rectangle 3"/>
          <p:cNvSpPr>
            <a:spLocks noGrp="1"/>
          </p:cNvSpPr>
          <p:nvPr>
            <p:ph type="body" idx="1"/>
          </p:nvPr>
        </p:nvSpPr>
        <p:spPr>
          <a:noFill/>
          <a:ln/>
        </p:spPr>
        <p:txBody>
          <a:bodyPr/>
          <a:lstStyle/>
          <a:p>
            <a:pPr>
              <a:spcBef>
                <a:spcPct val="0"/>
              </a:spcBef>
            </a:pPr>
            <a:endParaRPr lang="en-US" sz="2000" smtClean="0">
              <a:latin typeface="Arial" charset="0"/>
              <a:ea typeface="ＭＳ Ｐゴシック" charset="-128"/>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a:ln/>
        </p:spPr>
        <p:txBody>
          <a:bodyPr/>
          <a:lstStyle/>
          <a:p>
            <a:pPr eaLnBrk="1" hangingPunct="1">
              <a:spcBef>
                <a:spcPct val="0"/>
              </a:spcBef>
            </a:pPr>
            <a:endParaRPr lang="en-US" sz="2000" smtClean="0">
              <a:latin typeface="Arial" charset="0"/>
              <a:ea typeface="ＭＳ Ｐゴシック" charset="-128"/>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p:cNvSpPr>
          <p:nvPr>
            <p:ph type="sldImg"/>
          </p:nvPr>
        </p:nvSpPr>
        <p:spPr>
          <a:ln/>
        </p:spPr>
      </p:sp>
      <p:sp>
        <p:nvSpPr>
          <p:cNvPr id="51203" name="Rectangle 3"/>
          <p:cNvSpPr>
            <a:spLocks noGrp="1"/>
          </p:cNvSpPr>
          <p:nvPr>
            <p:ph type="body" idx="1"/>
          </p:nvPr>
        </p:nvSpPr>
        <p:spPr>
          <a:noFill/>
          <a:ln/>
        </p:spPr>
        <p:txBody>
          <a:bodyPr/>
          <a:lstStyle/>
          <a:p>
            <a:endParaRPr lang="en-US" smtClean="0">
              <a:latin typeface="Arial" charset="0"/>
              <a:ea typeface="ＭＳ Ｐゴシック" charset="-128"/>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xfrm>
            <a:off x="2886075" y="525463"/>
            <a:ext cx="3500438" cy="2624137"/>
          </a:xfrm>
          <a:solidFill>
            <a:srgbClr val="FFFFFF"/>
          </a:solidFill>
          <a:ln/>
        </p:spPr>
      </p:sp>
      <p:sp>
        <p:nvSpPr>
          <p:cNvPr id="59395" name="Rectangle 3"/>
          <p:cNvSpPr>
            <a:spLocks noGrp="1" noChangeArrowheads="1"/>
          </p:cNvSpPr>
          <p:nvPr>
            <p:ph type="body" idx="1"/>
          </p:nvPr>
        </p:nvSpPr>
        <p:spPr>
          <a:noFill/>
          <a:ln>
            <a:solidFill>
              <a:srgbClr val="000000"/>
            </a:solidFill>
          </a:ln>
        </p:spPr>
        <p:txBody>
          <a:bodyPr lIns="92934" tIns="46469" rIns="92934" bIns="46469"/>
          <a:lstStyle/>
          <a:p>
            <a:pPr defTabSz="928688"/>
            <a:endParaRPr lang="en-US" smtClean="0">
              <a:latin typeface="Arial" charset="0"/>
              <a:ea typeface="ＭＳ Ｐゴシック"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pPr defTabSz="969963"/>
            <a:fld id="{211B49F7-9838-4B6E-A5DB-C57CF98A0A39}" type="slidenum">
              <a:rPr lang="en-US" smtClean="0"/>
              <a:pPr defTabSz="969963"/>
              <a:t>6</a:t>
            </a:fld>
            <a:endParaRPr lang="en-US"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pPr defTabSz="969963"/>
            <a:fld id="{3F8E7186-4E84-44BA-AA6C-8E032A33F594}" type="slidenum">
              <a:rPr lang="en-US" smtClean="0"/>
              <a:pPr defTabSz="969963"/>
              <a:t>7</a:t>
            </a:fld>
            <a:endParaRPr lang="en-US"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xfrm>
            <a:off x="1233488" y="3324225"/>
            <a:ext cx="6804025" cy="3146425"/>
          </a:xfrm>
          <a:no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p:spPr>
        <p:txBody>
          <a:bodyPr/>
          <a:lstStyle/>
          <a:p>
            <a:pPr eaLnBrk="1" hangingPunct="1">
              <a:spcBef>
                <a:spcPct val="0"/>
              </a:spcBef>
            </a:pPr>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pPr defTabSz="968375"/>
            <a:fld id="{48C59A7A-A736-45BA-8C28-76BCED9C2E96}" type="slidenum">
              <a:rPr lang="en-US" smtClean="0">
                <a:solidFill>
                  <a:srgbClr val="000000"/>
                </a:solidFill>
                <a:ea typeface="ＭＳ Ｐゴシック" pitchFamily="-106" charset="-128"/>
              </a:rPr>
              <a:pPr defTabSz="968375"/>
              <a:t>9</a:t>
            </a:fld>
            <a:endParaRPr lang="en-US" smtClean="0">
              <a:solidFill>
                <a:srgbClr val="000000"/>
              </a:solidFill>
              <a:ea typeface="ＭＳ Ｐゴシック" pitchFamily="-106" charset="-128"/>
            </a:endParaRPr>
          </a:p>
        </p:txBody>
      </p:sp>
      <p:sp>
        <p:nvSpPr>
          <p:cNvPr id="59395" name="Rectangle 2"/>
          <p:cNvSpPr>
            <a:spLocks noGrp="1" noRot="1" noChangeAspect="1" noChangeArrowheads="1" noTextEdit="1"/>
          </p:cNvSpPr>
          <p:nvPr>
            <p:ph type="sldImg"/>
          </p:nvPr>
        </p:nvSpPr>
        <p:spPr>
          <a:xfrm>
            <a:off x="2887663" y="527050"/>
            <a:ext cx="3500437" cy="2624138"/>
          </a:xfrm>
          <a:ln/>
        </p:spPr>
      </p:sp>
      <p:sp>
        <p:nvSpPr>
          <p:cNvPr id="59396" name="Rectangle 3"/>
          <p:cNvSpPr>
            <a:spLocks noGrp="1" noChangeArrowheads="1"/>
          </p:cNvSpPr>
          <p:nvPr>
            <p:ph type="body" idx="1"/>
          </p:nvPr>
        </p:nvSpPr>
        <p:spPr>
          <a:noFill/>
          <a:ln/>
        </p:spPr>
        <p:txBody>
          <a:bodyPr/>
          <a:lstStyle/>
          <a:p>
            <a:pPr eaLnBrk="1" hangingPunct="1"/>
            <a:endParaRPr lang="en-US" smtClean="0">
              <a:ea typeface="ＭＳ Ｐゴシック" pitchFamily="-106"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pPr defTabSz="969963"/>
            <a:fld id="{3071EE64-7244-4333-AC27-C9B52E992A77}" type="slidenum">
              <a:rPr lang="en-US" smtClean="0"/>
              <a:pPr defTabSz="969963"/>
              <a:t>10</a:t>
            </a:fld>
            <a:endParaRPr lang="en-US" smtClean="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190500" y="5799138"/>
            <a:ext cx="1430338" cy="660400"/>
          </a:xfrm>
          <a:prstGeom prst="rect">
            <a:avLst/>
          </a:prstGeom>
          <a:noFill/>
          <a:ln w="9525">
            <a:noFill/>
            <a:miter lim="800000"/>
            <a:headEnd/>
            <a:tailEnd/>
          </a:ln>
        </p:spPr>
      </p:pic>
      <p:sp>
        <p:nvSpPr>
          <p:cNvPr id="5" name="Rectangle 3"/>
          <p:cNvSpPr>
            <a:spLocks noChangeArrowheads="1"/>
          </p:cNvSpPr>
          <p:nvPr/>
        </p:nvSpPr>
        <p:spPr bwMode="auto">
          <a:xfrm>
            <a:off x="1066800" y="1020770"/>
            <a:ext cx="8077200" cy="185737"/>
          </a:xfrm>
          <a:prstGeom prst="rect">
            <a:avLst/>
          </a:prstGeom>
          <a:solidFill>
            <a:srgbClr val="FFCC66"/>
          </a:solidFill>
          <a:ln w="9525">
            <a:noFill/>
            <a:miter lim="800000"/>
            <a:headEnd/>
            <a:tailEnd/>
          </a:ln>
          <a:effectLst/>
        </p:spPr>
        <p:txBody>
          <a:bodyPr wrap="none" lIns="91238" tIns="45622" rIns="91238" bIns="45622" anchor="ctr"/>
          <a:lstStyle/>
          <a:p>
            <a:pPr>
              <a:defRPr/>
            </a:pPr>
            <a:endParaRPr lang="en-US"/>
          </a:p>
        </p:txBody>
      </p:sp>
      <p:pic>
        <p:nvPicPr>
          <p:cNvPr id="6" name="Picture 12"/>
          <p:cNvPicPr>
            <a:picLocks noChangeAspect="1" noChangeArrowheads="1"/>
          </p:cNvPicPr>
          <p:nvPr/>
        </p:nvPicPr>
        <p:blipFill>
          <a:blip r:embed="rId3" cstate="print"/>
          <a:srcRect/>
          <a:stretch>
            <a:fillRect/>
          </a:stretch>
        </p:blipFill>
        <p:spPr bwMode="auto">
          <a:xfrm>
            <a:off x="7788280" y="6503988"/>
            <a:ext cx="920750" cy="212725"/>
          </a:xfrm>
          <a:prstGeom prst="rect">
            <a:avLst/>
          </a:prstGeom>
          <a:noFill/>
          <a:ln w="9525">
            <a:noFill/>
            <a:miter lim="800000"/>
            <a:headEnd/>
            <a:tailEnd/>
          </a:ln>
        </p:spPr>
      </p:pic>
      <p:sp>
        <p:nvSpPr>
          <p:cNvPr id="7" name="Line 6"/>
          <p:cNvSpPr>
            <a:spLocks noChangeShapeType="1"/>
          </p:cNvSpPr>
          <p:nvPr/>
        </p:nvSpPr>
        <p:spPr bwMode="auto">
          <a:xfrm>
            <a:off x="1241432" y="6438900"/>
            <a:ext cx="7445375" cy="0"/>
          </a:xfrm>
          <a:prstGeom prst="line">
            <a:avLst/>
          </a:prstGeom>
          <a:noFill/>
          <a:ln w="9525">
            <a:solidFill>
              <a:schemeClr val="tx1"/>
            </a:solidFill>
            <a:round/>
            <a:headEnd/>
            <a:tailEnd/>
          </a:ln>
          <a:effectLst/>
        </p:spPr>
        <p:txBody>
          <a:bodyPr wrap="none" lIns="91238" tIns="45622" rIns="91238" bIns="45622" anchor="ctr"/>
          <a:lstStyle/>
          <a:p>
            <a:pPr>
              <a:defRPr/>
            </a:pPr>
            <a:endParaRPr lang="en-US"/>
          </a:p>
        </p:txBody>
      </p:sp>
      <p:sp>
        <p:nvSpPr>
          <p:cNvPr id="8" name="Line 7"/>
          <p:cNvSpPr>
            <a:spLocks noChangeShapeType="1"/>
          </p:cNvSpPr>
          <p:nvPr/>
        </p:nvSpPr>
        <p:spPr bwMode="auto">
          <a:xfrm>
            <a:off x="463550" y="6438900"/>
            <a:ext cx="355600" cy="0"/>
          </a:xfrm>
          <a:prstGeom prst="line">
            <a:avLst/>
          </a:prstGeom>
          <a:noFill/>
          <a:ln w="9525">
            <a:solidFill>
              <a:schemeClr val="tx1"/>
            </a:solidFill>
            <a:round/>
            <a:headEnd/>
            <a:tailEnd/>
          </a:ln>
          <a:effectLst/>
        </p:spPr>
        <p:txBody>
          <a:bodyPr wrap="none" lIns="91238" tIns="45622" rIns="91238" bIns="45622" anchor="ctr"/>
          <a:lstStyle/>
          <a:p>
            <a:pPr>
              <a:defRPr/>
            </a:pPr>
            <a:endParaRPr lang="en-US"/>
          </a:p>
        </p:txBody>
      </p:sp>
      <p:sp>
        <p:nvSpPr>
          <p:cNvPr id="9" name="Text Box 8"/>
          <p:cNvSpPr txBox="1">
            <a:spLocks noChangeArrowheads="1"/>
          </p:cNvSpPr>
          <p:nvPr/>
        </p:nvSpPr>
        <p:spPr bwMode="auto">
          <a:xfrm>
            <a:off x="407988" y="6450017"/>
            <a:ext cx="5334000" cy="217487"/>
          </a:xfrm>
          <a:prstGeom prst="rect">
            <a:avLst/>
          </a:prstGeom>
          <a:noFill/>
          <a:ln w="9525">
            <a:noFill/>
            <a:miter lim="800000"/>
            <a:headEnd/>
            <a:tailEnd/>
          </a:ln>
          <a:effectLst/>
        </p:spPr>
        <p:txBody>
          <a:bodyPr lIns="45622" tIns="45622" rIns="91238" bIns="45622">
            <a:spAutoFit/>
          </a:bodyPr>
          <a:lstStyle/>
          <a:p>
            <a:pPr eaLnBrk="0" hangingPunct="0">
              <a:defRPr/>
            </a:pPr>
            <a:r>
              <a:rPr lang="en-US" sz="800" dirty="0">
                <a:solidFill>
                  <a:srgbClr val="000000"/>
                </a:solidFill>
              </a:rPr>
              <a:t>Operated by Los Alamos National Security, LLC for NNSA</a:t>
            </a:r>
            <a:endParaRPr lang="en-US" sz="900" dirty="0">
              <a:solidFill>
                <a:srgbClr val="000000"/>
              </a:solidFill>
            </a:endParaRPr>
          </a:p>
        </p:txBody>
      </p:sp>
      <p:sp>
        <p:nvSpPr>
          <p:cNvPr id="10" name="Text Box 9"/>
          <p:cNvSpPr txBox="1">
            <a:spLocks noChangeArrowheads="1"/>
          </p:cNvSpPr>
          <p:nvPr/>
        </p:nvSpPr>
        <p:spPr bwMode="auto">
          <a:xfrm>
            <a:off x="2181225" y="6408745"/>
            <a:ext cx="4621213" cy="231775"/>
          </a:xfrm>
          <a:prstGeom prst="rect">
            <a:avLst/>
          </a:prstGeom>
          <a:noFill/>
          <a:ln w="9525">
            <a:noFill/>
            <a:miter lim="800000"/>
            <a:headEnd/>
            <a:tailEnd/>
          </a:ln>
          <a:effectLst/>
        </p:spPr>
        <p:txBody>
          <a:bodyPr lIns="9135" tIns="0" rIns="9135" bIns="0" anchor="b"/>
          <a:lstStyle/>
          <a:p>
            <a:pPr algn="ctr" eaLnBrk="0" hangingPunct="0">
              <a:defRPr/>
            </a:pPr>
            <a:r>
              <a:rPr lang="en-US" sz="900" b="1" dirty="0">
                <a:solidFill>
                  <a:schemeClr val="accent1"/>
                </a:solidFill>
              </a:rPr>
              <a:t>U N C L A S </a:t>
            </a:r>
            <a:r>
              <a:rPr lang="en-US" sz="900" b="1" dirty="0" err="1">
                <a:solidFill>
                  <a:schemeClr val="accent1"/>
                </a:solidFill>
              </a:rPr>
              <a:t>S</a:t>
            </a:r>
            <a:r>
              <a:rPr lang="en-US" sz="900" b="1" dirty="0">
                <a:solidFill>
                  <a:schemeClr val="accent1"/>
                </a:solidFill>
              </a:rPr>
              <a:t> I F I E D</a:t>
            </a:r>
            <a:endParaRPr lang="en-US" sz="900" dirty="0">
              <a:solidFill>
                <a:schemeClr val="accent1"/>
              </a:solidFill>
              <a:latin typeface="Times" pitchFamily="18" charset="0"/>
            </a:endParaRPr>
          </a:p>
        </p:txBody>
      </p:sp>
      <p:sp>
        <p:nvSpPr>
          <p:cNvPr id="303108" name="Rectangle 4"/>
          <p:cNvSpPr>
            <a:spLocks noGrp="1" noChangeArrowheads="1"/>
          </p:cNvSpPr>
          <p:nvPr>
            <p:ph type="ctrTitle"/>
          </p:nvPr>
        </p:nvSpPr>
        <p:spPr>
          <a:xfrm>
            <a:off x="1120588" y="237564"/>
            <a:ext cx="7010400" cy="730624"/>
          </a:xfrm>
        </p:spPr>
        <p:txBody>
          <a:bodyPr/>
          <a:lstStyle>
            <a:lvl1pPr algn="ctr">
              <a:defRPr sz="3200"/>
            </a:lvl1pPr>
          </a:lstStyle>
          <a:p>
            <a:r>
              <a:rPr lang="en-US"/>
              <a:t>Click to edit Master title style</a:t>
            </a:r>
          </a:p>
        </p:txBody>
      </p:sp>
      <p:sp>
        <p:nvSpPr>
          <p:cNvPr id="303114" name="Rectangle 10"/>
          <p:cNvSpPr>
            <a:spLocks noGrp="1" noChangeArrowheads="1"/>
          </p:cNvSpPr>
          <p:nvPr>
            <p:ph type="subTitle" sz="quarter" idx="1"/>
          </p:nvPr>
        </p:nvSpPr>
        <p:spPr>
          <a:xfrm>
            <a:off x="1371600" y="3352800"/>
            <a:ext cx="6400800" cy="1752600"/>
          </a:xfrm>
        </p:spPr>
        <p:txBody>
          <a:bodyPr/>
          <a:lstStyle>
            <a:lvl1pPr marL="0" indent="0" algn="ctr">
              <a:buFont typeface="Wingdings" pitchFamily="2" charset="2"/>
              <a:buNone/>
              <a:defRPr sz="2400"/>
            </a:lvl1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249238"/>
            <a:ext cx="2133600" cy="53514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42900" y="249238"/>
            <a:ext cx="6248400" cy="53514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6196" indent="0" algn="ctr">
              <a:buNone/>
              <a:defRPr/>
            </a:lvl2pPr>
            <a:lvl3pPr marL="912395" indent="0" algn="ctr">
              <a:buNone/>
              <a:defRPr/>
            </a:lvl3pPr>
            <a:lvl4pPr marL="1368589" indent="0" algn="ctr">
              <a:buNone/>
              <a:defRPr/>
            </a:lvl4pPr>
            <a:lvl5pPr marL="1824783" indent="0" algn="ctr">
              <a:buNone/>
              <a:defRPr/>
            </a:lvl5pPr>
            <a:lvl6pPr marL="2280973" indent="0" algn="ctr">
              <a:buNone/>
              <a:defRPr/>
            </a:lvl6pPr>
            <a:lvl7pPr marL="2737173" indent="0" algn="ctr">
              <a:buNone/>
              <a:defRPr/>
            </a:lvl7pPr>
            <a:lvl8pPr marL="3193362" indent="0" algn="ctr">
              <a:buNone/>
              <a:defRPr/>
            </a:lvl8pPr>
            <a:lvl9pPr marL="3649561"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B8EB28E-1EA1-430D-9463-E853BF521F89}"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Rectangle 3"/>
          <p:cNvSpPr/>
          <p:nvPr userDrawn="1"/>
        </p:nvSpPr>
        <p:spPr>
          <a:xfrm>
            <a:off x="179390" y="6610350"/>
            <a:ext cx="1035050" cy="2254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238" tIns="45622" rIns="91238" bIns="45622" anchor="ctr"/>
          <a:lstStyle/>
          <a:p>
            <a:pPr algn="ctr">
              <a:defRPr/>
            </a:pP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2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7"/>
            <a:ext cx="7772400" cy="1500187"/>
          </a:xfrm>
        </p:spPr>
        <p:txBody>
          <a:bodyPr anchor="b"/>
          <a:lstStyle>
            <a:lvl1pPr marL="0" indent="0">
              <a:buNone/>
              <a:defRPr sz="2000"/>
            </a:lvl1pPr>
            <a:lvl2pPr marL="456196" indent="0">
              <a:buNone/>
              <a:defRPr sz="1800"/>
            </a:lvl2pPr>
            <a:lvl3pPr marL="912395" indent="0">
              <a:buNone/>
              <a:defRPr sz="1600"/>
            </a:lvl3pPr>
            <a:lvl4pPr marL="1368589" indent="0">
              <a:buNone/>
              <a:defRPr sz="1400"/>
            </a:lvl4pPr>
            <a:lvl5pPr marL="1824783" indent="0">
              <a:buNone/>
              <a:defRPr sz="1400"/>
            </a:lvl5pPr>
            <a:lvl6pPr marL="2280973" indent="0">
              <a:buNone/>
              <a:defRPr sz="1400"/>
            </a:lvl6pPr>
            <a:lvl7pPr marL="2737173" indent="0">
              <a:buNone/>
              <a:defRPr sz="1400"/>
            </a:lvl7pPr>
            <a:lvl8pPr marL="3193362" indent="0">
              <a:buNone/>
              <a:defRPr sz="1400"/>
            </a:lvl8pPr>
            <a:lvl9pPr marL="3649561"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DAFB600-45C8-4539-B795-6EE0FB602109}"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2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2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906A4D4-36FC-4DD8-8D1B-D333206B7492}"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6196" indent="0">
              <a:buNone/>
              <a:defRPr sz="2000" b="1"/>
            </a:lvl2pPr>
            <a:lvl3pPr marL="912395" indent="0">
              <a:buNone/>
              <a:defRPr sz="1800" b="1"/>
            </a:lvl3pPr>
            <a:lvl4pPr marL="1368589" indent="0">
              <a:buNone/>
              <a:defRPr sz="1600" b="1"/>
            </a:lvl4pPr>
            <a:lvl5pPr marL="1824783" indent="0">
              <a:buNone/>
              <a:defRPr sz="1600" b="1"/>
            </a:lvl5pPr>
            <a:lvl6pPr marL="2280973" indent="0">
              <a:buNone/>
              <a:defRPr sz="1600" b="1"/>
            </a:lvl6pPr>
            <a:lvl7pPr marL="2737173" indent="0">
              <a:buNone/>
              <a:defRPr sz="1600" b="1"/>
            </a:lvl7pPr>
            <a:lvl8pPr marL="3193362" indent="0">
              <a:buNone/>
              <a:defRPr sz="1600" b="1"/>
            </a:lvl8pPr>
            <a:lvl9pPr marL="364956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47" y="1535113"/>
            <a:ext cx="4041775" cy="639762"/>
          </a:xfrm>
        </p:spPr>
        <p:txBody>
          <a:bodyPr anchor="b"/>
          <a:lstStyle>
            <a:lvl1pPr marL="0" indent="0">
              <a:buNone/>
              <a:defRPr sz="2400" b="1"/>
            </a:lvl1pPr>
            <a:lvl2pPr marL="456196" indent="0">
              <a:buNone/>
              <a:defRPr sz="2000" b="1"/>
            </a:lvl2pPr>
            <a:lvl3pPr marL="912395" indent="0">
              <a:buNone/>
              <a:defRPr sz="1800" b="1"/>
            </a:lvl3pPr>
            <a:lvl4pPr marL="1368589" indent="0">
              <a:buNone/>
              <a:defRPr sz="1600" b="1"/>
            </a:lvl4pPr>
            <a:lvl5pPr marL="1824783" indent="0">
              <a:buNone/>
              <a:defRPr sz="1600" b="1"/>
            </a:lvl5pPr>
            <a:lvl6pPr marL="2280973" indent="0">
              <a:buNone/>
              <a:defRPr sz="1600" b="1"/>
            </a:lvl6pPr>
            <a:lvl7pPr marL="2737173" indent="0">
              <a:buNone/>
              <a:defRPr sz="1600" b="1"/>
            </a:lvl7pPr>
            <a:lvl8pPr marL="3193362" indent="0">
              <a:buNone/>
              <a:defRPr sz="1600" b="1"/>
            </a:lvl8pPr>
            <a:lvl9pPr marL="364956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4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B9BEF76-19A5-4A39-B98E-630A9AC1C4E4}"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468E403-5A23-46F6-BC5D-E87BA1315A39}"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49A998C8-E9B0-40B2-8B93-086864C1D47E}"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435122"/>
            <a:ext cx="3008313" cy="4691063"/>
          </a:xfrm>
        </p:spPr>
        <p:txBody>
          <a:bodyPr/>
          <a:lstStyle>
            <a:lvl1pPr marL="0" indent="0">
              <a:buNone/>
              <a:defRPr sz="1400"/>
            </a:lvl1pPr>
            <a:lvl2pPr marL="456196" indent="0">
              <a:buNone/>
              <a:defRPr sz="1200"/>
            </a:lvl2pPr>
            <a:lvl3pPr marL="912395" indent="0">
              <a:buNone/>
              <a:defRPr sz="1000"/>
            </a:lvl3pPr>
            <a:lvl4pPr marL="1368589" indent="0">
              <a:buNone/>
              <a:defRPr sz="900"/>
            </a:lvl4pPr>
            <a:lvl5pPr marL="1824783" indent="0">
              <a:buNone/>
              <a:defRPr sz="900"/>
            </a:lvl5pPr>
            <a:lvl6pPr marL="2280973" indent="0">
              <a:buNone/>
              <a:defRPr sz="900"/>
            </a:lvl6pPr>
            <a:lvl7pPr marL="2737173" indent="0">
              <a:buNone/>
              <a:defRPr sz="900"/>
            </a:lvl7pPr>
            <a:lvl8pPr marL="3193362" indent="0">
              <a:buNone/>
              <a:defRPr sz="900"/>
            </a:lvl8pPr>
            <a:lvl9pPr marL="3649561"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3022CD3-CFCF-4DB5-8E80-16EB1DF5E0A1}"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196" indent="0">
              <a:buNone/>
              <a:defRPr sz="2800"/>
            </a:lvl2pPr>
            <a:lvl3pPr marL="912395" indent="0">
              <a:buNone/>
              <a:defRPr sz="2400"/>
            </a:lvl3pPr>
            <a:lvl4pPr marL="1368589" indent="0">
              <a:buNone/>
              <a:defRPr sz="2000"/>
            </a:lvl4pPr>
            <a:lvl5pPr marL="1824783" indent="0">
              <a:buNone/>
              <a:defRPr sz="2000"/>
            </a:lvl5pPr>
            <a:lvl6pPr marL="2280973" indent="0">
              <a:buNone/>
              <a:defRPr sz="2000"/>
            </a:lvl6pPr>
            <a:lvl7pPr marL="2737173" indent="0">
              <a:buNone/>
              <a:defRPr sz="2000"/>
            </a:lvl7pPr>
            <a:lvl8pPr marL="3193362" indent="0">
              <a:buNone/>
              <a:defRPr sz="2000"/>
            </a:lvl8pPr>
            <a:lvl9pPr marL="3649561"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196" indent="0">
              <a:buNone/>
              <a:defRPr sz="1200"/>
            </a:lvl2pPr>
            <a:lvl3pPr marL="912395" indent="0">
              <a:buNone/>
              <a:defRPr sz="1000"/>
            </a:lvl3pPr>
            <a:lvl4pPr marL="1368589" indent="0">
              <a:buNone/>
              <a:defRPr sz="900"/>
            </a:lvl4pPr>
            <a:lvl5pPr marL="1824783" indent="0">
              <a:buNone/>
              <a:defRPr sz="900"/>
            </a:lvl5pPr>
            <a:lvl6pPr marL="2280973" indent="0">
              <a:buNone/>
              <a:defRPr sz="900"/>
            </a:lvl6pPr>
            <a:lvl7pPr marL="2737173" indent="0">
              <a:buNone/>
              <a:defRPr sz="900"/>
            </a:lvl7pPr>
            <a:lvl8pPr marL="3193362" indent="0">
              <a:buNone/>
              <a:defRPr sz="900"/>
            </a:lvl8pPr>
            <a:lvl9pPr marL="3649561"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A3065FF-F62E-4C60-96DF-7D220F0AC6DC}"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8A2709C-E74B-4FB2-BD27-A5485A6FC692}"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C821358-1936-400C-A63A-EE67BDBDA5AF}"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xt">
    <p:spTree>
      <p:nvGrpSpPr>
        <p:cNvPr id="1" name=""/>
        <p:cNvGrpSpPr/>
        <p:nvPr/>
      </p:nvGrpSpPr>
      <p:grpSpPr>
        <a:xfrm>
          <a:off x="0" y="0"/>
          <a:ext cx="0" cy="0"/>
          <a:chOff x="0" y="0"/>
          <a:chExt cx="0" cy="0"/>
        </a:xfrm>
      </p:grpSpPr>
      <p:sp>
        <p:nvSpPr>
          <p:cNvPr id="9" name="Title 1"/>
          <p:cNvSpPr>
            <a:spLocks noGrp="1"/>
          </p:cNvSpPr>
          <p:nvPr>
            <p:ph type="title"/>
          </p:nvPr>
        </p:nvSpPr>
        <p:spPr>
          <a:xfrm>
            <a:off x="654255" y="276526"/>
            <a:ext cx="7019636" cy="704275"/>
          </a:xfrm>
          <a:prstGeom prst="rect">
            <a:avLst/>
          </a:prstGeom>
        </p:spPr>
        <p:txBody>
          <a:bodyPr lIns="0" tIns="0" rIns="0" bIns="0" anchor="b">
            <a:noAutofit/>
          </a:bodyPr>
          <a:lstStyle>
            <a:lvl1pPr algn="l">
              <a:defRPr sz="2200" b="1">
                <a:latin typeface="Arial"/>
                <a:cs typeface="Arial"/>
              </a:defRPr>
            </a:lvl1pPr>
          </a:lstStyle>
          <a:p>
            <a:r>
              <a:rPr lang="en-US" dirty="0" smtClean="0"/>
              <a:t>Click to edit Master title style</a:t>
            </a:r>
            <a:endParaRPr lang="en-US" dirty="0"/>
          </a:p>
        </p:txBody>
      </p:sp>
      <p:sp>
        <p:nvSpPr>
          <p:cNvPr id="11" name="Content Placeholder 2"/>
          <p:cNvSpPr>
            <a:spLocks noGrp="1"/>
          </p:cNvSpPr>
          <p:nvPr>
            <p:ph idx="1"/>
          </p:nvPr>
        </p:nvSpPr>
        <p:spPr>
          <a:xfrm>
            <a:off x="1123584" y="1417112"/>
            <a:ext cx="6912083" cy="4748406"/>
          </a:xfrm>
          <a:prstGeom prst="rect">
            <a:avLst/>
          </a:prstGeom>
        </p:spPr>
        <p:txBody>
          <a:bodyPr lIns="82869" tIns="41439" rIns="82869" bIns="41439"/>
          <a:lstStyle>
            <a:lvl1pPr marL="153955" indent="-153955">
              <a:defRPr sz="1600" b="1" i="0">
                <a:latin typeface="Arial"/>
                <a:cs typeface="Arial"/>
              </a:defRPr>
            </a:lvl1pPr>
            <a:lvl2pPr marL="646379" indent="-281759">
              <a:spcBef>
                <a:spcPts val="273"/>
              </a:spcBef>
              <a:buFont typeface="Arial"/>
              <a:buChar char="—"/>
              <a:defRPr sz="1600" b="1" i="0">
                <a:latin typeface="Arial"/>
                <a:cs typeface="Arial"/>
              </a:defRPr>
            </a:lvl2pPr>
            <a:lvl3pPr marL="1060739">
              <a:buFont typeface="Lucida Grande"/>
              <a:buChar char="–"/>
              <a:defRPr sz="1600" b="1" i="0">
                <a:latin typeface="Arial"/>
                <a:cs typeface="Arial"/>
              </a:defRPr>
            </a:lvl3pPr>
            <a:lvl4pPr>
              <a:defRPr sz="1600" b="1" i="0">
                <a:latin typeface="Arial"/>
                <a:cs typeface="Arial"/>
              </a:defRPr>
            </a:lvl4pPr>
            <a:lvl5pPr>
              <a:buNone/>
              <a:defRPr sz="1600" b="1" i="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Slide Number Placeholder 5"/>
          <p:cNvSpPr>
            <a:spLocks noGrp="1"/>
          </p:cNvSpPr>
          <p:nvPr>
            <p:ph type="sldNum" sz="quarter" idx="10"/>
          </p:nvPr>
        </p:nvSpPr>
        <p:spPr/>
        <p:txBody>
          <a:bodyPr/>
          <a:lstStyle>
            <a:lvl1pPr>
              <a:defRPr>
                <a:ea typeface="+mn-ea"/>
              </a:defRPr>
            </a:lvl1pPr>
          </a:lstStyle>
          <a:p>
            <a:pPr>
              <a:defRPr/>
            </a:pPr>
            <a:fld id="{9582D6B6-692B-4A85-A53F-F96391EF1E22}" type="slidenum">
              <a:rPr lang="en-US"/>
              <a:pPr>
                <a:defRPr/>
              </a:pPr>
              <a:t>‹#›</a:t>
            </a:fld>
            <a:endParaRPr lang="en-US"/>
          </a:p>
        </p:txBody>
      </p:sp>
      <p:sp>
        <p:nvSpPr>
          <p:cNvPr id="5" name="Date Placeholder 3"/>
          <p:cNvSpPr>
            <a:spLocks noGrp="1"/>
          </p:cNvSpPr>
          <p:nvPr>
            <p:ph type="dt" sz="half" idx="11"/>
          </p:nvPr>
        </p:nvSpPr>
        <p:spPr>
          <a:xfrm>
            <a:off x="203207" y="6677032"/>
            <a:ext cx="3965575" cy="180975"/>
          </a:xfrm>
          <a:prstGeom prst="rect">
            <a:avLst/>
          </a:prstGeom>
        </p:spPr>
        <p:txBody>
          <a:bodyPr lIns="91238" tIns="45622" rIns="91238" bIns="45622"/>
          <a:lstStyle>
            <a:lvl1pPr>
              <a:defRPr sz="600" b="1">
                <a:solidFill>
                  <a:prstClr val="black"/>
                </a:solidFill>
                <a:latin typeface="Arial" charset="0"/>
                <a:ea typeface="ＭＳ Ｐゴシック" pitchFamily="96" charset="-128"/>
              </a:defRPr>
            </a:lvl1pPr>
          </a:lstStyle>
          <a:p>
            <a:pPr>
              <a:defRPr/>
            </a:pPr>
            <a:r>
              <a:rPr lang="en-US"/>
              <a:t>H.W. Hermann, 11/1/2010</a:t>
            </a:r>
          </a:p>
        </p:txBody>
      </p:sp>
    </p:spTree>
  </p:cSld>
  <p:clrMapOvr>
    <a:masterClrMapping/>
  </p:clrMapOvr>
  <p:hf hdr="0" ftr="0"/>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2900" y="249238"/>
            <a:ext cx="8343900" cy="838200"/>
          </a:xfrm>
          <a:prstGeom prst="rect">
            <a:avLst/>
          </a:prstGeom>
        </p:spPr>
        <p:txBody>
          <a:bodyPr lIns="91238" tIns="45622" rIns="91238" bIns="45622"/>
          <a:lstStyle/>
          <a:p>
            <a:r>
              <a:rPr lang="en-US" smtClean="0"/>
              <a:t>Click to edit Master title style</a:t>
            </a:r>
            <a:endParaRPr lang="en-US"/>
          </a:p>
        </p:txBody>
      </p:sp>
      <p:sp>
        <p:nvSpPr>
          <p:cNvPr id="3" name="Content Placeholder 2"/>
          <p:cNvSpPr>
            <a:spLocks noGrp="1"/>
          </p:cNvSpPr>
          <p:nvPr>
            <p:ph idx="1"/>
          </p:nvPr>
        </p:nvSpPr>
        <p:spPr>
          <a:xfrm>
            <a:off x="533400" y="1447800"/>
            <a:ext cx="8343900" cy="4152900"/>
          </a:xfrm>
          <a:prstGeom prst="rect">
            <a:avLst/>
          </a:prstGeom>
        </p:spPr>
        <p:txBody>
          <a:bodyPr lIns="91238" tIns="45622" rIns="91238" bIns="45622"/>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Rectangle 3"/>
          <p:cNvSpPr/>
          <p:nvPr userDrawn="1"/>
        </p:nvSpPr>
        <p:spPr>
          <a:xfrm>
            <a:off x="179390" y="6610350"/>
            <a:ext cx="1035050" cy="2254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238" tIns="45622" rIns="91238" bIns="45622" anchor="ctr"/>
          <a:lstStyle/>
          <a:p>
            <a:pPr algn="ctr">
              <a:defRPr/>
            </a:pP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Rectangle 3"/>
          <p:cNvSpPr/>
          <p:nvPr userDrawn="1"/>
        </p:nvSpPr>
        <p:spPr>
          <a:xfrm>
            <a:off x="179390" y="6610350"/>
            <a:ext cx="1035050" cy="2254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292" tIns="45648" rIns="91292" bIns="45648" anchor="ctr"/>
          <a:lstStyle/>
          <a:p>
            <a:pPr algn="ctr">
              <a:defRPr/>
            </a:pPr>
            <a:endParaRPr lang="en-US">
              <a:solidFill>
                <a:srgbClr val="FFFFFF"/>
              </a:solidFill>
            </a:endParaRPr>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Half Column">
    <p:spTree>
      <p:nvGrpSpPr>
        <p:cNvPr id="1" name=""/>
        <p:cNvGrpSpPr/>
        <p:nvPr/>
      </p:nvGrpSpPr>
      <p:grpSpPr>
        <a:xfrm>
          <a:off x="0" y="0"/>
          <a:ext cx="0" cy="0"/>
          <a:chOff x="0" y="0"/>
          <a:chExt cx="0" cy="0"/>
        </a:xfrm>
      </p:grpSpPr>
      <p:sp>
        <p:nvSpPr>
          <p:cNvPr id="9" name="Title 1"/>
          <p:cNvSpPr>
            <a:spLocks noGrp="1"/>
          </p:cNvSpPr>
          <p:nvPr>
            <p:ph type="title"/>
          </p:nvPr>
        </p:nvSpPr>
        <p:spPr>
          <a:xfrm>
            <a:off x="654255" y="276509"/>
            <a:ext cx="7019636" cy="704275"/>
          </a:xfrm>
          <a:prstGeom prst="rect">
            <a:avLst/>
          </a:prstGeom>
        </p:spPr>
        <p:txBody>
          <a:bodyPr lIns="0" tIns="0" rIns="0" bIns="0" anchor="b">
            <a:noAutofit/>
          </a:bodyPr>
          <a:lstStyle>
            <a:lvl1pPr algn="l">
              <a:defRPr sz="2200" b="1">
                <a:latin typeface="Arial"/>
                <a:cs typeface="Arial"/>
              </a:defRPr>
            </a:lvl1pPr>
          </a:lstStyle>
          <a:p>
            <a:r>
              <a:rPr lang="en-US" dirty="0" smtClean="0"/>
              <a:t>Click to edit Master title style</a:t>
            </a:r>
            <a:endParaRPr lang="en-US" dirty="0"/>
          </a:p>
        </p:txBody>
      </p:sp>
      <p:sp>
        <p:nvSpPr>
          <p:cNvPr id="11" name="Content Placeholder 2"/>
          <p:cNvSpPr>
            <a:spLocks noGrp="1"/>
          </p:cNvSpPr>
          <p:nvPr>
            <p:ph idx="1"/>
          </p:nvPr>
        </p:nvSpPr>
        <p:spPr>
          <a:xfrm>
            <a:off x="1123567" y="1417112"/>
            <a:ext cx="3817901" cy="4748406"/>
          </a:xfrm>
          <a:prstGeom prst="rect">
            <a:avLst/>
          </a:prstGeom>
        </p:spPr>
        <p:txBody>
          <a:bodyPr lIns="83011" tIns="41507" rIns="83011" bIns="41507"/>
          <a:lstStyle>
            <a:lvl1pPr marL="154210" indent="-154210">
              <a:defRPr sz="1600" b="1" i="0">
                <a:latin typeface="Arial"/>
                <a:cs typeface="Arial"/>
              </a:defRPr>
            </a:lvl1pPr>
            <a:lvl2pPr marL="647483" indent="-282235">
              <a:spcBef>
                <a:spcPts val="273"/>
              </a:spcBef>
              <a:buFont typeface="Arial"/>
              <a:buChar char="—"/>
              <a:defRPr sz="1600" b="1" i="0">
                <a:latin typeface="Arial"/>
                <a:cs typeface="Arial"/>
              </a:defRPr>
            </a:lvl2pPr>
            <a:lvl3pPr marL="1062541">
              <a:buFont typeface="Lucida Grande"/>
              <a:buChar char="–"/>
              <a:defRPr sz="1600" b="1" i="0">
                <a:latin typeface="Arial"/>
                <a:cs typeface="Arial"/>
              </a:defRPr>
            </a:lvl3pPr>
            <a:lvl4pPr>
              <a:defRPr sz="1600" b="1" i="0">
                <a:latin typeface="Arial"/>
                <a:cs typeface="Arial"/>
              </a:defRPr>
            </a:lvl4pPr>
            <a:lvl5pPr>
              <a:buNone/>
              <a:defRPr sz="1600" b="1" i="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Footer Placeholder 4"/>
          <p:cNvSpPr>
            <a:spLocks noGrp="1"/>
          </p:cNvSpPr>
          <p:nvPr>
            <p:ph type="ftr" sz="quarter" idx="10"/>
          </p:nvPr>
        </p:nvSpPr>
        <p:spPr/>
        <p:txBody>
          <a:bodyPr/>
          <a:lstStyle>
            <a:lvl1pPr>
              <a:defRPr/>
            </a:lvl1pPr>
          </a:lstStyle>
          <a:p>
            <a:pPr>
              <a:defRPr/>
            </a:pPr>
            <a:r>
              <a:rPr lang="en-US"/>
              <a:t>Author—NIC Review, December 2009</a:t>
            </a:r>
          </a:p>
        </p:txBody>
      </p:sp>
      <p:sp>
        <p:nvSpPr>
          <p:cNvPr id="5" name="Slide Number Placeholder 5"/>
          <p:cNvSpPr>
            <a:spLocks noGrp="1"/>
          </p:cNvSpPr>
          <p:nvPr>
            <p:ph type="sldNum" sz="quarter" idx="11"/>
          </p:nvPr>
        </p:nvSpPr>
        <p:spPr/>
        <p:txBody>
          <a:bodyPr/>
          <a:lstStyle>
            <a:lvl1pPr>
              <a:defRPr/>
            </a:lvl1pPr>
          </a:lstStyle>
          <a:p>
            <a:pPr>
              <a:defRPr/>
            </a:pPr>
            <a:fld id="{4106E09E-3527-4943-B10D-09B90F3DFCCB}" type="slidenum">
              <a:rPr lang="en-US"/>
              <a:pPr>
                <a:defRPr/>
              </a:pPr>
              <a:t>‹#›</a:t>
            </a:fld>
            <a:endParaRPr lang="en-US"/>
          </a:p>
        </p:txBody>
      </p:sp>
      <p:sp>
        <p:nvSpPr>
          <p:cNvPr id="6" name="Date Placeholder 3"/>
          <p:cNvSpPr>
            <a:spLocks noGrp="1"/>
          </p:cNvSpPr>
          <p:nvPr>
            <p:ph type="dt" sz="half" idx="12"/>
          </p:nvPr>
        </p:nvSpPr>
        <p:spPr/>
        <p:txBody>
          <a:bodyPr/>
          <a:lstStyle>
            <a:lvl1pPr>
              <a:defRPr/>
            </a:lvl1pPr>
          </a:lstStyle>
          <a:p>
            <a:pPr>
              <a:defRPr/>
            </a:pPr>
            <a:r>
              <a:rPr lang="en-US"/>
              <a:t>NIF-0000-00000s2.ppt </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itle no Text Box">
    <p:spTree>
      <p:nvGrpSpPr>
        <p:cNvPr id="1" name=""/>
        <p:cNvGrpSpPr/>
        <p:nvPr/>
      </p:nvGrpSpPr>
      <p:grpSpPr>
        <a:xfrm>
          <a:off x="0" y="0"/>
          <a:ext cx="0" cy="0"/>
          <a:chOff x="0" y="0"/>
          <a:chExt cx="0" cy="0"/>
        </a:xfrm>
      </p:grpSpPr>
      <p:sp>
        <p:nvSpPr>
          <p:cNvPr id="9" name="Title 1"/>
          <p:cNvSpPr>
            <a:spLocks noGrp="1"/>
          </p:cNvSpPr>
          <p:nvPr>
            <p:ph type="title"/>
          </p:nvPr>
        </p:nvSpPr>
        <p:spPr>
          <a:xfrm>
            <a:off x="654255" y="276510"/>
            <a:ext cx="7019636" cy="704275"/>
          </a:xfrm>
          <a:prstGeom prst="rect">
            <a:avLst/>
          </a:prstGeom>
        </p:spPr>
        <p:txBody>
          <a:bodyPr lIns="0" tIns="0" rIns="0" bIns="0" anchor="b">
            <a:noAutofit/>
          </a:bodyPr>
          <a:lstStyle>
            <a:lvl1pPr algn="l">
              <a:defRPr sz="2200" b="1">
                <a:latin typeface="Arial"/>
                <a:cs typeface="Arial"/>
              </a:defRPr>
            </a:lvl1pPr>
          </a:lstStyle>
          <a:p>
            <a:r>
              <a:rPr lang="en-US" dirty="0" smtClean="0"/>
              <a:t>Click to edit Master title style</a:t>
            </a:r>
            <a:endParaRPr lang="en-US" dirty="0"/>
          </a:p>
        </p:txBody>
      </p:sp>
      <p:sp>
        <p:nvSpPr>
          <p:cNvPr id="3" name="Footer Placeholder 4"/>
          <p:cNvSpPr>
            <a:spLocks noGrp="1"/>
          </p:cNvSpPr>
          <p:nvPr>
            <p:ph type="ftr" sz="quarter" idx="10"/>
          </p:nvPr>
        </p:nvSpPr>
        <p:spPr/>
        <p:txBody>
          <a:bodyPr/>
          <a:lstStyle>
            <a:lvl1pPr>
              <a:defRPr/>
            </a:lvl1pPr>
          </a:lstStyle>
          <a:p>
            <a:pPr>
              <a:defRPr/>
            </a:pPr>
            <a:r>
              <a:rPr lang="en-US"/>
              <a:t>Glenzer—NIC Technical Review, February 23-25, 2011</a:t>
            </a:r>
          </a:p>
        </p:txBody>
      </p:sp>
      <p:sp>
        <p:nvSpPr>
          <p:cNvPr id="4" name="Slide Number Placeholder 5"/>
          <p:cNvSpPr>
            <a:spLocks noGrp="1"/>
          </p:cNvSpPr>
          <p:nvPr>
            <p:ph type="sldNum" sz="quarter" idx="11"/>
          </p:nvPr>
        </p:nvSpPr>
        <p:spPr/>
        <p:txBody>
          <a:bodyPr/>
          <a:lstStyle>
            <a:lvl1pPr>
              <a:defRPr/>
            </a:lvl1pPr>
          </a:lstStyle>
          <a:p>
            <a:pPr>
              <a:defRPr/>
            </a:pPr>
            <a:fld id="{725493A7-4961-41E5-BA4A-AD1872FB6B1B}" type="slidenum">
              <a:rPr lang="en-US"/>
              <a:pPr>
                <a:defRPr/>
              </a:pPr>
              <a:t>‹#›</a:t>
            </a:fld>
            <a:endParaRPr lang="en-US"/>
          </a:p>
        </p:txBody>
      </p:sp>
      <p:sp>
        <p:nvSpPr>
          <p:cNvPr id="5" name="Date Placeholder 3"/>
          <p:cNvSpPr>
            <a:spLocks noGrp="1"/>
          </p:cNvSpPr>
          <p:nvPr>
            <p:ph type="dt" sz="half" idx="12"/>
          </p:nvPr>
        </p:nvSpPr>
        <p:spPr/>
        <p:txBody>
          <a:bodyPr/>
          <a:lstStyle>
            <a:lvl1pPr>
              <a:defRPr/>
            </a:lvl1pPr>
          </a:lstStyle>
          <a:p>
            <a:pPr>
              <a:defRPr/>
            </a:pPr>
            <a:r>
              <a:rPr lang="en-US"/>
              <a:t>NIF-0211-21071s1.ppt </a:t>
            </a: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2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7"/>
            <a:ext cx="7772400" cy="1500187"/>
          </a:xfrm>
        </p:spPr>
        <p:txBody>
          <a:bodyPr anchor="b"/>
          <a:lstStyle>
            <a:lvl1pPr marL="0" indent="0">
              <a:buNone/>
              <a:defRPr sz="2000"/>
            </a:lvl1pPr>
            <a:lvl2pPr marL="456196" indent="0">
              <a:buNone/>
              <a:defRPr sz="1800"/>
            </a:lvl2pPr>
            <a:lvl3pPr marL="912395" indent="0">
              <a:buNone/>
              <a:defRPr sz="1600"/>
            </a:lvl3pPr>
            <a:lvl4pPr marL="1368589" indent="0">
              <a:buNone/>
              <a:defRPr sz="1400"/>
            </a:lvl4pPr>
            <a:lvl5pPr marL="1824783" indent="0">
              <a:buNone/>
              <a:defRPr sz="1400"/>
            </a:lvl5pPr>
            <a:lvl6pPr marL="2280973" indent="0">
              <a:buNone/>
              <a:defRPr sz="1400"/>
            </a:lvl6pPr>
            <a:lvl7pPr marL="2737173" indent="0">
              <a:buNone/>
              <a:defRPr sz="1400"/>
            </a:lvl7pPr>
            <a:lvl8pPr marL="3193362" indent="0">
              <a:buNone/>
              <a:defRPr sz="1400"/>
            </a:lvl8pPr>
            <a:lvl9pPr marL="3649561" indent="0">
              <a:buNone/>
              <a:defRPr sz="1400"/>
            </a:lvl9pPr>
          </a:lstStyle>
          <a:p>
            <a:pPr lvl="0"/>
            <a:r>
              <a:rPr lang="en-US" smtClean="0"/>
              <a:t>Click to 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Text">
    <p:spTree>
      <p:nvGrpSpPr>
        <p:cNvPr id="1" name=""/>
        <p:cNvGrpSpPr/>
        <p:nvPr/>
      </p:nvGrpSpPr>
      <p:grpSpPr>
        <a:xfrm>
          <a:off x="0" y="0"/>
          <a:ext cx="0" cy="0"/>
          <a:chOff x="0" y="0"/>
          <a:chExt cx="0" cy="0"/>
        </a:xfrm>
      </p:grpSpPr>
      <p:sp>
        <p:nvSpPr>
          <p:cNvPr id="9" name="Title 1"/>
          <p:cNvSpPr>
            <a:spLocks noGrp="1"/>
          </p:cNvSpPr>
          <p:nvPr>
            <p:ph type="title"/>
          </p:nvPr>
        </p:nvSpPr>
        <p:spPr>
          <a:xfrm>
            <a:off x="654255" y="276509"/>
            <a:ext cx="7019636" cy="704275"/>
          </a:xfrm>
          <a:prstGeom prst="rect">
            <a:avLst/>
          </a:prstGeom>
        </p:spPr>
        <p:txBody>
          <a:bodyPr lIns="0" tIns="0" rIns="0" bIns="0" anchor="b">
            <a:noAutofit/>
          </a:bodyPr>
          <a:lstStyle>
            <a:lvl1pPr algn="l">
              <a:defRPr sz="2200" b="1">
                <a:latin typeface="Arial"/>
                <a:cs typeface="Arial"/>
              </a:defRPr>
            </a:lvl1pPr>
          </a:lstStyle>
          <a:p>
            <a:r>
              <a:rPr lang="en-US" dirty="0" smtClean="0"/>
              <a:t>Click to edit Master title style</a:t>
            </a:r>
            <a:endParaRPr lang="en-US" dirty="0"/>
          </a:p>
        </p:txBody>
      </p:sp>
      <p:sp>
        <p:nvSpPr>
          <p:cNvPr id="11" name="Content Placeholder 2"/>
          <p:cNvSpPr>
            <a:spLocks noGrp="1"/>
          </p:cNvSpPr>
          <p:nvPr>
            <p:ph idx="1"/>
          </p:nvPr>
        </p:nvSpPr>
        <p:spPr>
          <a:xfrm>
            <a:off x="1123565" y="1417112"/>
            <a:ext cx="6912083" cy="4748406"/>
          </a:xfrm>
          <a:prstGeom prst="rect">
            <a:avLst/>
          </a:prstGeom>
        </p:spPr>
        <p:txBody>
          <a:bodyPr lIns="82994" tIns="41499" rIns="82994" bIns="41499"/>
          <a:lstStyle>
            <a:lvl1pPr marL="154180" indent="-154180">
              <a:defRPr sz="1600" b="1" i="0">
                <a:latin typeface="Arial"/>
                <a:cs typeface="Arial"/>
              </a:defRPr>
            </a:lvl1pPr>
            <a:lvl2pPr marL="647353" indent="-282179">
              <a:spcBef>
                <a:spcPts val="273"/>
              </a:spcBef>
              <a:buFont typeface="Arial"/>
              <a:buChar char="—"/>
              <a:defRPr sz="1600" b="1" i="0">
                <a:latin typeface="Arial"/>
                <a:cs typeface="Arial"/>
              </a:defRPr>
            </a:lvl2pPr>
            <a:lvl3pPr marL="1062329">
              <a:buFont typeface="Lucida Grande"/>
              <a:buChar char="–"/>
              <a:defRPr sz="1600" b="1" i="0">
                <a:latin typeface="Arial"/>
                <a:cs typeface="Arial"/>
              </a:defRPr>
            </a:lvl3pPr>
            <a:lvl4pPr>
              <a:defRPr sz="1600" b="1" i="0">
                <a:latin typeface="Arial"/>
                <a:cs typeface="Arial"/>
              </a:defRPr>
            </a:lvl4pPr>
            <a:lvl5pPr>
              <a:buNone/>
              <a:defRPr sz="1600" b="1" i="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Footer Placeholder 4"/>
          <p:cNvSpPr>
            <a:spLocks noGrp="1"/>
          </p:cNvSpPr>
          <p:nvPr>
            <p:ph type="ftr" sz="quarter" idx="10"/>
          </p:nvPr>
        </p:nvSpPr>
        <p:spPr/>
        <p:txBody>
          <a:bodyPr/>
          <a:lstStyle>
            <a:lvl1pPr>
              <a:defRPr/>
            </a:lvl1pPr>
          </a:lstStyle>
          <a:p>
            <a:pPr>
              <a:defRPr/>
            </a:pPr>
            <a:r>
              <a:t>Author—NIC Review, December 2009</a:t>
            </a:r>
          </a:p>
        </p:txBody>
      </p:sp>
      <p:sp>
        <p:nvSpPr>
          <p:cNvPr id="5" name="Slide Number Placeholder 5"/>
          <p:cNvSpPr>
            <a:spLocks noGrp="1"/>
          </p:cNvSpPr>
          <p:nvPr>
            <p:ph type="sldNum" sz="quarter" idx="11"/>
          </p:nvPr>
        </p:nvSpPr>
        <p:spPr/>
        <p:txBody>
          <a:bodyPr/>
          <a:lstStyle>
            <a:lvl1pPr>
              <a:defRPr/>
            </a:lvl1pPr>
          </a:lstStyle>
          <a:p>
            <a:pPr>
              <a:defRPr/>
            </a:pPr>
            <a:fld id="{FBD5EE2A-F16F-4537-AB33-809585C5691A}" type="slidenum">
              <a:rPr lang="en-US"/>
              <a:pPr>
                <a:defRPr/>
              </a:pPr>
              <a:t>‹#›</a:t>
            </a:fld>
            <a:endParaRPr lang="en-US" dirty="0"/>
          </a:p>
        </p:txBody>
      </p:sp>
      <p:sp>
        <p:nvSpPr>
          <p:cNvPr id="6" name="Date Placeholder 3"/>
          <p:cNvSpPr>
            <a:spLocks noGrp="1"/>
          </p:cNvSpPr>
          <p:nvPr>
            <p:ph type="dt" sz="half" idx="12"/>
          </p:nvPr>
        </p:nvSpPr>
        <p:spPr/>
        <p:txBody>
          <a:bodyPr/>
          <a:lstStyle>
            <a:lvl1pPr>
              <a:defRPr/>
            </a:lvl1pPr>
          </a:lstStyle>
          <a:p>
            <a:pPr>
              <a:defRPr/>
            </a:pPr>
            <a:r>
              <a:t>NIF-0000-00000s2.ppt </a:t>
            </a:r>
            <a:endParaRPr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7"/>
          <p:cNvSpPr>
            <a:spLocks noGrp="1" noChangeArrowheads="1"/>
          </p:cNvSpPr>
          <p:nvPr>
            <p:ph type="sldNum" sz="quarter" idx="10"/>
          </p:nvPr>
        </p:nvSpPr>
        <p:spPr>
          <a:xfrm>
            <a:off x="8741353" y="6585301"/>
            <a:ext cx="207818" cy="184666"/>
          </a:xfrm>
        </p:spPr>
        <p:txBody>
          <a:bodyPr/>
          <a:lstStyle>
            <a:lvl1pPr>
              <a:defRPr smtClean="0"/>
            </a:lvl1pPr>
          </a:lstStyle>
          <a:p>
            <a:pPr>
              <a:defRPr/>
            </a:pPr>
            <a:r>
              <a:rPr lang="en-US"/>
              <a:t>Slide </a:t>
            </a:r>
            <a:fld id="{7E5E8365-4701-4DF9-8CBF-2793C5E5ED52}" type="slidenum">
              <a:rPr lang="en-US"/>
              <a:pPr>
                <a:defRPr/>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7"/>
          <p:cNvSpPr>
            <a:spLocks noGrp="1" noChangeArrowheads="1"/>
          </p:cNvSpPr>
          <p:nvPr>
            <p:ph type="sldNum" sz="quarter" idx="10"/>
          </p:nvPr>
        </p:nvSpPr>
        <p:spPr>
          <a:xfrm>
            <a:off x="8741353" y="6585301"/>
            <a:ext cx="207818" cy="184666"/>
          </a:xfrm>
        </p:spPr>
        <p:txBody>
          <a:bodyPr/>
          <a:lstStyle>
            <a:lvl1pPr>
              <a:defRPr smtClean="0"/>
            </a:lvl1pPr>
          </a:lstStyle>
          <a:p>
            <a:pPr>
              <a:defRPr/>
            </a:pPr>
            <a:r>
              <a:rPr lang="en-US"/>
              <a:t>Slide </a:t>
            </a:r>
            <a:fld id="{7E5E8365-4701-4DF9-8CBF-2793C5E5ED52}" type="slidenum">
              <a:rPr lang="en-US"/>
              <a:pPr>
                <a:defRPr/>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7"/>
          <p:cNvSpPr>
            <a:spLocks noGrp="1" noChangeArrowheads="1"/>
          </p:cNvSpPr>
          <p:nvPr>
            <p:ph type="sldNum" sz="quarter" idx="10"/>
          </p:nvPr>
        </p:nvSpPr>
        <p:spPr>
          <a:xfrm>
            <a:off x="8741353" y="6585301"/>
            <a:ext cx="207818" cy="184666"/>
          </a:xfrm>
        </p:spPr>
        <p:txBody>
          <a:bodyPr/>
          <a:lstStyle>
            <a:lvl1pPr>
              <a:defRPr smtClean="0"/>
            </a:lvl1pPr>
          </a:lstStyle>
          <a:p>
            <a:pPr>
              <a:defRPr/>
            </a:pPr>
            <a:r>
              <a:rPr lang="en-US"/>
              <a:t>Slide </a:t>
            </a:r>
            <a:fld id="{7E5E8365-4701-4DF9-8CBF-2793C5E5ED52}"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447800"/>
            <a:ext cx="4095750" cy="4152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81550" y="1447800"/>
            <a:ext cx="4095750" cy="4152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7"/>
          <p:cNvSpPr>
            <a:spLocks noGrp="1" noChangeArrowheads="1"/>
          </p:cNvSpPr>
          <p:nvPr>
            <p:ph type="sldNum" sz="quarter" idx="10"/>
          </p:nvPr>
        </p:nvSpPr>
        <p:spPr>
          <a:ln/>
        </p:spPr>
        <p:txBody>
          <a:bodyPr/>
          <a:lstStyle>
            <a:lvl1pPr>
              <a:defRPr/>
            </a:lvl1pPr>
          </a:lstStyle>
          <a:p>
            <a:pPr>
              <a:defRPr/>
            </a:pPr>
            <a:r>
              <a:rPr lang="en-US"/>
              <a:t>Slide </a:t>
            </a:r>
            <a:fld id="{E8D48227-1E13-4854-80C3-9EB83767AAA2}" type="slidenum">
              <a:rPr lang="en-US"/>
              <a:pPr>
                <a:defRPr/>
              </a:pPr>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7"/>
          <p:cNvSpPr>
            <a:spLocks noGrp="1" noChangeArrowheads="1"/>
          </p:cNvSpPr>
          <p:nvPr>
            <p:ph type="sldNum" sz="quarter" idx="10"/>
          </p:nvPr>
        </p:nvSpPr>
        <p:spPr>
          <a:ln/>
        </p:spPr>
        <p:txBody>
          <a:bodyPr/>
          <a:lstStyle>
            <a:lvl1pPr>
              <a:defRPr/>
            </a:lvl1pPr>
          </a:lstStyle>
          <a:p>
            <a:pPr>
              <a:defRPr/>
            </a:pPr>
            <a:r>
              <a:rPr lang="en-US"/>
              <a:t>Slide </a:t>
            </a:r>
            <a:fld id="{33887645-CA38-4BFC-B6E6-DE8A4022C487}" type="slidenum">
              <a:rPr lang="en-US"/>
              <a:pPr>
                <a:defRPr/>
              </a:pPr>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1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1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xfrm>
            <a:off x="457200" y="6245230"/>
            <a:ext cx="2133600" cy="476250"/>
          </a:xfrm>
          <a:prstGeom prst="rect">
            <a:avLst/>
          </a:prstGeom>
          <a:ln/>
        </p:spPr>
        <p:txBody>
          <a:bodyPr/>
          <a:lstStyle>
            <a:lvl1pPr>
              <a:defRPr/>
            </a:lvl1pPr>
          </a:lstStyle>
          <a:p>
            <a:pPr>
              <a:defRPr/>
            </a:pPr>
            <a:endParaRPr lang="en-US"/>
          </a:p>
        </p:txBody>
      </p:sp>
      <p:sp>
        <p:nvSpPr>
          <p:cNvPr id="6" name="Rectangle 5"/>
          <p:cNvSpPr>
            <a:spLocks noGrp="1" noChangeArrowheads="1"/>
          </p:cNvSpPr>
          <p:nvPr>
            <p:ph type="ftr" sz="quarter" idx="11"/>
          </p:nvPr>
        </p:nvSpPr>
        <p:spPr>
          <a:xfrm>
            <a:off x="3124200" y="6245230"/>
            <a:ext cx="2895600" cy="476250"/>
          </a:xfrm>
          <a:prstGeom prst="rect">
            <a:avLst/>
          </a:prstGeom>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8C5964-46A6-46A1-9E66-70226E8ED743}" type="slidenum">
              <a:rPr lang="en-US"/>
              <a:pPr>
                <a:defRPr/>
              </a:pPr>
              <a:t>‹#›</a:t>
            </a:fld>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a:prstGeom prst="rect">
            <a:avLst/>
          </a:prstGeom>
        </p:spPr>
        <p:txBody>
          <a:bodyPr lIns="91364" tIns="45684" rIns="91364" bIns="45684"/>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lIns="91364" tIns="45684" rIns="91364" bIns="45684"/>
          <a:lstStyle>
            <a:lvl1pPr marL="0" indent="0" algn="ctr">
              <a:buNone/>
              <a:defRPr/>
            </a:lvl1pPr>
            <a:lvl2pPr marL="456834" indent="0" algn="ctr">
              <a:buNone/>
              <a:defRPr/>
            </a:lvl2pPr>
            <a:lvl3pPr marL="913670" indent="0" algn="ctr">
              <a:buNone/>
              <a:defRPr/>
            </a:lvl3pPr>
            <a:lvl4pPr marL="1370504" indent="0" algn="ctr">
              <a:buNone/>
              <a:defRPr/>
            </a:lvl4pPr>
            <a:lvl5pPr marL="1827337" indent="0" algn="ctr">
              <a:buNone/>
              <a:defRPr/>
            </a:lvl5pPr>
            <a:lvl6pPr marL="2284171" indent="0" algn="ctr">
              <a:buNone/>
              <a:defRPr/>
            </a:lvl6pPr>
            <a:lvl7pPr marL="2741007" indent="0" algn="ctr">
              <a:buNone/>
              <a:defRPr/>
            </a:lvl7pPr>
            <a:lvl8pPr marL="3197840" indent="0" algn="ctr">
              <a:buNone/>
              <a:defRPr/>
            </a:lvl8pPr>
            <a:lvl9pPr marL="3654674" indent="0" algn="ctr">
              <a:buNone/>
              <a:defRPr/>
            </a:lvl9pPr>
          </a:lstStyle>
          <a:p>
            <a:r>
              <a:rPr lang="en-US" smtClean="0"/>
              <a:t>Click to edit Master subtitle style</a:t>
            </a:r>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7"/>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7"/>
            <a:ext cx="7772400" cy="1500187"/>
          </a:xfrm>
        </p:spPr>
        <p:txBody>
          <a:bodyPr anchor="b"/>
          <a:lstStyle>
            <a:lvl1pPr marL="0" indent="0">
              <a:buNone/>
              <a:defRPr sz="2000"/>
            </a:lvl1pPr>
            <a:lvl2pPr marL="456880" indent="0">
              <a:buNone/>
              <a:defRPr sz="1800"/>
            </a:lvl2pPr>
            <a:lvl3pPr marL="913762" indent="0">
              <a:buNone/>
              <a:defRPr sz="1600"/>
            </a:lvl3pPr>
            <a:lvl4pPr marL="1370641" indent="0">
              <a:buNone/>
              <a:defRPr sz="1400"/>
            </a:lvl4pPr>
            <a:lvl5pPr marL="1827520" indent="0">
              <a:buNone/>
              <a:defRPr sz="1400"/>
            </a:lvl5pPr>
            <a:lvl6pPr marL="2284399" indent="0">
              <a:buNone/>
              <a:defRPr sz="1400"/>
            </a:lvl6pPr>
            <a:lvl7pPr marL="2741281" indent="0">
              <a:buNone/>
              <a:defRPr sz="1400"/>
            </a:lvl7pPr>
            <a:lvl8pPr marL="3198160" indent="0">
              <a:buNone/>
              <a:defRPr sz="1400"/>
            </a:lvl8pPr>
            <a:lvl9pPr marL="3655040" indent="0">
              <a:buNone/>
              <a:defRPr sz="1400"/>
            </a:lvl9pPr>
          </a:lstStyle>
          <a:p>
            <a:pPr lvl="0"/>
            <a:r>
              <a:rPr lang="en-US" smtClean="0"/>
              <a:t>Click to edit Master text styles</a:t>
            </a: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6196" indent="0">
              <a:buNone/>
              <a:defRPr sz="2000" b="1"/>
            </a:lvl2pPr>
            <a:lvl3pPr marL="912395" indent="0">
              <a:buNone/>
              <a:defRPr sz="1800" b="1"/>
            </a:lvl3pPr>
            <a:lvl4pPr marL="1368589" indent="0">
              <a:buNone/>
              <a:defRPr sz="1600" b="1"/>
            </a:lvl4pPr>
            <a:lvl5pPr marL="1824783" indent="0">
              <a:buNone/>
              <a:defRPr sz="1600" b="1"/>
            </a:lvl5pPr>
            <a:lvl6pPr marL="2280973" indent="0">
              <a:buNone/>
              <a:defRPr sz="1600" b="1"/>
            </a:lvl6pPr>
            <a:lvl7pPr marL="2737173" indent="0">
              <a:buNone/>
              <a:defRPr sz="1600" b="1"/>
            </a:lvl7pPr>
            <a:lvl8pPr marL="3193362" indent="0">
              <a:buNone/>
              <a:defRPr sz="1600" b="1"/>
            </a:lvl8pPr>
            <a:lvl9pPr marL="364956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47" y="1535113"/>
            <a:ext cx="4041775" cy="639762"/>
          </a:xfrm>
        </p:spPr>
        <p:txBody>
          <a:bodyPr anchor="b"/>
          <a:lstStyle>
            <a:lvl1pPr marL="0" indent="0">
              <a:buNone/>
              <a:defRPr sz="2400" b="1"/>
            </a:lvl1pPr>
            <a:lvl2pPr marL="456196" indent="0">
              <a:buNone/>
              <a:defRPr sz="2000" b="1"/>
            </a:lvl2pPr>
            <a:lvl3pPr marL="912395" indent="0">
              <a:buNone/>
              <a:defRPr sz="1800" b="1"/>
            </a:lvl3pPr>
            <a:lvl4pPr marL="1368589" indent="0">
              <a:buNone/>
              <a:defRPr sz="1600" b="1"/>
            </a:lvl4pPr>
            <a:lvl5pPr marL="1824783" indent="0">
              <a:buNone/>
              <a:defRPr sz="1600" b="1"/>
            </a:lvl5pPr>
            <a:lvl6pPr marL="2280973" indent="0">
              <a:buNone/>
              <a:defRPr sz="1600" b="1"/>
            </a:lvl6pPr>
            <a:lvl7pPr marL="2737173" indent="0">
              <a:buNone/>
              <a:defRPr sz="1600" b="1"/>
            </a:lvl7pPr>
            <a:lvl8pPr marL="3193362" indent="0">
              <a:buNone/>
              <a:defRPr sz="1600" b="1"/>
            </a:lvl8pPr>
            <a:lvl9pPr marL="364956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4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435122"/>
            <a:ext cx="3008313" cy="4691063"/>
          </a:xfrm>
        </p:spPr>
        <p:txBody>
          <a:bodyPr/>
          <a:lstStyle>
            <a:lvl1pPr marL="0" indent="0">
              <a:buNone/>
              <a:defRPr sz="1400"/>
            </a:lvl1pPr>
            <a:lvl2pPr marL="456196" indent="0">
              <a:buNone/>
              <a:defRPr sz="1200"/>
            </a:lvl2pPr>
            <a:lvl3pPr marL="912395" indent="0">
              <a:buNone/>
              <a:defRPr sz="1000"/>
            </a:lvl3pPr>
            <a:lvl4pPr marL="1368589" indent="0">
              <a:buNone/>
              <a:defRPr sz="900"/>
            </a:lvl4pPr>
            <a:lvl5pPr marL="1824783" indent="0">
              <a:buNone/>
              <a:defRPr sz="900"/>
            </a:lvl5pPr>
            <a:lvl6pPr marL="2280973" indent="0">
              <a:buNone/>
              <a:defRPr sz="900"/>
            </a:lvl6pPr>
            <a:lvl7pPr marL="2737173" indent="0">
              <a:buNone/>
              <a:defRPr sz="900"/>
            </a:lvl7pPr>
            <a:lvl8pPr marL="3193362" indent="0">
              <a:buNone/>
              <a:defRPr sz="900"/>
            </a:lvl8pPr>
            <a:lvl9pPr marL="3649561"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196" indent="0">
              <a:buNone/>
              <a:defRPr sz="2800"/>
            </a:lvl2pPr>
            <a:lvl3pPr marL="912395" indent="0">
              <a:buNone/>
              <a:defRPr sz="2400"/>
            </a:lvl3pPr>
            <a:lvl4pPr marL="1368589" indent="0">
              <a:buNone/>
              <a:defRPr sz="2000"/>
            </a:lvl4pPr>
            <a:lvl5pPr marL="1824783" indent="0">
              <a:buNone/>
              <a:defRPr sz="2000"/>
            </a:lvl5pPr>
            <a:lvl6pPr marL="2280973" indent="0">
              <a:buNone/>
              <a:defRPr sz="2000"/>
            </a:lvl6pPr>
            <a:lvl7pPr marL="2737173" indent="0">
              <a:buNone/>
              <a:defRPr sz="2000"/>
            </a:lvl7pPr>
            <a:lvl8pPr marL="3193362" indent="0">
              <a:buNone/>
              <a:defRPr sz="2000"/>
            </a:lvl8pPr>
            <a:lvl9pPr marL="3649561"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196" indent="0">
              <a:buNone/>
              <a:defRPr sz="1200"/>
            </a:lvl2pPr>
            <a:lvl3pPr marL="912395" indent="0">
              <a:buNone/>
              <a:defRPr sz="1000"/>
            </a:lvl3pPr>
            <a:lvl4pPr marL="1368589" indent="0">
              <a:buNone/>
              <a:defRPr sz="900"/>
            </a:lvl4pPr>
            <a:lvl5pPr marL="1824783" indent="0">
              <a:buNone/>
              <a:defRPr sz="900"/>
            </a:lvl5pPr>
            <a:lvl6pPr marL="2280973" indent="0">
              <a:buNone/>
              <a:defRPr sz="900"/>
            </a:lvl6pPr>
            <a:lvl7pPr marL="2737173" indent="0">
              <a:buNone/>
              <a:defRPr sz="900"/>
            </a:lvl7pPr>
            <a:lvl8pPr marL="3193362" indent="0">
              <a:buNone/>
              <a:defRPr sz="900"/>
            </a:lvl8pPr>
            <a:lvl9pPr marL="3649561"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0.xml"/><Relationship Id="rId1" Type="http://schemas.openxmlformats.org/officeDocument/2006/relationships/slideLayout" Target="../slideLayouts/slideLayout26.xml"/><Relationship Id="rId5" Type="http://schemas.openxmlformats.org/officeDocument/2006/relationships/image" Target="../media/image3.png"/><Relationship Id="rId4" Type="http://schemas.openxmlformats.org/officeDocument/2006/relationships/image" Target="../media/image2.png"/></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11.xml"/><Relationship Id="rId1" Type="http://schemas.openxmlformats.org/officeDocument/2006/relationships/slideLayout" Target="../slideLayouts/slideLayout27.xml"/></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12.xml"/><Relationship Id="rId1" Type="http://schemas.openxmlformats.org/officeDocument/2006/relationships/slideLayout" Target="../slideLayouts/slideLayout28.xml"/></Relationships>
</file>

<file path=ppt/slideMasters/_rels/slideMaster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3.xml"/><Relationship Id="rId1" Type="http://schemas.openxmlformats.org/officeDocument/2006/relationships/slideLayout" Target="../slideLayouts/slideLayout29.xml"/><Relationship Id="rId4" Type="http://schemas.openxmlformats.org/officeDocument/2006/relationships/image" Target="../media/image2.png"/></Relationships>
</file>

<file path=ppt/slideMasters/_rels/slideMaster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14.xml"/><Relationship Id="rId1" Type="http://schemas.openxmlformats.org/officeDocument/2006/relationships/slideLayout" Target="../slideLayouts/slideLayout30.xml"/></Relationships>
</file>

<file path=ppt/slideMasters/_rels/slideMaster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15.xml"/><Relationship Id="rId1" Type="http://schemas.openxmlformats.org/officeDocument/2006/relationships/slideLayout" Target="../slideLayouts/slideLayout31.xml"/></Relationships>
</file>

<file path=ppt/slideMasters/_rels/slideMaster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16.xml"/><Relationship Id="rId1" Type="http://schemas.openxmlformats.org/officeDocument/2006/relationships/slideLayout" Target="../slideLayouts/slideLayout32.xml"/></Relationships>
</file>

<file path=ppt/slideMasters/_rels/slideMaster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17.xml"/><Relationship Id="rId1" Type="http://schemas.openxmlformats.org/officeDocument/2006/relationships/slideLayout" Target="../slideLayouts/slideLayout33.xml"/></Relationships>
</file>

<file path=ppt/slideMasters/_rels/slideMaster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18.xml"/><Relationship Id="rId1" Type="http://schemas.openxmlformats.org/officeDocument/2006/relationships/slideLayout" Target="../slideLayouts/slideLayout34.xml"/></Relationships>
</file>

<file path=ppt/slideMasters/_rels/slideMaster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19.xml"/><Relationship Id="rId1" Type="http://schemas.openxmlformats.org/officeDocument/2006/relationships/slideLayout" Target="../slideLayouts/slideLayout3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theme" Target="../theme/theme20.xml"/><Relationship Id="rId1" Type="http://schemas.openxmlformats.org/officeDocument/2006/relationships/slideLayout" Target="../slideLayouts/slideLayout36.xml"/></Relationships>
</file>

<file path=ppt/slideMasters/_rels/slideMaster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theme" Target="../theme/theme21.xml"/><Relationship Id="rId1" Type="http://schemas.openxmlformats.org/officeDocument/2006/relationships/slideLayout" Target="../slideLayouts/slideLayout37.xml"/></Relationships>
</file>

<file path=ppt/slideMasters/_rels/slideMaster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theme" Target="../theme/theme22.xml"/><Relationship Id="rId1" Type="http://schemas.openxmlformats.org/officeDocument/2006/relationships/slideLayout" Target="../slideLayouts/slideLayout38.xml"/></Relationships>
</file>

<file path=ppt/slideMasters/_rels/slideMaster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theme" Target="../theme/theme23.xml"/><Relationship Id="rId1" Type="http://schemas.openxmlformats.org/officeDocument/2006/relationships/slideLayout" Target="../slideLayouts/slideLayout39.xml"/></Relationships>
</file>

<file path=ppt/slideMasters/_rels/slideMaster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4.xml"/><Relationship Id="rId1" Type="http://schemas.openxmlformats.org/officeDocument/2006/relationships/slideLayout" Target="../slideLayouts/slideLayout40.xml"/><Relationship Id="rId4" Type="http://schemas.openxmlformats.org/officeDocument/2006/relationships/image" Target="../media/image2.png"/></Relationships>
</file>

<file path=ppt/slideMasters/_rels/slideMaster25.xml.rels><?xml version="1.0" encoding="UTF-8" standalone="yes"?>
<Relationships xmlns="http://schemas.openxmlformats.org/package/2006/relationships"><Relationship Id="rId3" Type="http://schemas.openxmlformats.org/officeDocument/2006/relationships/theme" Target="../theme/theme25.xml"/><Relationship Id="rId2" Type="http://schemas.openxmlformats.org/officeDocument/2006/relationships/slideLayout" Target="../slideLayouts/slideLayout42.xml"/><Relationship Id="rId1" Type="http://schemas.openxmlformats.org/officeDocument/2006/relationships/slideLayout" Target="../slideLayouts/slideLayout41.xml"/><Relationship Id="rId5" Type="http://schemas.openxmlformats.org/officeDocument/2006/relationships/image" Target="../media/image2.png"/><Relationship Id="rId4" Type="http://schemas.openxmlformats.org/officeDocument/2006/relationships/image" Target="../media/image1.png"/></Relationships>
</file>

<file path=ppt/slideMasters/_rels/slideMaster2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45.xml"/><Relationship Id="rId7" Type="http://schemas.openxmlformats.org/officeDocument/2006/relationships/image" Target="../media/image1.png"/><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theme" Target="../theme/theme26.xml"/><Relationship Id="rId5" Type="http://schemas.openxmlformats.org/officeDocument/2006/relationships/slideLayout" Target="../slideLayouts/slideLayout47.xml"/><Relationship Id="rId4" Type="http://schemas.openxmlformats.org/officeDocument/2006/relationships/slideLayout" Target="../slideLayouts/slideLayout46.xml"/></Relationships>
</file>

<file path=ppt/slideMasters/_rels/slideMaster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7.xml"/><Relationship Id="rId1" Type="http://schemas.openxmlformats.org/officeDocument/2006/relationships/slideLayout" Target="../slideLayouts/slideLayout48.xml"/><Relationship Id="rId4" Type="http://schemas.openxmlformats.org/officeDocument/2006/relationships/image" Target="../media/image2.png"/></Relationships>
</file>

<file path=ppt/slideMasters/_rels/slideMaster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8.xml"/><Relationship Id="rId1" Type="http://schemas.openxmlformats.org/officeDocument/2006/relationships/slideLayout" Target="../slideLayouts/slideLayout49.xml"/><Relationship Id="rId4" Type="http://schemas.openxmlformats.org/officeDocument/2006/relationships/image" Target="../media/image2.png"/></Relationships>
</file>

<file path=ppt/slideMasters/_rels/slideMaster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9.xml"/><Relationship Id="rId1" Type="http://schemas.openxmlformats.org/officeDocument/2006/relationships/slideLayout" Target="../slideLayouts/slideLayout50.xml"/><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3.xml"/></Relationships>
</file>

<file path=ppt/slideMasters/_rels/slideMaster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0.xml"/><Relationship Id="rId1" Type="http://schemas.openxmlformats.org/officeDocument/2006/relationships/slideLayout" Target="../slideLayouts/slideLayout51.xml"/><Relationship Id="rId4" Type="http://schemas.openxmlformats.org/officeDocument/2006/relationships/image" Target="../media/image2.png"/></Relationships>
</file>

<file path=ppt/slideMasters/_rels/slideMaster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1.xml"/><Relationship Id="rId1" Type="http://schemas.openxmlformats.org/officeDocument/2006/relationships/slideLayout" Target="../slideLayouts/slideLayout52.xml"/><Relationship Id="rId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4" Type="http://schemas.openxmlformats.org/officeDocument/2006/relationships/image" Target="../media/image4.jpe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9.xml"/><Relationship Id="rId1" Type="http://schemas.openxmlformats.org/officeDocument/2006/relationships/slideLayout" Target="../slideLayouts/slideLayout25.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342900" y="249238"/>
            <a:ext cx="8343900" cy="838200"/>
          </a:xfrm>
          <a:prstGeom prst="rect">
            <a:avLst/>
          </a:prstGeom>
          <a:noFill/>
          <a:ln w="9525">
            <a:noFill/>
            <a:miter lim="800000"/>
            <a:headEnd/>
            <a:tailEnd/>
          </a:ln>
        </p:spPr>
        <p:txBody>
          <a:bodyPr vert="horz" wrap="square" lIns="91238" tIns="45622" rIns="91238" bIns="45622" numCol="1" anchor="b" anchorCtr="0" compatLnSpc="1">
            <a:prstTxWarp prst="textNoShape">
              <a:avLst/>
            </a:prstTxWarp>
          </a:bodyPr>
          <a:lstStyle/>
          <a:p>
            <a:pPr lvl="0"/>
            <a:r>
              <a:rPr lang="en-US" smtClean="0"/>
              <a:t>Click to edit Master title style</a:t>
            </a:r>
          </a:p>
        </p:txBody>
      </p:sp>
      <p:sp>
        <p:nvSpPr>
          <p:cNvPr id="4099" name="Rectangle 3"/>
          <p:cNvSpPr>
            <a:spLocks noGrp="1" noChangeArrowheads="1"/>
          </p:cNvSpPr>
          <p:nvPr>
            <p:ph type="body" idx="1"/>
          </p:nvPr>
        </p:nvSpPr>
        <p:spPr bwMode="auto">
          <a:xfrm>
            <a:off x="533400" y="1447800"/>
            <a:ext cx="8343900" cy="4152900"/>
          </a:xfrm>
          <a:prstGeom prst="rect">
            <a:avLst/>
          </a:prstGeom>
          <a:noFill/>
          <a:ln w="9525">
            <a:noFill/>
            <a:miter lim="800000"/>
            <a:headEnd/>
            <a:tailEnd/>
          </a:ln>
        </p:spPr>
        <p:txBody>
          <a:bodyPr vert="horz" wrap="square" lIns="91238" tIns="45622" rIns="91238" bIns="45622"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4100" name="Picture 4"/>
          <p:cNvPicPr>
            <a:picLocks noChangeAspect="1" noChangeArrowheads="1"/>
          </p:cNvPicPr>
          <p:nvPr/>
        </p:nvPicPr>
        <p:blipFill>
          <a:blip r:embed="rId13" cstate="print"/>
          <a:srcRect/>
          <a:stretch>
            <a:fillRect/>
          </a:stretch>
        </p:blipFill>
        <p:spPr bwMode="auto">
          <a:xfrm>
            <a:off x="7788280" y="6503988"/>
            <a:ext cx="920750" cy="212725"/>
          </a:xfrm>
          <a:prstGeom prst="rect">
            <a:avLst/>
          </a:prstGeom>
          <a:noFill/>
          <a:ln w="9525">
            <a:noFill/>
            <a:miter lim="800000"/>
            <a:headEnd/>
            <a:tailEnd/>
          </a:ln>
        </p:spPr>
      </p:pic>
      <p:pic>
        <p:nvPicPr>
          <p:cNvPr id="4101" name="Picture 5"/>
          <p:cNvPicPr>
            <a:picLocks noChangeAspect="1" noChangeArrowheads="1"/>
          </p:cNvPicPr>
          <p:nvPr/>
        </p:nvPicPr>
        <p:blipFill>
          <a:blip r:embed="rId14" cstate="print"/>
          <a:srcRect/>
          <a:stretch>
            <a:fillRect/>
          </a:stretch>
        </p:blipFill>
        <p:spPr bwMode="auto">
          <a:xfrm>
            <a:off x="190500" y="5799138"/>
            <a:ext cx="1430338" cy="660400"/>
          </a:xfrm>
          <a:prstGeom prst="rect">
            <a:avLst/>
          </a:prstGeom>
          <a:noFill/>
          <a:ln w="9525">
            <a:noFill/>
            <a:miter lim="800000"/>
            <a:headEnd/>
            <a:tailEnd/>
          </a:ln>
        </p:spPr>
      </p:pic>
      <p:sp>
        <p:nvSpPr>
          <p:cNvPr id="302086" name="Line 6"/>
          <p:cNvSpPr>
            <a:spLocks noChangeShapeType="1"/>
          </p:cNvSpPr>
          <p:nvPr/>
        </p:nvSpPr>
        <p:spPr bwMode="auto">
          <a:xfrm>
            <a:off x="1241432" y="6438900"/>
            <a:ext cx="7445375" cy="0"/>
          </a:xfrm>
          <a:prstGeom prst="line">
            <a:avLst/>
          </a:prstGeom>
          <a:noFill/>
          <a:ln w="9525">
            <a:solidFill>
              <a:schemeClr val="tx1"/>
            </a:solidFill>
            <a:round/>
            <a:headEnd/>
            <a:tailEnd/>
          </a:ln>
          <a:effectLst/>
        </p:spPr>
        <p:txBody>
          <a:bodyPr wrap="none" lIns="91238" tIns="45622" rIns="91238" bIns="45622" anchor="ctr"/>
          <a:lstStyle/>
          <a:p>
            <a:pPr>
              <a:defRPr/>
            </a:pPr>
            <a:endParaRPr lang="en-US"/>
          </a:p>
        </p:txBody>
      </p:sp>
      <p:sp>
        <p:nvSpPr>
          <p:cNvPr id="302087" name="Line 7"/>
          <p:cNvSpPr>
            <a:spLocks noChangeShapeType="1"/>
          </p:cNvSpPr>
          <p:nvPr/>
        </p:nvSpPr>
        <p:spPr bwMode="auto">
          <a:xfrm>
            <a:off x="463550" y="6438900"/>
            <a:ext cx="355600" cy="0"/>
          </a:xfrm>
          <a:prstGeom prst="line">
            <a:avLst/>
          </a:prstGeom>
          <a:noFill/>
          <a:ln w="9525">
            <a:solidFill>
              <a:schemeClr val="tx1"/>
            </a:solidFill>
            <a:round/>
            <a:headEnd/>
            <a:tailEnd/>
          </a:ln>
          <a:effectLst/>
        </p:spPr>
        <p:txBody>
          <a:bodyPr wrap="none" lIns="91238" tIns="45622" rIns="91238" bIns="45622" anchor="ctr"/>
          <a:lstStyle/>
          <a:p>
            <a:pPr>
              <a:defRPr/>
            </a:pPr>
            <a:endParaRPr lang="en-US"/>
          </a:p>
        </p:txBody>
      </p:sp>
      <p:sp>
        <p:nvSpPr>
          <p:cNvPr id="302088" name="Line 8"/>
          <p:cNvSpPr>
            <a:spLocks noChangeShapeType="1"/>
          </p:cNvSpPr>
          <p:nvPr/>
        </p:nvSpPr>
        <p:spPr bwMode="auto">
          <a:xfrm flipV="1">
            <a:off x="457200" y="1093788"/>
            <a:ext cx="8686800" cy="12700"/>
          </a:xfrm>
          <a:prstGeom prst="line">
            <a:avLst/>
          </a:prstGeom>
          <a:noFill/>
          <a:ln w="38100">
            <a:solidFill>
              <a:srgbClr val="FFB300"/>
            </a:solidFill>
            <a:round/>
            <a:headEnd/>
            <a:tailEnd/>
          </a:ln>
          <a:effectLst/>
        </p:spPr>
        <p:txBody>
          <a:bodyPr wrap="none" lIns="91238" tIns="45622" rIns="91238" bIns="45622" anchor="ctr"/>
          <a:lstStyle/>
          <a:p>
            <a:pPr>
              <a:defRPr/>
            </a:pPr>
            <a:endParaRPr lang="en-US"/>
          </a:p>
        </p:txBody>
      </p:sp>
      <p:sp>
        <p:nvSpPr>
          <p:cNvPr id="302089" name="Text Box 9"/>
          <p:cNvSpPr txBox="1">
            <a:spLocks noChangeArrowheads="1"/>
          </p:cNvSpPr>
          <p:nvPr/>
        </p:nvSpPr>
        <p:spPr bwMode="auto">
          <a:xfrm>
            <a:off x="407988" y="6450017"/>
            <a:ext cx="5334000" cy="217487"/>
          </a:xfrm>
          <a:prstGeom prst="rect">
            <a:avLst/>
          </a:prstGeom>
          <a:noFill/>
          <a:ln w="9525">
            <a:noFill/>
            <a:miter lim="800000"/>
            <a:headEnd/>
            <a:tailEnd/>
          </a:ln>
          <a:effectLst/>
        </p:spPr>
        <p:txBody>
          <a:bodyPr lIns="45622" tIns="45622" rIns="91238" bIns="45622">
            <a:spAutoFit/>
          </a:bodyPr>
          <a:lstStyle/>
          <a:p>
            <a:pPr eaLnBrk="0" hangingPunct="0">
              <a:defRPr/>
            </a:pPr>
            <a:r>
              <a:rPr lang="en-US" sz="800" dirty="0">
                <a:solidFill>
                  <a:srgbClr val="000000"/>
                </a:solidFill>
              </a:rPr>
              <a:t>Operated by Los Alamos National Security, LLC for NNSA</a:t>
            </a:r>
            <a:endParaRPr lang="en-US" sz="900" dirty="0">
              <a:solidFill>
                <a:srgbClr val="000000"/>
              </a:solidFill>
            </a:endParaRPr>
          </a:p>
        </p:txBody>
      </p:sp>
      <p:sp>
        <p:nvSpPr>
          <p:cNvPr id="302090" name="Text Box 10"/>
          <p:cNvSpPr txBox="1">
            <a:spLocks noChangeArrowheads="1"/>
          </p:cNvSpPr>
          <p:nvPr/>
        </p:nvSpPr>
        <p:spPr bwMode="auto">
          <a:xfrm>
            <a:off x="2181225" y="6116645"/>
            <a:ext cx="4621213" cy="231775"/>
          </a:xfrm>
          <a:prstGeom prst="rect">
            <a:avLst/>
          </a:prstGeom>
          <a:noFill/>
          <a:ln w="9525">
            <a:noFill/>
            <a:miter lim="800000"/>
            <a:headEnd/>
            <a:tailEnd/>
          </a:ln>
          <a:effectLst/>
        </p:spPr>
        <p:txBody>
          <a:bodyPr lIns="9135" tIns="0" rIns="9135" bIns="0" anchor="b"/>
          <a:lstStyle/>
          <a:p>
            <a:pPr algn="ctr" eaLnBrk="0" hangingPunct="0">
              <a:defRPr/>
            </a:pPr>
            <a:r>
              <a:rPr lang="en-US" sz="900" b="1" dirty="0">
                <a:solidFill>
                  <a:schemeClr val="accent1"/>
                </a:solidFill>
              </a:rPr>
              <a:t>U N C L A S </a:t>
            </a:r>
            <a:r>
              <a:rPr lang="en-US" sz="900" b="1" dirty="0" err="1">
                <a:solidFill>
                  <a:schemeClr val="accent1"/>
                </a:solidFill>
              </a:rPr>
              <a:t>S</a:t>
            </a:r>
            <a:r>
              <a:rPr lang="en-US" sz="900" b="1" dirty="0">
                <a:solidFill>
                  <a:schemeClr val="accent1"/>
                </a:solidFill>
              </a:rPr>
              <a:t> I F I E D</a:t>
            </a:r>
            <a:endParaRPr lang="en-US" sz="700" dirty="0"/>
          </a:p>
        </p:txBody>
      </p:sp>
    </p:spTree>
  </p:cSld>
  <p:clrMap bg1="lt1" tx1="dk1" bg2="lt2" tx2="dk2" accent1="accent1" accent2="accent2" accent3="accent3" accent4="accent4" accent5="accent5" accent6="accent6" hlink="hlink" folHlink="folHlink"/>
  <p:sldLayoutIdLst>
    <p:sldLayoutId id="2147485070" r:id="rId1"/>
    <p:sldLayoutId id="2147485039" r:id="rId2"/>
    <p:sldLayoutId id="2147485040" r:id="rId3"/>
    <p:sldLayoutId id="2147485041" r:id="rId4"/>
    <p:sldLayoutId id="2147485042" r:id="rId5"/>
    <p:sldLayoutId id="2147485043" r:id="rId6"/>
    <p:sldLayoutId id="2147485044" r:id="rId7"/>
    <p:sldLayoutId id="2147485045" r:id="rId8"/>
    <p:sldLayoutId id="2147485046" r:id="rId9"/>
    <p:sldLayoutId id="2147485047" r:id="rId10"/>
    <p:sldLayoutId id="2147485048" r:id="rId11"/>
  </p:sldLayoutIdLst>
  <p:timing>
    <p:tnLst>
      <p:par>
        <p:cTn id="1" dur="indefinite" restart="never" nodeType="tmRoot"/>
      </p:par>
    </p:tnLst>
  </p:timing>
  <p:txStyles>
    <p:titleStyle>
      <a:lvl1pPr algn="l" rtl="0" eaLnBrk="0" fontAlgn="base" hangingPunct="0">
        <a:spcBef>
          <a:spcPct val="0"/>
        </a:spcBef>
        <a:spcAft>
          <a:spcPct val="0"/>
        </a:spcAft>
        <a:defRPr sz="2400" b="1">
          <a:solidFill>
            <a:srgbClr val="004080"/>
          </a:solidFill>
          <a:latin typeface="+mj-lt"/>
          <a:ea typeface="+mj-ea"/>
          <a:cs typeface="+mj-cs"/>
        </a:defRPr>
      </a:lvl1pPr>
      <a:lvl2pPr algn="l" rtl="0" eaLnBrk="0" fontAlgn="base" hangingPunct="0">
        <a:spcBef>
          <a:spcPct val="0"/>
        </a:spcBef>
        <a:spcAft>
          <a:spcPct val="0"/>
        </a:spcAft>
        <a:defRPr sz="2400" b="1">
          <a:solidFill>
            <a:srgbClr val="004080"/>
          </a:solidFill>
          <a:latin typeface="Arial" charset="0"/>
        </a:defRPr>
      </a:lvl2pPr>
      <a:lvl3pPr algn="l" rtl="0" eaLnBrk="0" fontAlgn="base" hangingPunct="0">
        <a:spcBef>
          <a:spcPct val="0"/>
        </a:spcBef>
        <a:spcAft>
          <a:spcPct val="0"/>
        </a:spcAft>
        <a:defRPr sz="2400" b="1">
          <a:solidFill>
            <a:srgbClr val="004080"/>
          </a:solidFill>
          <a:latin typeface="Arial" charset="0"/>
        </a:defRPr>
      </a:lvl3pPr>
      <a:lvl4pPr algn="l" rtl="0" eaLnBrk="0" fontAlgn="base" hangingPunct="0">
        <a:spcBef>
          <a:spcPct val="0"/>
        </a:spcBef>
        <a:spcAft>
          <a:spcPct val="0"/>
        </a:spcAft>
        <a:defRPr sz="2400" b="1">
          <a:solidFill>
            <a:srgbClr val="004080"/>
          </a:solidFill>
          <a:latin typeface="Arial" charset="0"/>
        </a:defRPr>
      </a:lvl4pPr>
      <a:lvl5pPr algn="l" rtl="0" eaLnBrk="0" fontAlgn="base" hangingPunct="0">
        <a:spcBef>
          <a:spcPct val="0"/>
        </a:spcBef>
        <a:spcAft>
          <a:spcPct val="0"/>
        </a:spcAft>
        <a:defRPr sz="2400" b="1">
          <a:solidFill>
            <a:srgbClr val="004080"/>
          </a:solidFill>
          <a:latin typeface="Arial" charset="0"/>
        </a:defRPr>
      </a:lvl5pPr>
      <a:lvl6pPr marL="456196" algn="l" rtl="0" fontAlgn="base">
        <a:spcBef>
          <a:spcPct val="0"/>
        </a:spcBef>
        <a:spcAft>
          <a:spcPct val="0"/>
        </a:spcAft>
        <a:defRPr sz="2400" b="1">
          <a:solidFill>
            <a:srgbClr val="004080"/>
          </a:solidFill>
          <a:latin typeface="Arial" charset="0"/>
        </a:defRPr>
      </a:lvl6pPr>
      <a:lvl7pPr marL="912395" algn="l" rtl="0" fontAlgn="base">
        <a:spcBef>
          <a:spcPct val="0"/>
        </a:spcBef>
        <a:spcAft>
          <a:spcPct val="0"/>
        </a:spcAft>
        <a:defRPr sz="2400" b="1">
          <a:solidFill>
            <a:srgbClr val="004080"/>
          </a:solidFill>
          <a:latin typeface="Arial" charset="0"/>
        </a:defRPr>
      </a:lvl7pPr>
      <a:lvl8pPr marL="1368589" algn="l" rtl="0" fontAlgn="base">
        <a:spcBef>
          <a:spcPct val="0"/>
        </a:spcBef>
        <a:spcAft>
          <a:spcPct val="0"/>
        </a:spcAft>
        <a:defRPr sz="2400" b="1">
          <a:solidFill>
            <a:srgbClr val="004080"/>
          </a:solidFill>
          <a:latin typeface="Arial" charset="0"/>
        </a:defRPr>
      </a:lvl8pPr>
      <a:lvl9pPr marL="1824783" algn="l" rtl="0" fontAlgn="base">
        <a:spcBef>
          <a:spcPct val="0"/>
        </a:spcBef>
        <a:spcAft>
          <a:spcPct val="0"/>
        </a:spcAft>
        <a:defRPr sz="2400" b="1">
          <a:solidFill>
            <a:srgbClr val="004080"/>
          </a:solidFill>
          <a:latin typeface="Arial" charset="0"/>
        </a:defRPr>
      </a:lvl9pPr>
    </p:titleStyle>
    <p:bodyStyle>
      <a:lvl1pPr marL="339487" indent="-339487" algn="l" rtl="0" eaLnBrk="0" fontAlgn="base" hangingPunct="0">
        <a:spcBef>
          <a:spcPct val="50000"/>
        </a:spcBef>
        <a:spcAft>
          <a:spcPct val="0"/>
        </a:spcAft>
        <a:buClr>
          <a:srgbClr val="004080"/>
        </a:buClr>
        <a:buSzPct val="65000"/>
        <a:buFont typeface="Wingdings" pitchFamily="2" charset="2"/>
        <a:buChar char="n"/>
        <a:defRPr b="1">
          <a:solidFill>
            <a:schemeClr val="tx1"/>
          </a:solidFill>
          <a:latin typeface="+mn-lt"/>
          <a:ea typeface="+mn-ea"/>
          <a:cs typeface="+mn-cs"/>
        </a:defRPr>
      </a:lvl1pPr>
      <a:lvl2pPr marL="666283" indent="-322039" algn="l" rtl="0" eaLnBrk="0" fontAlgn="base" hangingPunct="0">
        <a:spcBef>
          <a:spcPct val="20000"/>
        </a:spcBef>
        <a:spcAft>
          <a:spcPct val="0"/>
        </a:spcAft>
        <a:buClr>
          <a:srgbClr val="800000"/>
        </a:buClr>
        <a:buFont typeface="Times" charset="0"/>
        <a:buChar char="•"/>
        <a:defRPr sz="1600">
          <a:solidFill>
            <a:schemeClr val="tx1"/>
          </a:solidFill>
          <a:latin typeface="+mn-lt"/>
        </a:defRPr>
      </a:lvl2pPr>
      <a:lvl3pPr marL="1018462" indent="-347418" algn="l" rtl="0" eaLnBrk="0" fontAlgn="base" hangingPunct="0">
        <a:spcBef>
          <a:spcPct val="20000"/>
        </a:spcBef>
        <a:spcAft>
          <a:spcPct val="0"/>
        </a:spcAft>
        <a:buSzPct val="65000"/>
        <a:buChar char="—"/>
        <a:defRPr sz="1600">
          <a:solidFill>
            <a:schemeClr val="tx1"/>
          </a:solidFill>
          <a:latin typeface="+mn-lt"/>
        </a:defRPr>
      </a:lvl3pPr>
      <a:lvl4pPr marL="1335742" indent="-312520" algn="l" rtl="0" eaLnBrk="0" fontAlgn="base" hangingPunct="0">
        <a:spcBef>
          <a:spcPct val="20000"/>
        </a:spcBef>
        <a:spcAft>
          <a:spcPct val="0"/>
        </a:spcAft>
        <a:buFont typeface="Times" charset="0"/>
        <a:buChar char="•"/>
        <a:defRPr sz="1400">
          <a:solidFill>
            <a:schemeClr val="tx1"/>
          </a:solidFill>
          <a:latin typeface="+mn-lt"/>
        </a:defRPr>
      </a:lvl4pPr>
      <a:lvl5pPr marL="1676813" indent="-336315" algn="l" rtl="0" eaLnBrk="0" fontAlgn="base" hangingPunct="0">
        <a:spcBef>
          <a:spcPct val="20000"/>
        </a:spcBef>
        <a:spcAft>
          <a:spcPct val="0"/>
        </a:spcAft>
        <a:buClr>
          <a:schemeClr val="accent1"/>
        </a:buClr>
        <a:buSzPct val="75000"/>
        <a:defRPr sz="1400">
          <a:solidFill>
            <a:schemeClr val="tx1"/>
          </a:solidFill>
          <a:latin typeface="+mn-lt"/>
        </a:defRPr>
      </a:lvl5pPr>
      <a:lvl6pPr marL="2133665" indent="-338978" algn="l" rtl="0" fontAlgn="base">
        <a:spcBef>
          <a:spcPct val="20000"/>
        </a:spcBef>
        <a:spcAft>
          <a:spcPct val="0"/>
        </a:spcAft>
        <a:buClr>
          <a:schemeClr val="accent1"/>
        </a:buClr>
        <a:buSzPct val="75000"/>
        <a:defRPr sz="1400">
          <a:solidFill>
            <a:schemeClr val="tx1"/>
          </a:solidFill>
          <a:latin typeface="+mn-lt"/>
        </a:defRPr>
      </a:lvl6pPr>
      <a:lvl7pPr marL="2589849" indent="-338978" algn="l" rtl="0" fontAlgn="base">
        <a:spcBef>
          <a:spcPct val="20000"/>
        </a:spcBef>
        <a:spcAft>
          <a:spcPct val="0"/>
        </a:spcAft>
        <a:buClr>
          <a:schemeClr val="accent1"/>
        </a:buClr>
        <a:buSzPct val="75000"/>
        <a:defRPr sz="1400">
          <a:solidFill>
            <a:schemeClr val="tx1"/>
          </a:solidFill>
          <a:latin typeface="+mn-lt"/>
        </a:defRPr>
      </a:lvl7pPr>
      <a:lvl8pPr marL="3046054" indent="-338978" algn="l" rtl="0" fontAlgn="base">
        <a:spcBef>
          <a:spcPct val="20000"/>
        </a:spcBef>
        <a:spcAft>
          <a:spcPct val="0"/>
        </a:spcAft>
        <a:buClr>
          <a:schemeClr val="accent1"/>
        </a:buClr>
        <a:buSzPct val="75000"/>
        <a:defRPr sz="1400">
          <a:solidFill>
            <a:schemeClr val="tx1"/>
          </a:solidFill>
          <a:latin typeface="+mn-lt"/>
        </a:defRPr>
      </a:lvl8pPr>
      <a:lvl9pPr marL="3502256" indent="-338978" algn="l" rtl="0" fontAlgn="base">
        <a:spcBef>
          <a:spcPct val="20000"/>
        </a:spcBef>
        <a:spcAft>
          <a:spcPct val="0"/>
        </a:spcAft>
        <a:buClr>
          <a:schemeClr val="accent1"/>
        </a:buClr>
        <a:buSzPct val="75000"/>
        <a:defRPr sz="1400">
          <a:solidFill>
            <a:schemeClr val="tx1"/>
          </a:solidFill>
          <a:latin typeface="+mn-lt"/>
        </a:defRPr>
      </a:lvl9pPr>
    </p:bodyStyle>
    <p:otherStyle>
      <a:defPPr>
        <a:defRPr lang="en-US"/>
      </a:defPPr>
      <a:lvl1pPr marL="0" algn="l" defTabSz="912395" rtl="0" eaLnBrk="1" latinLnBrk="0" hangingPunct="1">
        <a:defRPr sz="1800" kern="1200">
          <a:solidFill>
            <a:schemeClr val="tx1"/>
          </a:solidFill>
          <a:latin typeface="+mn-lt"/>
          <a:ea typeface="+mn-ea"/>
          <a:cs typeface="+mn-cs"/>
        </a:defRPr>
      </a:lvl1pPr>
      <a:lvl2pPr marL="456196" algn="l" defTabSz="912395" rtl="0" eaLnBrk="1" latinLnBrk="0" hangingPunct="1">
        <a:defRPr sz="1800" kern="1200">
          <a:solidFill>
            <a:schemeClr val="tx1"/>
          </a:solidFill>
          <a:latin typeface="+mn-lt"/>
          <a:ea typeface="+mn-ea"/>
          <a:cs typeface="+mn-cs"/>
        </a:defRPr>
      </a:lvl2pPr>
      <a:lvl3pPr marL="912395" algn="l" defTabSz="912395" rtl="0" eaLnBrk="1" latinLnBrk="0" hangingPunct="1">
        <a:defRPr sz="1800" kern="1200">
          <a:solidFill>
            <a:schemeClr val="tx1"/>
          </a:solidFill>
          <a:latin typeface="+mn-lt"/>
          <a:ea typeface="+mn-ea"/>
          <a:cs typeface="+mn-cs"/>
        </a:defRPr>
      </a:lvl3pPr>
      <a:lvl4pPr marL="1368589" algn="l" defTabSz="912395" rtl="0" eaLnBrk="1" latinLnBrk="0" hangingPunct="1">
        <a:defRPr sz="1800" kern="1200">
          <a:solidFill>
            <a:schemeClr val="tx1"/>
          </a:solidFill>
          <a:latin typeface="+mn-lt"/>
          <a:ea typeface="+mn-ea"/>
          <a:cs typeface="+mn-cs"/>
        </a:defRPr>
      </a:lvl4pPr>
      <a:lvl5pPr marL="1824783" algn="l" defTabSz="912395" rtl="0" eaLnBrk="1" latinLnBrk="0" hangingPunct="1">
        <a:defRPr sz="1800" kern="1200">
          <a:solidFill>
            <a:schemeClr val="tx1"/>
          </a:solidFill>
          <a:latin typeface="+mn-lt"/>
          <a:ea typeface="+mn-ea"/>
          <a:cs typeface="+mn-cs"/>
        </a:defRPr>
      </a:lvl5pPr>
      <a:lvl6pPr marL="2280973" algn="l" defTabSz="912395" rtl="0" eaLnBrk="1" latinLnBrk="0" hangingPunct="1">
        <a:defRPr sz="1800" kern="1200">
          <a:solidFill>
            <a:schemeClr val="tx1"/>
          </a:solidFill>
          <a:latin typeface="+mn-lt"/>
          <a:ea typeface="+mn-ea"/>
          <a:cs typeface="+mn-cs"/>
        </a:defRPr>
      </a:lvl6pPr>
      <a:lvl7pPr marL="2737173" algn="l" defTabSz="912395" rtl="0" eaLnBrk="1" latinLnBrk="0" hangingPunct="1">
        <a:defRPr sz="1800" kern="1200">
          <a:solidFill>
            <a:schemeClr val="tx1"/>
          </a:solidFill>
          <a:latin typeface="+mn-lt"/>
          <a:ea typeface="+mn-ea"/>
          <a:cs typeface="+mn-cs"/>
        </a:defRPr>
      </a:lvl7pPr>
      <a:lvl8pPr marL="3193362" algn="l" defTabSz="912395" rtl="0" eaLnBrk="1" latinLnBrk="0" hangingPunct="1">
        <a:defRPr sz="1800" kern="1200">
          <a:solidFill>
            <a:schemeClr val="tx1"/>
          </a:solidFill>
          <a:latin typeface="+mn-lt"/>
          <a:ea typeface="+mn-ea"/>
          <a:cs typeface="+mn-cs"/>
        </a:defRPr>
      </a:lvl8pPr>
      <a:lvl9pPr marL="3649561" algn="l" defTabSz="912395"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3"/>
          <p:cNvSpPr>
            <a:spLocks noGrp="1" noChangeArrowheads="1"/>
          </p:cNvSpPr>
          <p:nvPr>
            <p:ph type="body" idx="1"/>
          </p:nvPr>
        </p:nvSpPr>
        <p:spPr bwMode="auto">
          <a:xfrm>
            <a:off x="457200" y="1600207"/>
            <a:ext cx="8229600" cy="4525963"/>
          </a:xfrm>
          <a:prstGeom prst="rect">
            <a:avLst/>
          </a:prstGeom>
          <a:noFill/>
          <a:ln w="9525">
            <a:noFill/>
            <a:miter lim="800000"/>
            <a:headEnd/>
            <a:tailEnd/>
          </a:ln>
        </p:spPr>
        <p:txBody>
          <a:bodyPr vert="horz" wrap="square" lIns="91292" tIns="45648" rIns="91292" bIns="4564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32804" name="Rectangle 4"/>
          <p:cNvSpPr>
            <a:spLocks noGrp="1" noChangeArrowheads="1"/>
          </p:cNvSpPr>
          <p:nvPr>
            <p:ph type="dt" sz="half" idx="2"/>
          </p:nvPr>
        </p:nvSpPr>
        <p:spPr bwMode="auto">
          <a:xfrm>
            <a:off x="457200" y="6245230"/>
            <a:ext cx="2133600" cy="476250"/>
          </a:xfrm>
          <a:prstGeom prst="rect">
            <a:avLst/>
          </a:prstGeom>
          <a:noFill/>
          <a:ln w="9525">
            <a:noFill/>
            <a:miter lim="800000"/>
            <a:headEnd/>
            <a:tailEnd/>
          </a:ln>
          <a:effectLst/>
        </p:spPr>
        <p:txBody>
          <a:bodyPr vert="horz" wrap="square" lIns="91292" tIns="45648" rIns="91292" bIns="45648" numCol="1" anchor="t" anchorCtr="0" compatLnSpc="1">
            <a:prstTxWarp prst="textNoShape">
              <a:avLst/>
            </a:prstTxWarp>
          </a:bodyPr>
          <a:lstStyle>
            <a:lvl1pPr>
              <a:defRPr>
                <a:solidFill>
                  <a:srgbClr val="000000"/>
                </a:solidFill>
                <a:latin typeface="Arial" charset="0"/>
              </a:defRPr>
            </a:lvl1pPr>
          </a:lstStyle>
          <a:p>
            <a:pPr>
              <a:defRPr/>
            </a:pPr>
            <a:endParaRPr lang="en-US"/>
          </a:p>
        </p:txBody>
      </p:sp>
      <p:sp>
        <p:nvSpPr>
          <p:cNvPr id="332805" name="Rectangle 5"/>
          <p:cNvSpPr>
            <a:spLocks noGrp="1" noChangeArrowheads="1"/>
          </p:cNvSpPr>
          <p:nvPr>
            <p:ph type="ftr" sz="quarter" idx="3"/>
          </p:nvPr>
        </p:nvSpPr>
        <p:spPr bwMode="auto">
          <a:xfrm>
            <a:off x="3124200" y="6245230"/>
            <a:ext cx="2895600" cy="476250"/>
          </a:xfrm>
          <a:prstGeom prst="rect">
            <a:avLst/>
          </a:prstGeom>
          <a:noFill/>
          <a:ln w="9525">
            <a:noFill/>
            <a:miter lim="800000"/>
            <a:headEnd/>
            <a:tailEnd/>
          </a:ln>
          <a:effectLst/>
        </p:spPr>
        <p:txBody>
          <a:bodyPr vert="horz" wrap="square" lIns="91292" tIns="45648" rIns="91292" bIns="45648" numCol="1" anchor="t" anchorCtr="0" compatLnSpc="1">
            <a:prstTxWarp prst="textNoShape">
              <a:avLst/>
            </a:prstTxWarp>
          </a:bodyPr>
          <a:lstStyle>
            <a:lvl1pPr algn="ctr">
              <a:defRPr>
                <a:solidFill>
                  <a:srgbClr val="000000"/>
                </a:solidFill>
                <a:latin typeface="Arial" charset="0"/>
              </a:defRPr>
            </a:lvl1pPr>
          </a:lstStyle>
          <a:p>
            <a:pPr>
              <a:defRPr/>
            </a:pPr>
            <a:endParaRPr lang="en-US"/>
          </a:p>
        </p:txBody>
      </p:sp>
      <p:sp>
        <p:nvSpPr>
          <p:cNvPr id="332806" name="Rectangle 6"/>
          <p:cNvSpPr>
            <a:spLocks noGrp="1" noChangeArrowheads="1"/>
          </p:cNvSpPr>
          <p:nvPr>
            <p:ph type="sldNum" sz="quarter" idx="4"/>
          </p:nvPr>
        </p:nvSpPr>
        <p:spPr bwMode="auto">
          <a:xfrm>
            <a:off x="6553200" y="6245230"/>
            <a:ext cx="2133600" cy="476250"/>
          </a:xfrm>
          <a:prstGeom prst="rect">
            <a:avLst/>
          </a:prstGeom>
          <a:noFill/>
          <a:ln w="9525">
            <a:noFill/>
            <a:miter lim="800000"/>
            <a:headEnd/>
            <a:tailEnd/>
          </a:ln>
          <a:effectLst/>
        </p:spPr>
        <p:txBody>
          <a:bodyPr vert="horz" wrap="square" lIns="91292" tIns="45648" rIns="91292" bIns="45648" numCol="1" anchor="t" anchorCtr="0" compatLnSpc="1">
            <a:prstTxWarp prst="textNoShape">
              <a:avLst/>
            </a:prstTxWarp>
          </a:bodyPr>
          <a:lstStyle>
            <a:lvl1pPr algn="r">
              <a:defRPr>
                <a:solidFill>
                  <a:srgbClr val="000000"/>
                </a:solidFill>
                <a:latin typeface="Arial" charset="0"/>
              </a:defRPr>
            </a:lvl1pPr>
          </a:lstStyle>
          <a:p>
            <a:pPr>
              <a:defRPr/>
            </a:pPr>
            <a:fld id="{7847E582-223D-4057-A787-C98D393C94BC}" type="slidenum">
              <a:rPr lang="en-US"/>
              <a:pPr>
                <a:defRPr/>
              </a:pPr>
              <a:t>‹#›</a:t>
            </a:fld>
            <a:endParaRPr lang="en-US"/>
          </a:p>
        </p:txBody>
      </p:sp>
      <p:sp>
        <p:nvSpPr>
          <p:cNvPr id="5" name="Footer Placeholder 4"/>
          <p:cNvSpPr>
            <a:spLocks/>
          </p:cNvSpPr>
          <p:nvPr/>
        </p:nvSpPr>
        <p:spPr bwMode="auto">
          <a:xfrm>
            <a:off x="0" y="6492878"/>
            <a:ext cx="2895600" cy="365125"/>
          </a:xfrm>
          <a:prstGeom prst="rect">
            <a:avLst/>
          </a:prstGeom>
          <a:noFill/>
          <a:ln w="9525">
            <a:noFill/>
            <a:miter lim="800000"/>
            <a:headEnd/>
            <a:tailEnd/>
          </a:ln>
        </p:spPr>
        <p:txBody>
          <a:bodyPr lIns="91292" tIns="45648" rIns="91292" bIns="45648" anchor="ctr"/>
          <a:lstStyle/>
          <a:p>
            <a:pPr>
              <a:defRPr/>
            </a:pPr>
            <a:endParaRPr lang="en-US" sz="1200" dirty="0">
              <a:solidFill>
                <a:srgbClr val="898989"/>
              </a:solidFill>
              <a:latin typeface="Calibri" pitchFamily="34" charset="0"/>
            </a:endParaRPr>
          </a:p>
        </p:txBody>
      </p:sp>
      <p:sp>
        <p:nvSpPr>
          <p:cNvPr id="6" name="Slide Number Placeholder 5"/>
          <p:cNvSpPr>
            <a:spLocks/>
          </p:cNvSpPr>
          <p:nvPr/>
        </p:nvSpPr>
        <p:spPr bwMode="auto">
          <a:xfrm>
            <a:off x="6553200" y="6356350"/>
            <a:ext cx="2133600" cy="365125"/>
          </a:xfrm>
          <a:prstGeom prst="rect">
            <a:avLst/>
          </a:prstGeom>
          <a:noFill/>
          <a:ln w="9525">
            <a:noFill/>
            <a:miter lim="800000"/>
            <a:headEnd/>
            <a:tailEnd/>
          </a:ln>
        </p:spPr>
        <p:txBody>
          <a:bodyPr lIns="91292" tIns="45648" rIns="91292" bIns="45648" anchor="ctr"/>
          <a:lstStyle>
            <a:lvl1pPr algn="r" fontAlgn="auto">
              <a:spcBef>
                <a:spcPts val="0"/>
              </a:spcBef>
              <a:spcAft>
                <a:spcPts val="0"/>
              </a:spcAft>
              <a:defRPr sz="1200">
                <a:solidFill>
                  <a:schemeClr val="tx1">
                    <a:tint val="75000"/>
                  </a:schemeClr>
                </a:solidFill>
                <a:latin typeface="+mn-lt"/>
              </a:defRPr>
            </a:lvl1pPr>
          </a:lstStyle>
          <a:p>
            <a:pPr>
              <a:defRPr/>
            </a:pPr>
            <a:fld id="{7858ED2E-683A-46BC-B448-B93BFC7B99B7}" type="slidenum">
              <a:rPr lang="en-US">
                <a:solidFill>
                  <a:srgbClr val="000000">
                    <a:tint val="75000"/>
                  </a:srgbClr>
                </a:solidFill>
              </a:rPr>
              <a:pPr>
                <a:defRPr/>
              </a:pPr>
              <a:t>‹#›</a:t>
            </a:fld>
            <a:endParaRPr lang="en-US">
              <a:solidFill>
                <a:srgbClr val="000000">
                  <a:tint val="75000"/>
                </a:srgbClr>
              </a:solidFill>
            </a:endParaRPr>
          </a:p>
        </p:txBody>
      </p:sp>
      <p:pic>
        <p:nvPicPr>
          <p:cNvPr id="15368" name="Picture 7"/>
          <p:cNvPicPr>
            <a:picLocks noChangeAspect="1" noChangeArrowheads="1"/>
          </p:cNvPicPr>
          <p:nvPr/>
        </p:nvPicPr>
        <p:blipFill>
          <a:blip r:embed="rId3" cstate="print"/>
          <a:srcRect/>
          <a:stretch>
            <a:fillRect/>
          </a:stretch>
        </p:blipFill>
        <p:spPr bwMode="auto">
          <a:xfrm>
            <a:off x="7789863" y="6496050"/>
            <a:ext cx="920750" cy="212725"/>
          </a:xfrm>
          <a:prstGeom prst="rect">
            <a:avLst/>
          </a:prstGeom>
          <a:noFill/>
          <a:ln w="9525">
            <a:noFill/>
            <a:miter lim="800000"/>
            <a:headEnd/>
            <a:tailEnd/>
          </a:ln>
        </p:spPr>
      </p:pic>
      <p:sp>
        <p:nvSpPr>
          <p:cNvPr id="1032" name="Text Box 8"/>
          <p:cNvSpPr txBox="1">
            <a:spLocks noChangeArrowheads="1"/>
          </p:cNvSpPr>
          <p:nvPr/>
        </p:nvSpPr>
        <p:spPr bwMode="auto">
          <a:xfrm>
            <a:off x="2689225" y="6613529"/>
            <a:ext cx="1828800" cy="246076"/>
          </a:xfrm>
          <a:prstGeom prst="rect">
            <a:avLst/>
          </a:prstGeom>
          <a:noFill/>
          <a:ln w="9525">
            <a:noFill/>
            <a:miter lim="800000"/>
            <a:headEnd/>
            <a:tailEnd/>
          </a:ln>
          <a:effectLst/>
        </p:spPr>
        <p:txBody>
          <a:bodyPr lIns="91292" tIns="45648" rIns="91292" bIns="45648">
            <a:spAutoFit/>
          </a:bodyPr>
          <a:lstStyle/>
          <a:p>
            <a:pPr algn="ctr" eaLnBrk="0" hangingPunct="0">
              <a:spcBef>
                <a:spcPct val="50000"/>
              </a:spcBef>
              <a:defRPr/>
            </a:pPr>
            <a:r>
              <a:rPr lang="en-US" sz="1000" b="1" dirty="0">
                <a:solidFill>
                  <a:srgbClr val="808080"/>
                </a:solidFill>
              </a:rPr>
              <a:t>U N C L A S </a:t>
            </a:r>
            <a:r>
              <a:rPr lang="en-US" sz="1000" b="1" dirty="0" err="1">
                <a:solidFill>
                  <a:srgbClr val="808080"/>
                </a:solidFill>
              </a:rPr>
              <a:t>S</a:t>
            </a:r>
            <a:r>
              <a:rPr lang="en-US" sz="1000" b="1" dirty="0">
                <a:solidFill>
                  <a:srgbClr val="808080"/>
                </a:solidFill>
              </a:rPr>
              <a:t> I F I E D</a:t>
            </a:r>
            <a:endParaRPr lang="en-US" sz="1000" dirty="0">
              <a:solidFill>
                <a:srgbClr val="808080"/>
              </a:solidFill>
              <a:latin typeface="Times"/>
            </a:endParaRPr>
          </a:p>
        </p:txBody>
      </p:sp>
      <p:sp>
        <p:nvSpPr>
          <p:cNvPr id="1033" name="Text Box 9"/>
          <p:cNvSpPr txBox="1">
            <a:spLocks noChangeArrowheads="1"/>
          </p:cNvSpPr>
          <p:nvPr/>
        </p:nvSpPr>
        <p:spPr bwMode="auto">
          <a:xfrm>
            <a:off x="3632200" y="38102"/>
            <a:ext cx="1828800" cy="246076"/>
          </a:xfrm>
          <a:prstGeom prst="rect">
            <a:avLst/>
          </a:prstGeom>
          <a:noFill/>
          <a:ln w="9525">
            <a:noFill/>
            <a:miter lim="800000"/>
            <a:headEnd/>
            <a:tailEnd/>
          </a:ln>
          <a:effectLst/>
        </p:spPr>
        <p:txBody>
          <a:bodyPr lIns="91292" tIns="45648" rIns="91292" bIns="45648">
            <a:spAutoFit/>
          </a:bodyPr>
          <a:lstStyle/>
          <a:p>
            <a:pPr algn="ctr" eaLnBrk="0" hangingPunct="0">
              <a:spcBef>
                <a:spcPct val="50000"/>
              </a:spcBef>
              <a:defRPr/>
            </a:pPr>
            <a:r>
              <a:rPr lang="en-US" sz="1000" b="1" dirty="0">
                <a:solidFill>
                  <a:srgbClr val="808080"/>
                </a:solidFill>
              </a:rPr>
              <a:t>U N C L A S </a:t>
            </a:r>
            <a:r>
              <a:rPr lang="en-US" sz="1000" b="1" dirty="0" err="1">
                <a:solidFill>
                  <a:srgbClr val="808080"/>
                </a:solidFill>
              </a:rPr>
              <a:t>S</a:t>
            </a:r>
            <a:r>
              <a:rPr lang="en-US" sz="1000" b="1" dirty="0">
                <a:solidFill>
                  <a:srgbClr val="808080"/>
                </a:solidFill>
              </a:rPr>
              <a:t> I F I E D</a:t>
            </a:r>
            <a:endParaRPr lang="en-US" sz="1000" dirty="0">
              <a:solidFill>
                <a:srgbClr val="808080"/>
              </a:solidFill>
              <a:latin typeface="Times"/>
            </a:endParaRPr>
          </a:p>
        </p:txBody>
      </p:sp>
      <p:pic>
        <p:nvPicPr>
          <p:cNvPr id="15371" name="Picture 10"/>
          <p:cNvPicPr>
            <a:picLocks noChangeAspect="1" noChangeArrowheads="1"/>
          </p:cNvPicPr>
          <p:nvPr/>
        </p:nvPicPr>
        <p:blipFill>
          <a:blip r:embed="rId4" cstate="print"/>
          <a:srcRect/>
          <a:stretch>
            <a:fillRect/>
          </a:stretch>
        </p:blipFill>
        <p:spPr bwMode="auto">
          <a:xfrm>
            <a:off x="17470" y="5816600"/>
            <a:ext cx="1430337" cy="660400"/>
          </a:xfrm>
          <a:prstGeom prst="rect">
            <a:avLst/>
          </a:prstGeom>
          <a:noFill/>
          <a:ln w="9525">
            <a:noFill/>
            <a:miter lim="800000"/>
            <a:headEnd/>
            <a:tailEnd/>
          </a:ln>
        </p:spPr>
      </p:pic>
      <p:sp>
        <p:nvSpPr>
          <p:cNvPr id="1036" name="Line 12"/>
          <p:cNvSpPr>
            <a:spLocks noChangeShapeType="1"/>
          </p:cNvSpPr>
          <p:nvPr/>
        </p:nvSpPr>
        <p:spPr bwMode="auto">
          <a:xfrm>
            <a:off x="1243017" y="6430963"/>
            <a:ext cx="7443787" cy="0"/>
          </a:xfrm>
          <a:prstGeom prst="line">
            <a:avLst/>
          </a:prstGeom>
          <a:noFill/>
          <a:ln w="9525">
            <a:solidFill>
              <a:schemeClr val="tx1"/>
            </a:solidFill>
            <a:round/>
            <a:headEnd/>
            <a:tailEnd/>
          </a:ln>
          <a:effectLst/>
        </p:spPr>
        <p:txBody>
          <a:bodyPr wrap="none" lIns="91292" tIns="45648" rIns="91292" bIns="45648" anchor="ctr"/>
          <a:lstStyle/>
          <a:p>
            <a:pPr eaLnBrk="0" hangingPunct="0">
              <a:defRPr/>
            </a:pPr>
            <a:endParaRPr lang="en-US" sz="2400" dirty="0">
              <a:solidFill>
                <a:srgbClr val="000000"/>
              </a:solidFill>
            </a:endParaRPr>
          </a:p>
        </p:txBody>
      </p:sp>
      <p:sp>
        <p:nvSpPr>
          <p:cNvPr id="1037" name="Line 13"/>
          <p:cNvSpPr>
            <a:spLocks noChangeShapeType="1"/>
          </p:cNvSpPr>
          <p:nvPr/>
        </p:nvSpPr>
        <p:spPr bwMode="auto">
          <a:xfrm>
            <a:off x="214313" y="6430963"/>
            <a:ext cx="355600" cy="0"/>
          </a:xfrm>
          <a:prstGeom prst="line">
            <a:avLst/>
          </a:prstGeom>
          <a:noFill/>
          <a:ln w="9525">
            <a:solidFill>
              <a:schemeClr val="tx1"/>
            </a:solidFill>
            <a:round/>
            <a:headEnd/>
            <a:tailEnd/>
          </a:ln>
          <a:effectLst/>
        </p:spPr>
        <p:txBody>
          <a:bodyPr wrap="none" lIns="91292" tIns="45648" rIns="91292" bIns="45648" anchor="ctr"/>
          <a:lstStyle/>
          <a:p>
            <a:pPr eaLnBrk="0" hangingPunct="0">
              <a:defRPr/>
            </a:pPr>
            <a:endParaRPr lang="en-US" sz="2400" dirty="0">
              <a:solidFill>
                <a:srgbClr val="000000"/>
              </a:solidFill>
            </a:endParaRPr>
          </a:p>
        </p:txBody>
      </p:sp>
      <p:sp>
        <p:nvSpPr>
          <p:cNvPr id="1040" name="Rectangle 16"/>
          <p:cNvSpPr>
            <a:spLocks noChangeArrowheads="1"/>
          </p:cNvSpPr>
          <p:nvPr/>
        </p:nvSpPr>
        <p:spPr bwMode="auto">
          <a:xfrm>
            <a:off x="6845300" y="6146800"/>
            <a:ext cx="1905000" cy="342900"/>
          </a:xfrm>
          <a:prstGeom prst="rect">
            <a:avLst/>
          </a:prstGeom>
          <a:noFill/>
          <a:ln w="9525">
            <a:noFill/>
            <a:miter lim="800000"/>
            <a:headEnd/>
            <a:tailEnd/>
          </a:ln>
        </p:spPr>
        <p:txBody>
          <a:bodyPr lIns="91292" tIns="45648" rIns="91292" bIns="45648"/>
          <a:lstStyle>
            <a:lvl1pPr algn="r">
              <a:defRPr sz="1200"/>
            </a:lvl1pPr>
          </a:lstStyle>
          <a:p>
            <a:pPr eaLnBrk="0" hangingPunct="0">
              <a:defRPr/>
            </a:pPr>
            <a:r>
              <a:rPr lang="en-US" smtClean="0">
                <a:solidFill>
                  <a:srgbClr val="000000"/>
                </a:solidFill>
              </a:rPr>
              <a:t>Slide </a:t>
            </a:r>
            <a:fld id="{98F30A9D-D797-4855-AF13-CA11E2EF614D}" type="slidenum">
              <a:rPr lang="en-US" smtClean="0">
                <a:solidFill>
                  <a:srgbClr val="000000"/>
                </a:solidFill>
              </a:rPr>
              <a:pPr eaLnBrk="0" hangingPunct="0">
                <a:defRPr/>
              </a:pPr>
              <a:t>‹#›</a:t>
            </a:fld>
            <a:endParaRPr lang="en-US" smtClean="0">
              <a:solidFill>
                <a:srgbClr val="000000"/>
              </a:solidFill>
            </a:endParaRPr>
          </a:p>
        </p:txBody>
      </p:sp>
      <p:sp>
        <p:nvSpPr>
          <p:cNvPr id="1041" name="Text Box 17"/>
          <p:cNvSpPr txBox="1">
            <a:spLocks noChangeArrowheads="1"/>
          </p:cNvSpPr>
          <p:nvPr/>
        </p:nvSpPr>
        <p:spPr bwMode="auto">
          <a:xfrm>
            <a:off x="152400" y="6442075"/>
            <a:ext cx="5334000" cy="217488"/>
          </a:xfrm>
          <a:prstGeom prst="rect">
            <a:avLst/>
          </a:prstGeom>
          <a:noFill/>
          <a:ln w="9525">
            <a:noFill/>
            <a:miter lim="800000"/>
            <a:headEnd/>
            <a:tailEnd/>
          </a:ln>
          <a:effectLst/>
        </p:spPr>
        <p:txBody>
          <a:bodyPr lIns="45648" tIns="45648" rIns="91292" bIns="45648">
            <a:spAutoFit/>
          </a:bodyPr>
          <a:lstStyle/>
          <a:p>
            <a:pPr eaLnBrk="0" hangingPunct="0">
              <a:defRPr/>
            </a:pPr>
            <a:r>
              <a:rPr lang="en-US" sz="800" dirty="0">
                <a:solidFill>
                  <a:srgbClr val="000000"/>
                </a:solidFill>
              </a:rPr>
              <a:t>Operated by the Los Alamos National Security, LLC for the DOE/NNSA</a:t>
            </a:r>
            <a:endParaRPr lang="en-US" sz="900" dirty="0">
              <a:solidFill>
                <a:srgbClr val="000000"/>
              </a:solidFill>
            </a:endParaRPr>
          </a:p>
        </p:txBody>
      </p:sp>
      <p:sp>
        <p:nvSpPr>
          <p:cNvPr id="332817" name="Text Box 17"/>
          <p:cNvSpPr txBox="1">
            <a:spLocks noChangeArrowheads="1"/>
          </p:cNvSpPr>
          <p:nvPr/>
        </p:nvSpPr>
        <p:spPr bwMode="auto">
          <a:xfrm>
            <a:off x="120650" y="6613532"/>
            <a:ext cx="1112838" cy="246063"/>
          </a:xfrm>
          <a:prstGeom prst="rect">
            <a:avLst/>
          </a:prstGeom>
          <a:noFill/>
          <a:ln w="9525">
            <a:noFill/>
            <a:miter lim="800000"/>
            <a:headEnd/>
            <a:tailEnd/>
          </a:ln>
          <a:effectLst/>
        </p:spPr>
        <p:txBody>
          <a:bodyPr wrap="none" lIns="91292" tIns="45648" rIns="91292" bIns="45648">
            <a:spAutoFit/>
          </a:bodyPr>
          <a:lstStyle/>
          <a:p>
            <a:pPr>
              <a:defRPr/>
            </a:pPr>
            <a:r>
              <a:rPr lang="en-US" sz="1000" dirty="0">
                <a:solidFill>
                  <a:srgbClr val="000000"/>
                </a:solidFill>
              </a:rPr>
              <a:t>LAUR-09-05625</a:t>
            </a:r>
          </a:p>
        </p:txBody>
      </p:sp>
      <p:pic>
        <p:nvPicPr>
          <p:cNvPr id="15377" name="Picture 30"/>
          <p:cNvPicPr>
            <a:picLocks noChangeAspect="1" noChangeArrowheads="1"/>
          </p:cNvPicPr>
          <p:nvPr/>
        </p:nvPicPr>
        <p:blipFill>
          <a:blip r:embed="rId5" cstate="print"/>
          <a:srcRect/>
          <a:stretch>
            <a:fillRect/>
          </a:stretch>
        </p:blipFill>
        <p:spPr bwMode="auto">
          <a:xfrm>
            <a:off x="474663" y="752475"/>
            <a:ext cx="8229600" cy="596900"/>
          </a:xfrm>
          <a:prstGeom prst="rect">
            <a:avLst/>
          </a:prstGeom>
          <a:noFill/>
          <a:ln w="9525">
            <a:noFill/>
            <a:miter lim="800000"/>
            <a:headEnd/>
            <a:tailEnd/>
          </a:ln>
        </p:spPr>
      </p:pic>
      <p:sp>
        <p:nvSpPr>
          <p:cNvPr id="15378" name="Rectangle 2"/>
          <p:cNvSpPr>
            <a:spLocks noGrp="1" noChangeArrowheads="1"/>
          </p:cNvSpPr>
          <p:nvPr>
            <p:ph type="title"/>
          </p:nvPr>
        </p:nvSpPr>
        <p:spPr bwMode="auto">
          <a:xfrm>
            <a:off x="457200" y="274638"/>
            <a:ext cx="8229600" cy="647700"/>
          </a:xfrm>
          <a:prstGeom prst="rect">
            <a:avLst/>
          </a:prstGeom>
          <a:noFill/>
          <a:ln w="9525" algn="ctr">
            <a:noFill/>
            <a:miter lim="800000"/>
            <a:headEnd/>
            <a:tailEnd/>
          </a:ln>
        </p:spPr>
        <p:txBody>
          <a:bodyPr vert="horz" wrap="square" lIns="91292" tIns="45648" rIns="91292" bIns="45648" numCol="1" anchor="b"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5076" r:id="rId1"/>
  </p:sldLayoutIdLst>
  <p:txStyles>
    <p:titleStyle>
      <a:lvl1pPr algn="l" rtl="0" eaLnBrk="0" fontAlgn="base" hangingPunct="0">
        <a:spcBef>
          <a:spcPct val="0"/>
        </a:spcBef>
        <a:spcAft>
          <a:spcPct val="0"/>
        </a:spcAft>
        <a:defRPr sz="2400" b="1">
          <a:solidFill>
            <a:srgbClr val="004080"/>
          </a:solidFill>
          <a:latin typeface="+mj-lt"/>
          <a:ea typeface="+mj-ea"/>
          <a:cs typeface="+mj-cs"/>
        </a:defRPr>
      </a:lvl1pPr>
      <a:lvl2pPr algn="l" rtl="0" eaLnBrk="0" fontAlgn="base" hangingPunct="0">
        <a:spcBef>
          <a:spcPct val="0"/>
        </a:spcBef>
        <a:spcAft>
          <a:spcPct val="0"/>
        </a:spcAft>
        <a:defRPr sz="2400" b="1">
          <a:solidFill>
            <a:srgbClr val="004080"/>
          </a:solidFill>
          <a:latin typeface="Arial" charset="0"/>
          <a:cs typeface="Arial" charset="0"/>
        </a:defRPr>
      </a:lvl2pPr>
      <a:lvl3pPr algn="l" rtl="0" eaLnBrk="0" fontAlgn="base" hangingPunct="0">
        <a:spcBef>
          <a:spcPct val="0"/>
        </a:spcBef>
        <a:spcAft>
          <a:spcPct val="0"/>
        </a:spcAft>
        <a:defRPr sz="2400" b="1">
          <a:solidFill>
            <a:srgbClr val="004080"/>
          </a:solidFill>
          <a:latin typeface="Arial" charset="0"/>
          <a:cs typeface="Arial" charset="0"/>
        </a:defRPr>
      </a:lvl3pPr>
      <a:lvl4pPr algn="l" rtl="0" eaLnBrk="0" fontAlgn="base" hangingPunct="0">
        <a:spcBef>
          <a:spcPct val="0"/>
        </a:spcBef>
        <a:spcAft>
          <a:spcPct val="0"/>
        </a:spcAft>
        <a:defRPr sz="2400" b="1">
          <a:solidFill>
            <a:srgbClr val="004080"/>
          </a:solidFill>
          <a:latin typeface="Arial" charset="0"/>
          <a:cs typeface="Arial" charset="0"/>
        </a:defRPr>
      </a:lvl4pPr>
      <a:lvl5pPr algn="l" rtl="0" eaLnBrk="0" fontAlgn="base" hangingPunct="0">
        <a:spcBef>
          <a:spcPct val="0"/>
        </a:spcBef>
        <a:spcAft>
          <a:spcPct val="0"/>
        </a:spcAft>
        <a:defRPr sz="2400" b="1">
          <a:solidFill>
            <a:srgbClr val="004080"/>
          </a:solidFill>
          <a:latin typeface="Arial" charset="0"/>
          <a:cs typeface="Arial" charset="0"/>
        </a:defRPr>
      </a:lvl5pPr>
      <a:lvl6pPr marL="456470" algn="l" rtl="0" fontAlgn="base">
        <a:spcBef>
          <a:spcPct val="0"/>
        </a:spcBef>
        <a:spcAft>
          <a:spcPct val="0"/>
        </a:spcAft>
        <a:defRPr sz="2400" b="1">
          <a:solidFill>
            <a:srgbClr val="004080"/>
          </a:solidFill>
          <a:latin typeface="Arial" charset="0"/>
          <a:cs typeface="Arial" charset="0"/>
        </a:defRPr>
      </a:lvl6pPr>
      <a:lvl7pPr marL="912941" algn="l" rtl="0" fontAlgn="base">
        <a:spcBef>
          <a:spcPct val="0"/>
        </a:spcBef>
        <a:spcAft>
          <a:spcPct val="0"/>
        </a:spcAft>
        <a:defRPr sz="2400" b="1">
          <a:solidFill>
            <a:srgbClr val="004080"/>
          </a:solidFill>
          <a:latin typeface="Arial" charset="0"/>
          <a:cs typeface="Arial" charset="0"/>
        </a:defRPr>
      </a:lvl7pPr>
      <a:lvl8pPr marL="1369409" algn="l" rtl="0" fontAlgn="base">
        <a:spcBef>
          <a:spcPct val="0"/>
        </a:spcBef>
        <a:spcAft>
          <a:spcPct val="0"/>
        </a:spcAft>
        <a:defRPr sz="2400" b="1">
          <a:solidFill>
            <a:srgbClr val="004080"/>
          </a:solidFill>
          <a:latin typeface="Arial" charset="0"/>
          <a:cs typeface="Arial" charset="0"/>
        </a:defRPr>
      </a:lvl8pPr>
      <a:lvl9pPr marL="1825877" algn="l" rtl="0" fontAlgn="base">
        <a:spcBef>
          <a:spcPct val="0"/>
        </a:spcBef>
        <a:spcAft>
          <a:spcPct val="0"/>
        </a:spcAft>
        <a:defRPr sz="2400" b="1">
          <a:solidFill>
            <a:srgbClr val="004080"/>
          </a:solidFill>
          <a:latin typeface="Arial" charset="0"/>
          <a:cs typeface="Arial" charset="0"/>
        </a:defRPr>
      </a:lvl9pPr>
    </p:titleStyle>
    <p:bodyStyle>
      <a:lvl1pPr marL="341075" indent="-341075" algn="l" rtl="0" eaLnBrk="0" fontAlgn="base" hangingPunct="0">
        <a:spcBef>
          <a:spcPct val="20000"/>
        </a:spcBef>
        <a:spcAft>
          <a:spcPct val="0"/>
        </a:spcAft>
        <a:buChar char="•"/>
        <a:defRPr sz="3200">
          <a:solidFill>
            <a:schemeClr val="tx1"/>
          </a:solidFill>
          <a:latin typeface="+mn-lt"/>
          <a:ea typeface="+mn-ea"/>
          <a:cs typeface="+mn-cs"/>
        </a:defRPr>
      </a:lvl1pPr>
      <a:lvl2pPr marL="740845" indent="-283964" algn="l" rtl="0" eaLnBrk="0" fontAlgn="base" hangingPunct="0">
        <a:spcBef>
          <a:spcPct val="20000"/>
        </a:spcBef>
        <a:spcAft>
          <a:spcPct val="0"/>
        </a:spcAft>
        <a:buChar char="–"/>
        <a:defRPr sz="2800">
          <a:solidFill>
            <a:schemeClr val="tx1"/>
          </a:solidFill>
          <a:latin typeface="+mn-lt"/>
        </a:defRPr>
      </a:lvl2pPr>
      <a:lvl3pPr marL="1140615" indent="-226855" algn="l" rtl="0" eaLnBrk="0" fontAlgn="base" hangingPunct="0">
        <a:spcBef>
          <a:spcPct val="20000"/>
        </a:spcBef>
        <a:spcAft>
          <a:spcPct val="0"/>
        </a:spcAft>
        <a:buChar char="•"/>
        <a:defRPr sz="2400">
          <a:solidFill>
            <a:schemeClr val="tx1"/>
          </a:solidFill>
          <a:latin typeface="+mn-lt"/>
        </a:defRPr>
      </a:lvl3pPr>
      <a:lvl4pPr marL="1597493" indent="-226855" algn="l" rtl="0" eaLnBrk="0" fontAlgn="base" hangingPunct="0">
        <a:spcBef>
          <a:spcPct val="20000"/>
        </a:spcBef>
        <a:spcAft>
          <a:spcPct val="0"/>
        </a:spcAft>
        <a:buChar char="–"/>
        <a:defRPr sz="2000">
          <a:solidFill>
            <a:schemeClr val="tx1"/>
          </a:solidFill>
          <a:latin typeface="+mn-lt"/>
        </a:defRPr>
      </a:lvl4pPr>
      <a:lvl5pPr marL="2052790" indent="-226855" algn="l" rtl="0" eaLnBrk="0" fontAlgn="base" hangingPunct="0">
        <a:spcBef>
          <a:spcPct val="20000"/>
        </a:spcBef>
        <a:spcAft>
          <a:spcPct val="0"/>
        </a:spcAft>
        <a:buChar char="»"/>
        <a:defRPr sz="2000">
          <a:solidFill>
            <a:schemeClr val="tx1"/>
          </a:solidFill>
          <a:latin typeface="+mn-lt"/>
        </a:defRPr>
      </a:lvl5pPr>
      <a:lvl6pPr marL="2510583" indent="-228234" algn="l" rtl="0" fontAlgn="base">
        <a:spcBef>
          <a:spcPct val="20000"/>
        </a:spcBef>
        <a:spcAft>
          <a:spcPct val="0"/>
        </a:spcAft>
        <a:buChar char="»"/>
        <a:defRPr sz="2000">
          <a:solidFill>
            <a:schemeClr val="tx1"/>
          </a:solidFill>
          <a:latin typeface="+mn-lt"/>
        </a:defRPr>
      </a:lvl6pPr>
      <a:lvl7pPr marL="2967050" indent="-228234" algn="l" rtl="0" fontAlgn="base">
        <a:spcBef>
          <a:spcPct val="20000"/>
        </a:spcBef>
        <a:spcAft>
          <a:spcPct val="0"/>
        </a:spcAft>
        <a:buChar char="»"/>
        <a:defRPr sz="2000">
          <a:solidFill>
            <a:schemeClr val="tx1"/>
          </a:solidFill>
          <a:latin typeface="+mn-lt"/>
        </a:defRPr>
      </a:lvl7pPr>
      <a:lvl8pPr marL="3423518" indent="-228234" algn="l" rtl="0" fontAlgn="base">
        <a:spcBef>
          <a:spcPct val="20000"/>
        </a:spcBef>
        <a:spcAft>
          <a:spcPct val="0"/>
        </a:spcAft>
        <a:buChar char="»"/>
        <a:defRPr sz="2000">
          <a:solidFill>
            <a:schemeClr val="tx1"/>
          </a:solidFill>
          <a:latin typeface="+mn-lt"/>
        </a:defRPr>
      </a:lvl8pPr>
      <a:lvl9pPr marL="3879985" indent="-228234" algn="l" rtl="0" fontAlgn="base">
        <a:spcBef>
          <a:spcPct val="20000"/>
        </a:spcBef>
        <a:spcAft>
          <a:spcPct val="0"/>
        </a:spcAft>
        <a:buChar char="»"/>
        <a:defRPr sz="2000">
          <a:solidFill>
            <a:schemeClr val="tx1"/>
          </a:solidFill>
          <a:latin typeface="+mn-lt"/>
        </a:defRPr>
      </a:lvl9pPr>
    </p:bodyStyle>
    <p:otherStyle>
      <a:defPPr>
        <a:defRPr lang="en-US"/>
      </a:defPPr>
      <a:lvl1pPr marL="0" algn="l" defTabSz="912941" rtl="0" eaLnBrk="1" latinLnBrk="0" hangingPunct="1">
        <a:defRPr sz="1800" kern="1200">
          <a:solidFill>
            <a:schemeClr val="tx1"/>
          </a:solidFill>
          <a:latin typeface="+mn-lt"/>
          <a:ea typeface="+mn-ea"/>
          <a:cs typeface="+mn-cs"/>
        </a:defRPr>
      </a:lvl1pPr>
      <a:lvl2pPr marL="456470" algn="l" defTabSz="912941" rtl="0" eaLnBrk="1" latinLnBrk="0" hangingPunct="1">
        <a:defRPr sz="1800" kern="1200">
          <a:solidFill>
            <a:schemeClr val="tx1"/>
          </a:solidFill>
          <a:latin typeface="+mn-lt"/>
          <a:ea typeface="+mn-ea"/>
          <a:cs typeface="+mn-cs"/>
        </a:defRPr>
      </a:lvl2pPr>
      <a:lvl3pPr marL="912941" algn="l" defTabSz="912941" rtl="0" eaLnBrk="1" latinLnBrk="0" hangingPunct="1">
        <a:defRPr sz="1800" kern="1200">
          <a:solidFill>
            <a:schemeClr val="tx1"/>
          </a:solidFill>
          <a:latin typeface="+mn-lt"/>
          <a:ea typeface="+mn-ea"/>
          <a:cs typeface="+mn-cs"/>
        </a:defRPr>
      </a:lvl3pPr>
      <a:lvl4pPr marL="1369409" algn="l" defTabSz="912941" rtl="0" eaLnBrk="1" latinLnBrk="0" hangingPunct="1">
        <a:defRPr sz="1800" kern="1200">
          <a:solidFill>
            <a:schemeClr val="tx1"/>
          </a:solidFill>
          <a:latin typeface="+mn-lt"/>
          <a:ea typeface="+mn-ea"/>
          <a:cs typeface="+mn-cs"/>
        </a:defRPr>
      </a:lvl4pPr>
      <a:lvl5pPr marL="1825877" algn="l" defTabSz="912941" rtl="0" eaLnBrk="1" latinLnBrk="0" hangingPunct="1">
        <a:defRPr sz="1800" kern="1200">
          <a:solidFill>
            <a:schemeClr val="tx1"/>
          </a:solidFill>
          <a:latin typeface="+mn-lt"/>
          <a:ea typeface="+mn-ea"/>
          <a:cs typeface="+mn-cs"/>
        </a:defRPr>
      </a:lvl5pPr>
      <a:lvl6pPr marL="2282343" algn="l" defTabSz="912941" rtl="0" eaLnBrk="1" latinLnBrk="0" hangingPunct="1">
        <a:defRPr sz="1800" kern="1200">
          <a:solidFill>
            <a:schemeClr val="tx1"/>
          </a:solidFill>
          <a:latin typeface="+mn-lt"/>
          <a:ea typeface="+mn-ea"/>
          <a:cs typeface="+mn-cs"/>
        </a:defRPr>
      </a:lvl6pPr>
      <a:lvl7pPr marL="2738815" algn="l" defTabSz="912941" rtl="0" eaLnBrk="1" latinLnBrk="0" hangingPunct="1">
        <a:defRPr sz="1800" kern="1200">
          <a:solidFill>
            <a:schemeClr val="tx1"/>
          </a:solidFill>
          <a:latin typeface="+mn-lt"/>
          <a:ea typeface="+mn-ea"/>
          <a:cs typeface="+mn-cs"/>
        </a:defRPr>
      </a:lvl7pPr>
      <a:lvl8pPr marL="3195280" algn="l" defTabSz="912941" rtl="0" eaLnBrk="1" latinLnBrk="0" hangingPunct="1">
        <a:defRPr sz="1800" kern="1200">
          <a:solidFill>
            <a:schemeClr val="tx1"/>
          </a:solidFill>
          <a:latin typeface="+mn-lt"/>
          <a:ea typeface="+mn-ea"/>
          <a:cs typeface="+mn-cs"/>
        </a:defRPr>
      </a:lvl8pPr>
      <a:lvl9pPr marL="3651751" algn="l" defTabSz="912941"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 name="Footer Placeholder 4"/>
          <p:cNvSpPr>
            <a:spLocks noGrp="1"/>
          </p:cNvSpPr>
          <p:nvPr>
            <p:ph type="ftr" sz="quarter" idx="3"/>
          </p:nvPr>
        </p:nvSpPr>
        <p:spPr>
          <a:xfrm>
            <a:off x="3130554" y="6676767"/>
            <a:ext cx="2894013" cy="92333"/>
          </a:xfrm>
          <a:prstGeom prst="rect">
            <a:avLst/>
          </a:prstGeom>
        </p:spPr>
        <p:txBody>
          <a:bodyPr vert="horz" wrap="square" lIns="0" tIns="0" rIns="0" bIns="0" numCol="1" anchor="b" anchorCtr="0" compatLnSpc="1">
            <a:prstTxWarp prst="textNoShape">
              <a:avLst/>
            </a:prstTxWarp>
            <a:spAutoFit/>
          </a:bodyPr>
          <a:lstStyle>
            <a:lvl1pPr algn="ctr">
              <a:defRPr sz="600" b="1">
                <a:solidFill>
                  <a:srgbClr val="000000"/>
                </a:solidFill>
                <a:latin typeface="Arial" pitchFamily="34" charset="0"/>
                <a:cs typeface="Arial" pitchFamily="34" charset="0"/>
              </a:defRPr>
            </a:lvl1pPr>
          </a:lstStyle>
          <a:p>
            <a:pPr>
              <a:defRPr/>
            </a:pPr>
            <a:r>
              <a:rPr lang="en-US"/>
              <a:t>Author—NIC Review, December 2009</a:t>
            </a:r>
          </a:p>
        </p:txBody>
      </p:sp>
      <p:sp>
        <p:nvSpPr>
          <p:cNvPr id="4" name="Slide Number Placeholder 5"/>
          <p:cNvSpPr>
            <a:spLocks noGrp="1"/>
          </p:cNvSpPr>
          <p:nvPr>
            <p:ph type="sldNum" sz="quarter" idx="4"/>
          </p:nvPr>
        </p:nvSpPr>
        <p:spPr>
          <a:xfrm>
            <a:off x="8740782" y="6678355"/>
            <a:ext cx="207963" cy="92333"/>
          </a:xfrm>
          <a:prstGeom prst="rect">
            <a:avLst/>
          </a:prstGeom>
        </p:spPr>
        <p:txBody>
          <a:bodyPr vert="horz" wrap="square" lIns="0" tIns="0" rIns="0" bIns="0" numCol="1" anchor="b" anchorCtr="0" compatLnSpc="1">
            <a:prstTxWarp prst="textNoShape">
              <a:avLst/>
            </a:prstTxWarp>
            <a:spAutoFit/>
          </a:bodyPr>
          <a:lstStyle>
            <a:lvl1pPr algn="r">
              <a:defRPr sz="600" b="1">
                <a:solidFill>
                  <a:srgbClr val="000000"/>
                </a:solidFill>
                <a:latin typeface="Arial" pitchFamily="34" charset="0"/>
                <a:cs typeface="Arial" pitchFamily="34" charset="0"/>
              </a:defRPr>
            </a:lvl1pPr>
          </a:lstStyle>
          <a:p>
            <a:pPr>
              <a:defRPr/>
            </a:pPr>
            <a:fld id="{E5790E4E-E104-4088-968A-CB1BBBDEEB42}" type="slidenum">
              <a:rPr lang="en-US"/>
              <a:pPr>
                <a:defRPr/>
              </a:pPr>
              <a:t>‹#›</a:t>
            </a:fld>
            <a:endParaRPr lang="en-US"/>
          </a:p>
        </p:txBody>
      </p:sp>
      <p:sp>
        <p:nvSpPr>
          <p:cNvPr id="5" name="Date Placeholder 3"/>
          <p:cNvSpPr>
            <a:spLocks noGrp="1"/>
          </p:cNvSpPr>
          <p:nvPr>
            <p:ph type="dt" sz="half" idx="2"/>
          </p:nvPr>
        </p:nvSpPr>
        <p:spPr>
          <a:xfrm>
            <a:off x="203201" y="6678355"/>
            <a:ext cx="2135188" cy="92333"/>
          </a:xfrm>
          <a:prstGeom prst="rect">
            <a:avLst/>
          </a:prstGeom>
        </p:spPr>
        <p:txBody>
          <a:bodyPr vert="horz" wrap="square" lIns="0" tIns="0" rIns="0" bIns="0" numCol="1" anchor="b" anchorCtr="0" compatLnSpc="1">
            <a:prstTxWarp prst="textNoShape">
              <a:avLst/>
            </a:prstTxWarp>
            <a:spAutoFit/>
          </a:bodyPr>
          <a:lstStyle>
            <a:lvl1pPr>
              <a:defRPr sz="600" b="1">
                <a:solidFill>
                  <a:srgbClr val="000000"/>
                </a:solidFill>
                <a:latin typeface="Arial" pitchFamily="34" charset="0"/>
                <a:cs typeface="Arial" pitchFamily="34" charset="0"/>
              </a:defRPr>
            </a:lvl1pPr>
          </a:lstStyle>
          <a:p>
            <a:pPr>
              <a:defRPr/>
            </a:pPr>
            <a:r>
              <a:rPr lang="en-US"/>
              <a:t>NIF-0000-00000s2.ppt </a:t>
            </a:r>
          </a:p>
        </p:txBody>
      </p:sp>
    </p:spTree>
  </p:cSld>
  <p:clrMap bg1="lt1" tx1="dk1" bg2="lt2" tx2="dk2" accent1="accent1" accent2="accent2" accent3="accent3" accent4="accent4" accent5="accent5" accent6="accent6" hlink="hlink" folHlink="folHlink"/>
  <p:sldLayoutIdLst>
    <p:sldLayoutId id="2147485065" r:id="rId1"/>
  </p:sldLayoutIdLst>
  <p:timing>
    <p:tnLst>
      <p:par>
        <p:cTn id="1" dur="indefinite" restart="never" nodeType="tmRoot"/>
      </p:par>
    </p:tnLst>
  </p:timing>
  <p:hf hdr="0"/>
  <p:txStyles>
    <p:titleStyle>
      <a:lvl1pPr algn="ctr" defTabSz="455294" rtl="0" eaLnBrk="0" fontAlgn="base" hangingPunct="0">
        <a:spcBef>
          <a:spcPct val="0"/>
        </a:spcBef>
        <a:spcAft>
          <a:spcPct val="0"/>
        </a:spcAft>
        <a:defRPr sz="4400" kern="1200">
          <a:solidFill>
            <a:schemeClr val="tx1"/>
          </a:solidFill>
          <a:latin typeface="+mj-lt"/>
          <a:ea typeface="+mj-ea"/>
          <a:cs typeface="+mj-cs"/>
        </a:defRPr>
      </a:lvl1pPr>
      <a:lvl2pPr algn="ctr" defTabSz="455294" rtl="0" eaLnBrk="0" fontAlgn="base" hangingPunct="0">
        <a:spcBef>
          <a:spcPct val="0"/>
        </a:spcBef>
        <a:spcAft>
          <a:spcPct val="0"/>
        </a:spcAft>
        <a:defRPr sz="4400">
          <a:solidFill>
            <a:schemeClr val="tx1"/>
          </a:solidFill>
          <a:latin typeface="Arial" pitchFamily="34" charset="0"/>
        </a:defRPr>
      </a:lvl2pPr>
      <a:lvl3pPr algn="ctr" defTabSz="455294" rtl="0" eaLnBrk="0" fontAlgn="base" hangingPunct="0">
        <a:spcBef>
          <a:spcPct val="0"/>
        </a:spcBef>
        <a:spcAft>
          <a:spcPct val="0"/>
        </a:spcAft>
        <a:defRPr sz="4400">
          <a:solidFill>
            <a:schemeClr val="tx1"/>
          </a:solidFill>
          <a:latin typeface="Arial" pitchFamily="34" charset="0"/>
        </a:defRPr>
      </a:lvl3pPr>
      <a:lvl4pPr algn="ctr" defTabSz="455294" rtl="0" eaLnBrk="0" fontAlgn="base" hangingPunct="0">
        <a:spcBef>
          <a:spcPct val="0"/>
        </a:spcBef>
        <a:spcAft>
          <a:spcPct val="0"/>
        </a:spcAft>
        <a:defRPr sz="4400">
          <a:solidFill>
            <a:schemeClr val="tx1"/>
          </a:solidFill>
          <a:latin typeface="Arial" pitchFamily="34" charset="0"/>
        </a:defRPr>
      </a:lvl4pPr>
      <a:lvl5pPr algn="ctr" defTabSz="455294" rtl="0" eaLnBrk="0" fontAlgn="base" hangingPunct="0">
        <a:spcBef>
          <a:spcPct val="0"/>
        </a:spcBef>
        <a:spcAft>
          <a:spcPct val="0"/>
        </a:spcAft>
        <a:defRPr sz="4400">
          <a:solidFill>
            <a:schemeClr val="tx1"/>
          </a:solidFill>
          <a:latin typeface="Arial" pitchFamily="34" charset="0"/>
        </a:defRPr>
      </a:lvl5pPr>
      <a:lvl6pPr marL="415097" algn="ctr" defTabSz="455453" rtl="0" fontAlgn="base">
        <a:spcBef>
          <a:spcPct val="0"/>
        </a:spcBef>
        <a:spcAft>
          <a:spcPct val="0"/>
        </a:spcAft>
        <a:defRPr sz="4400">
          <a:solidFill>
            <a:schemeClr val="tx1"/>
          </a:solidFill>
          <a:latin typeface="Arial" pitchFamily="34" charset="0"/>
        </a:defRPr>
      </a:lvl6pPr>
      <a:lvl7pPr marL="830194" algn="ctr" defTabSz="455453" rtl="0" fontAlgn="base">
        <a:spcBef>
          <a:spcPct val="0"/>
        </a:spcBef>
        <a:spcAft>
          <a:spcPct val="0"/>
        </a:spcAft>
        <a:defRPr sz="4400">
          <a:solidFill>
            <a:schemeClr val="tx1"/>
          </a:solidFill>
          <a:latin typeface="Arial" pitchFamily="34" charset="0"/>
        </a:defRPr>
      </a:lvl7pPr>
      <a:lvl8pPr marL="1245287" algn="ctr" defTabSz="455453" rtl="0" fontAlgn="base">
        <a:spcBef>
          <a:spcPct val="0"/>
        </a:spcBef>
        <a:spcAft>
          <a:spcPct val="0"/>
        </a:spcAft>
        <a:defRPr sz="4400">
          <a:solidFill>
            <a:schemeClr val="tx1"/>
          </a:solidFill>
          <a:latin typeface="Arial" pitchFamily="34" charset="0"/>
        </a:defRPr>
      </a:lvl8pPr>
      <a:lvl9pPr marL="1660387" algn="ctr" defTabSz="455453" rtl="0" fontAlgn="base">
        <a:spcBef>
          <a:spcPct val="0"/>
        </a:spcBef>
        <a:spcAft>
          <a:spcPct val="0"/>
        </a:spcAft>
        <a:defRPr sz="4400">
          <a:solidFill>
            <a:schemeClr val="tx1"/>
          </a:solidFill>
          <a:latin typeface="Arial" pitchFamily="34" charset="0"/>
        </a:defRPr>
      </a:lvl9pPr>
    </p:titleStyle>
    <p:bodyStyle>
      <a:lvl1pPr marL="341075" indent="-341075" algn="l" defTabSz="455294"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39258" indent="-283964" algn="l" defTabSz="455294"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0615" indent="-226855" algn="l" defTabSz="455294"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595909" indent="-226855" algn="l" defTabSz="455294"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2790" indent="-226855" algn="l" defTabSz="455294"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1336" indent="-228303" algn="l" defTabSz="456606" rtl="0" eaLnBrk="1" latinLnBrk="0" hangingPunct="1">
        <a:spcBef>
          <a:spcPct val="20000"/>
        </a:spcBef>
        <a:buFont typeface="Arial"/>
        <a:buChar char="•"/>
        <a:defRPr sz="2000" kern="1200">
          <a:solidFill>
            <a:schemeClr val="tx1"/>
          </a:solidFill>
          <a:latin typeface="+mn-lt"/>
          <a:ea typeface="+mn-ea"/>
          <a:cs typeface="+mn-cs"/>
        </a:defRPr>
      </a:lvl6pPr>
      <a:lvl7pPr marL="2967940" indent="-228303" algn="l" defTabSz="456606" rtl="0" eaLnBrk="1" latinLnBrk="0" hangingPunct="1">
        <a:spcBef>
          <a:spcPct val="20000"/>
        </a:spcBef>
        <a:buFont typeface="Arial"/>
        <a:buChar char="•"/>
        <a:defRPr sz="2000" kern="1200">
          <a:solidFill>
            <a:schemeClr val="tx1"/>
          </a:solidFill>
          <a:latin typeface="+mn-lt"/>
          <a:ea typeface="+mn-ea"/>
          <a:cs typeface="+mn-cs"/>
        </a:defRPr>
      </a:lvl7pPr>
      <a:lvl8pPr marL="3424545" indent="-228303" algn="l" defTabSz="456606" rtl="0" eaLnBrk="1" latinLnBrk="0" hangingPunct="1">
        <a:spcBef>
          <a:spcPct val="20000"/>
        </a:spcBef>
        <a:buFont typeface="Arial"/>
        <a:buChar char="•"/>
        <a:defRPr sz="2000" kern="1200">
          <a:solidFill>
            <a:schemeClr val="tx1"/>
          </a:solidFill>
          <a:latin typeface="+mn-lt"/>
          <a:ea typeface="+mn-ea"/>
          <a:cs typeface="+mn-cs"/>
        </a:defRPr>
      </a:lvl8pPr>
      <a:lvl9pPr marL="3881149" indent="-228303" algn="l" defTabSz="456606"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6606" rtl="0" eaLnBrk="1" latinLnBrk="0" hangingPunct="1">
        <a:defRPr sz="1800" kern="1200">
          <a:solidFill>
            <a:schemeClr val="tx1"/>
          </a:solidFill>
          <a:latin typeface="+mn-lt"/>
          <a:ea typeface="+mn-ea"/>
          <a:cs typeface="+mn-cs"/>
        </a:defRPr>
      </a:lvl1pPr>
      <a:lvl2pPr marL="456606" algn="l" defTabSz="456606" rtl="0" eaLnBrk="1" latinLnBrk="0" hangingPunct="1">
        <a:defRPr sz="1800" kern="1200">
          <a:solidFill>
            <a:schemeClr val="tx1"/>
          </a:solidFill>
          <a:latin typeface="+mn-lt"/>
          <a:ea typeface="+mn-ea"/>
          <a:cs typeface="+mn-cs"/>
        </a:defRPr>
      </a:lvl2pPr>
      <a:lvl3pPr marL="913215" algn="l" defTabSz="456606" rtl="0" eaLnBrk="1" latinLnBrk="0" hangingPunct="1">
        <a:defRPr sz="1800" kern="1200">
          <a:solidFill>
            <a:schemeClr val="tx1"/>
          </a:solidFill>
          <a:latin typeface="+mn-lt"/>
          <a:ea typeface="+mn-ea"/>
          <a:cs typeface="+mn-cs"/>
        </a:defRPr>
      </a:lvl3pPr>
      <a:lvl4pPr marL="1369819" algn="l" defTabSz="456606" rtl="0" eaLnBrk="1" latinLnBrk="0" hangingPunct="1">
        <a:defRPr sz="1800" kern="1200">
          <a:solidFill>
            <a:schemeClr val="tx1"/>
          </a:solidFill>
          <a:latin typeface="+mn-lt"/>
          <a:ea typeface="+mn-ea"/>
          <a:cs typeface="+mn-cs"/>
        </a:defRPr>
      </a:lvl4pPr>
      <a:lvl5pPr marL="1826425" algn="l" defTabSz="456606" rtl="0" eaLnBrk="1" latinLnBrk="0" hangingPunct="1">
        <a:defRPr sz="1800" kern="1200">
          <a:solidFill>
            <a:schemeClr val="tx1"/>
          </a:solidFill>
          <a:latin typeface="+mn-lt"/>
          <a:ea typeface="+mn-ea"/>
          <a:cs typeface="+mn-cs"/>
        </a:defRPr>
      </a:lvl5pPr>
      <a:lvl6pPr marL="2283027" algn="l" defTabSz="456606" rtl="0" eaLnBrk="1" latinLnBrk="0" hangingPunct="1">
        <a:defRPr sz="1800" kern="1200">
          <a:solidFill>
            <a:schemeClr val="tx1"/>
          </a:solidFill>
          <a:latin typeface="+mn-lt"/>
          <a:ea typeface="+mn-ea"/>
          <a:cs typeface="+mn-cs"/>
        </a:defRPr>
      </a:lvl6pPr>
      <a:lvl7pPr marL="2739637" algn="l" defTabSz="456606" rtl="0" eaLnBrk="1" latinLnBrk="0" hangingPunct="1">
        <a:defRPr sz="1800" kern="1200">
          <a:solidFill>
            <a:schemeClr val="tx1"/>
          </a:solidFill>
          <a:latin typeface="+mn-lt"/>
          <a:ea typeface="+mn-ea"/>
          <a:cs typeface="+mn-cs"/>
        </a:defRPr>
      </a:lvl7pPr>
      <a:lvl8pPr marL="3196240" algn="l" defTabSz="456606" rtl="0" eaLnBrk="1" latinLnBrk="0" hangingPunct="1">
        <a:defRPr sz="1800" kern="1200">
          <a:solidFill>
            <a:schemeClr val="tx1"/>
          </a:solidFill>
          <a:latin typeface="+mn-lt"/>
          <a:ea typeface="+mn-ea"/>
          <a:cs typeface="+mn-cs"/>
        </a:defRPr>
      </a:lvl8pPr>
      <a:lvl9pPr marL="3652846" algn="l" defTabSz="456606"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 name="Footer Placeholder 4"/>
          <p:cNvSpPr>
            <a:spLocks noGrp="1"/>
          </p:cNvSpPr>
          <p:nvPr>
            <p:ph type="ftr" sz="quarter" idx="3"/>
          </p:nvPr>
        </p:nvSpPr>
        <p:spPr>
          <a:xfrm>
            <a:off x="3130554" y="6676767"/>
            <a:ext cx="2894013" cy="92333"/>
          </a:xfrm>
          <a:prstGeom prst="rect">
            <a:avLst/>
          </a:prstGeom>
        </p:spPr>
        <p:txBody>
          <a:bodyPr vert="horz" wrap="square" lIns="0" tIns="0" rIns="0" bIns="0" numCol="1" anchor="b" anchorCtr="0" compatLnSpc="1">
            <a:prstTxWarp prst="textNoShape">
              <a:avLst/>
            </a:prstTxWarp>
            <a:spAutoFit/>
          </a:bodyPr>
          <a:lstStyle>
            <a:lvl1pPr algn="ctr">
              <a:defRPr sz="600" b="1">
                <a:solidFill>
                  <a:srgbClr val="000000"/>
                </a:solidFill>
                <a:latin typeface="Arial" pitchFamily="34" charset="0"/>
                <a:cs typeface="Arial" pitchFamily="34" charset="0"/>
              </a:defRPr>
            </a:lvl1pPr>
          </a:lstStyle>
          <a:p>
            <a:pPr>
              <a:defRPr/>
            </a:pPr>
            <a:r>
              <a:rPr lang="en-US"/>
              <a:t>Glenzer—NIC Technical Review, February 23-25, 2011</a:t>
            </a:r>
          </a:p>
        </p:txBody>
      </p:sp>
      <p:sp>
        <p:nvSpPr>
          <p:cNvPr id="4" name="Slide Number Placeholder 5"/>
          <p:cNvSpPr>
            <a:spLocks noGrp="1"/>
          </p:cNvSpPr>
          <p:nvPr>
            <p:ph type="sldNum" sz="quarter" idx="4"/>
          </p:nvPr>
        </p:nvSpPr>
        <p:spPr>
          <a:xfrm>
            <a:off x="8740782" y="6678355"/>
            <a:ext cx="207963" cy="92333"/>
          </a:xfrm>
          <a:prstGeom prst="rect">
            <a:avLst/>
          </a:prstGeom>
        </p:spPr>
        <p:txBody>
          <a:bodyPr vert="horz" wrap="square" lIns="0" tIns="0" rIns="0" bIns="0" numCol="1" anchor="b" anchorCtr="0" compatLnSpc="1">
            <a:prstTxWarp prst="textNoShape">
              <a:avLst/>
            </a:prstTxWarp>
            <a:spAutoFit/>
          </a:bodyPr>
          <a:lstStyle>
            <a:lvl1pPr algn="r">
              <a:defRPr sz="600" b="1">
                <a:solidFill>
                  <a:srgbClr val="000000"/>
                </a:solidFill>
                <a:latin typeface="Arial" pitchFamily="34" charset="0"/>
                <a:cs typeface="Arial" pitchFamily="34" charset="0"/>
              </a:defRPr>
            </a:lvl1pPr>
          </a:lstStyle>
          <a:p>
            <a:pPr>
              <a:defRPr/>
            </a:pPr>
            <a:fld id="{76AA8E7C-A9A8-423E-9549-C134F59F01DA}" type="slidenum">
              <a:rPr lang="en-US"/>
              <a:pPr>
                <a:defRPr/>
              </a:pPr>
              <a:t>‹#›</a:t>
            </a:fld>
            <a:endParaRPr lang="en-US"/>
          </a:p>
        </p:txBody>
      </p:sp>
      <p:sp>
        <p:nvSpPr>
          <p:cNvPr id="5" name="Date Placeholder 3"/>
          <p:cNvSpPr>
            <a:spLocks noGrp="1"/>
          </p:cNvSpPr>
          <p:nvPr>
            <p:ph type="dt" sz="half" idx="2"/>
          </p:nvPr>
        </p:nvSpPr>
        <p:spPr>
          <a:xfrm>
            <a:off x="203201" y="6678355"/>
            <a:ext cx="2135188" cy="92333"/>
          </a:xfrm>
          <a:prstGeom prst="rect">
            <a:avLst/>
          </a:prstGeom>
        </p:spPr>
        <p:txBody>
          <a:bodyPr vert="horz" wrap="square" lIns="0" tIns="0" rIns="0" bIns="0" numCol="1" anchor="b" anchorCtr="0" compatLnSpc="1">
            <a:prstTxWarp prst="textNoShape">
              <a:avLst/>
            </a:prstTxWarp>
            <a:spAutoFit/>
          </a:bodyPr>
          <a:lstStyle>
            <a:lvl1pPr>
              <a:defRPr sz="600" b="1">
                <a:solidFill>
                  <a:srgbClr val="000000"/>
                </a:solidFill>
                <a:latin typeface="Arial" pitchFamily="34" charset="0"/>
                <a:cs typeface="Arial" pitchFamily="34" charset="0"/>
              </a:defRPr>
            </a:lvl1pPr>
          </a:lstStyle>
          <a:p>
            <a:pPr>
              <a:defRPr/>
            </a:pPr>
            <a:r>
              <a:rPr lang="en-US"/>
              <a:t>NIF-0211-21071s1.ppt </a:t>
            </a:r>
          </a:p>
        </p:txBody>
      </p:sp>
    </p:spTree>
  </p:cSld>
  <p:clrMap bg1="lt1" tx1="dk1" bg2="lt2" tx2="dk2" accent1="accent1" accent2="accent2" accent3="accent3" accent4="accent4" accent5="accent5" accent6="accent6" hlink="hlink" folHlink="folHlink"/>
  <p:sldLayoutIdLst>
    <p:sldLayoutId id="2147485066" r:id="rId1"/>
  </p:sldLayoutIdLst>
  <p:timing>
    <p:tnLst>
      <p:par>
        <p:cTn id="1" dur="indefinite" restart="never" nodeType="tmRoot"/>
      </p:par>
    </p:tnLst>
  </p:timing>
  <p:hf hdr="0"/>
  <p:txStyles>
    <p:titleStyle>
      <a:lvl1pPr algn="ctr" defTabSz="455294" rtl="0" eaLnBrk="0" fontAlgn="base" hangingPunct="0">
        <a:spcBef>
          <a:spcPct val="0"/>
        </a:spcBef>
        <a:spcAft>
          <a:spcPct val="0"/>
        </a:spcAft>
        <a:defRPr sz="4400" kern="1200">
          <a:solidFill>
            <a:schemeClr val="tx1"/>
          </a:solidFill>
          <a:latin typeface="+mj-lt"/>
          <a:ea typeface="+mj-ea"/>
          <a:cs typeface="+mj-cs"/>
        </a:defRPr>
      </a:lvl1pPr>
      <a:lvl2pPr algn="ctr" defTabSz="455294" rtl="0" eaLnBrk="0" fontAlgn="base" hangingPunct="0">
        <a:spcBef>
          <a:spcPct val="0"/>
        </a:spcBef>
        <a:spcAft>
          <a:spcPct val="0"/>
        </a:spcAft>
        <a:defRPr sz="4400">
          <a:solidFill>
            <a:schemeClr val="tx1"/>
          </a:solidFill>
          <a:latin typeface="Arial" pitchFamily="34" charset="0"/>
        </a:defRPr>
      </a:lvl2pPr>
      <a:lvl3pPr algn="ctr" defTabSz="455294" rtl="0" eaLnBrk="0" fontAlgn="base" hangingPunct="0">
        <a:spcBef>
          <a:spcPct val="0"/>
        </a:spcBef>
        <a:spcAft>
          <a:spcPct val="0"/>
        </a:spcAft>
        <a:defRPr sz="4400">
          <a:solidFill>
            <a:schemeClr val="tx1"/>
          </a:solidFill>
          <a:latin typeface="Arial" pitchFamily="34" charset="0"/>
        </a:defRPr>
      </a:lvl3pPr>
      <a:lvl4pPr algn="ctr" defTabSz="455294" rtl="0" eaLnBrk="0" fontAlgn="base" hangingPunct="0">
        <a:spcBef>
          <a:spcPct val="0"/>
        </a:spcBef>
        <a:spcAft>
          <a:spcPct val="0"/>
        </a:spcAft>
        <a:defRPr sz="4400">
          <a:solidFill>
            <a:schemeClr val="tx1"/>
          </a:solidFill>
          <a:latin typeface="Arial" pitchFamily="34" charset="0"/>
        </a:defRPr>
      </a:lvl4pPr>
      <a:lvl5pPr algn="ctr" defTabSz="455294" rtl="0" eaLnBrk="0" fontAlgn="base" hangingPunct="0">
        <a:spcBef>
          <a:spcPct val="0"/>
        </a:spcBef>
        <a:spcAft>
          <a:spcPct val="0"/>
        </a:spcAft>
        <a:defRPr sz="4400">
          <a:solidFill>
            <a:schemeClr val="tx1"/>
          </a:solidFill>
          <a:latin typeface="Arial" pitchFamily="34" charset="0"/>
        </a:defRPr>
      </a:lvl5pPr>
      <a:lvl6pPr marL="415056" algn="ctr" defTabSz="455407" rtl="0" fontAlgn="base">
        <a:spcBef>
          <a:spcPct val="0"/>
        </a:spcBef>
        <a:spcAft>
          <a:spcPct val="0"/>
        </a:spcAft>
        <a:defRPr sz="4400">
          <a:solidFill>
            <a:schemeClr val="tx1"/>
          </a:solidFill>
          <a:latin typeface="Arial" pitchFamily="34" charset="0"/>
        </a:defRPr>
      </a:lvl6pPr>
      <a:lvl7pPr marL="830111" algn="ctr" defTabSz="455407" rtl="0" fontAlgn="base">
        <a:spcBef>
          <a:spcPct val="0"/>
        </a:spcBef>
        <a:spcAft>
          <a:spcPct val="0"/>
        </a:spcAft>
        <a:defRPr sz="4400">
          <a:solidFill>
            <a:schemeClr val="tx1"/>
          </a:solidFill>
          <a:latin typeface="Arial" pitchFamily="34" charset="0"/>
        </a:defRPr>
      </a:lvl7pPr>
      <a:lvl8pPr marL="1245163" algn="ctr" defTabSz="455407" rtl="0" fontAlgn="base">
        <a:spcBef>
          <a:spcPct val="0"/>
        </a:spcBef>
        <a:spcAft>
          <a:spcPct val="0"/>
        </a:spcAft>
        <a:defRPr sz="4400">
          <a:solidFill>
            <a:schemeClr val="tx1"/>
          </a:solidFill>
          <a:latin typeface="Arial" pitchFamily="34" charset="0"/>
        </a:defRPr>
      </a:lvl8pPr>
      <a:lvl9pPr marL="1660221" algn="ctr" defTabSz="455407" rtl="0" fontAlgn="base">
        <a:spcBef>
          <a:spcPct val="0"/>
        </a:spcBef>
        <a:spcAft>
          <a:spcPct val="0"/>
        </a:spcAft>
        <a:defRPr sz="4400">
          <a:solidFill>
            <a:schemeClr val="tx1"/>
          </a:solidFill>
          <a:latin typeface="Arial" pitchFamily="34" charset="0"/>
        </a:defRPr>
      </a:lvl9pPr>
    </p:titleStyle>
    <p:bodyStyle>
      <a:lvl1pPr marL="341075" indent="-341075" algn="l" defTabSz="455294"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39258" indent="-283964" algn="l" defTabSz="455294"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0615" indent="-226855" algn="l" defTabSz="455294"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595909" indent="-226855" algn="l" defTabSz="455294"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2790" indent="-226855" algn="l" defTabSz="455294"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1085" indent="-228280" algn="l" defTabSz="456561" rtl="0" eaLnBrk="1" latinLnBrk="0" hangingPunct="1">
        <a:spcBef>
          <a:spcPct val="20000"/>
        </a:spcBef>
        <a:buFont typeface="Arial"/>
        <a:buChar char="•"/>
        <a:defRPr sz="2000" kern="1200">
          <a:solidFill>
            <a:schemeClr val="tx1"/>
          </a:solidFill>
          <a:latin typeface="+mn-lt"/>
          <a:ea typeface="+mn-ea"/>
          <a:cs typeface="+mn-cs"/>
        </a:defRPr>
      </a:lvl6pPr>
      <a:lvl7pPr marL="2967643" indent="-228280" algn="l" defTabSz="456561" rtl="0" eaLnBrk="1" latinLnBrk="0" hangingPunct="1">
        <a:spcBef>
          <a:spcPct val="20000"/>
        </a:spcBef>
        <a:buFont typeface="Arial"/>
        <a:buChar char="•"/>
        <a:defRPr sz="2000" kern="1200">
          <a:solidFill>
            <a:schemeClr val="tx1"/>
          </a:solidFill>
          <a:latin typeface="+mn-lt"/>
          <a:ea typeface="+mn-ea"/>
          <a:cs typeface="+mn-cs"/>
        </a:defRPr>
      </a:lvl7pPr>
      <a:lvl8pPr marL="3424203" indent="-228280" algn="l" defTabSz="456561" rtl="0" eaLnBrk="1" latinLnBrk="0" hangingPunct="1">
        <a:spcBef>
          <a:spcPct val="20000"/>
        </a:spcBef>
        <a:buFont typeface="Arial"/>
        <a:buChar char="•"/>
        <a:defRPr sz="2000" kern="1200">
          <a:solidFill>
            <a:schemeClr val="tx1"/>
          </a:solidFill>
          <a:latin typeface="+mn-lt"/>
          <a:ea typeface="+mn-ea"/>
          <a:cs typeface="+mn-cs"/>
        </a:defRPr>
      </a:lvl8pPr>
      <a:lvl9pPr marL="3880761" indent="-228280" algn="l" defTabSz="456561"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6561" rtl="0" eaLnBrk="1" latinLnBrk="0" hangingPunct="1">
        <a:defRPr sz="1800" kern="1200">
          <a:solidFill>
            <a:schemeClr val="tx1"/>
          </a:solidFill>
          <a:latin typeface="+mn-lt"/>
          <a:ea typeface="+mn-ea"/>
          <a:cs typeface="+mn-cs"/>
        </a:defRPr>
      </a:lvl1pPr>
      <a:lvl2pPr marL="456561" algn="l" defTabSz="456561" rtl="0" eaLnBrk="1" latinLnBrk="0" hangingPunct="1">
        <a:defRPr sz="1800" kern="1200">
          <a:solidFill>
            <a:schemeClr val="tx1"/>
          </a:solidFill>
          <a:latin typeface="+mn-lt"/>
          <a:ea typeface="+mn-ea"/>
          <a:cs typeface="+mn-cs"/>
        </a:defRPr>
      </a:lvl2pPr>
      <a:lvl3pPr marL="913124" algn="l" defTabSz="456561" rtl="0" eaLnBrk="1" latinLnBrk="0" hangingPunct="1">
        <a:defRPr sz="1800" kern="1200">
          <a:solidFill>
            <a:schemeClr val="tx1"/>
          </a:solidFill>
          <a:latin typeface="+mn-lt"/>
          <a:ea typeface="+mn-ea"/>
          <a:cs typeface="+mn-cs"/>
        </a:defRPr>
      </a:lvl3pPr>
      <a:lvl4pPr marL="1369682" algn="l" defTabSz="456561" rtl="0" eaLnBrk="1" latinLnBrk="0" hangingPunct="1">
        <a:defRPr sz="1800" kern="1200">
          <a:solidFill>
            <a:schemeClr val="tx1"/>
          </a:solidFill>
          <a:latin typeface="+mn-lt"/>
          <a:ea typeface="+mn-ea"/>
          <a:cs typeface="+mn-cs"/>
        </a:defRPr>
      </a:lvl4pPr>
      <a:lvl5pPr marL="1826243" algn="l" defTabSz="456561" rtl="0" eaLnBrk="1" latinLnBrk="0" hangingPunct="1">
        <a:defRPr sz="1800" kern="1200">
          <a:solidFill>
            <a:schemeClr val="tx1"/>
          </a:solidFill>
          <a:latin typeface="+mn-lt"/>
          <a:ea typeface="+mn-ea"/>
          <a:cs typeface="+mn-cs"/>
        </a:defRPr>
      </a:lvl5pPr>
      <a:lvl6pPr marL="2282799" algn="l" defTabSz="456561" rtl="0" eaLnBrk="1" latinLnBrk="0" hangingPunct="1">
        <a:defRPr sz="1800" kern="1200">
          <a:solidFill>
            <a:schemeClr val="tx1"/>
          </a:solidFill>
          <a:latin typeface="+mn-lt"/>
          <a:ea typeface="+mn-ea"/>
          <a:cs typeface="+mn-cs"/>
        </a:defRPr>
      </a:lvl6pPr>
      <a:lvl7pPr marL="2739363" algn="l" defTabSz="456561" rtl="0" eaLnBrk="1" latinLnBrk="0" hangingPunct="1">
        <a:defRPr sz="1800" kern="1200">
          <a:solidFill>
            <a:schemeClr val="tx1"/>
          </a:solidFill>
          <a:latin typeface="+mn-lt"/>
          <a:ea typeface="+mn-ea"/>
          <a:cs typeface="+mn-cs"/>
        </a:defRPr>
      </a:lvl7pPr>
      <a:lvl8pPr marL="3195920" algn="l" defTabSz="456561" rtl="0" eaLnBrk="1" latinLnBrk="0" hangingPunct="1">
        <a:defRPr sz="1800" kern="1200">
          <a:solidFill>
            <a:schemeClr val="tx1"/>
          </a:solidFill>
          <a:latin typeface="+mn-lt"/>
          <a:ea typeface="+mn-ea"/>
          <a:cs typeface="+mn-cs"/>
        </a:defRPr>
      </a:lvl8pPr>
      <a:lvl9pPr marL="3652481" algn="l" defTabSz="456561"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bwMode="auto">
          <a:xfrm>
            <a:off x="342900" y="249238"/>
            <a:ext cx="8343900" cy="838200"/>
          </a:xfrm>
          <a:prstGeom prst="rect">
            <a:avLst/>
          </a:prstGeom>
          <a:noFill/>
          <a:ln w="9525">
            <a:noFill/>
            <a:miter lim="800000"/>
            <a:headEnd/>
            <a:tailEnd/>
          </a:ln>
        </p:spPr>
        <p:txBody>
          <a:bodyPr vert="horz" wrap="square" lIns="91319" tIns="45662" rIns="91319" bIns="45662" numCol="1" anchor="b" anchorCtr="0" compatLnSpc="1">
            <a:prstTxWarp prst="textNoShape">
              <a:avLst/>
            </a:prstTxWarp>
          </a:bodyPr>
          <a:lstStyle/>
          <a:p>
            <a:pPr lvl="0"/>
            <a:r>
              <a:rPr lang="en-US" smtClean="0"/>
              <a:t>Click to edit Master title style</a:t>
            </a:r>
          </a:p>
        </p:txBody>
      </p:sp>
      <p:sp>
        <p:nvSpPr>
          <p:cNvPr id="21507" name="Rectangle 3"/>
          <p:cNvSpPr>
            <a:spLocks noGrp="1" noChangeArrowheads="1"/>
          </p:cNvSpPr>
          <p:nvPr>
            <p:ph type="body" idx="1"/>
          </p:nvPr>
        </p:nvSpPr>
        <p:spPr bwMode="auto">
          <a:xfrm>
            <a:off x="533400" y="1447800"/>
            <a:ext cx="8343900" cy="4152900"/>
          </a:xfrm>
          <a:prstGeom prst="rect">
            <a:avLst/>
          </a:prstGeom>
          <a:noFill/>
          <a:ln w="9525">
            <a:noFill/>
            <a:miter lim="800000"/>
            <a:headEnd/>
            <a:tailEnd/>
          </a:ln>
        </p:spPr>
        <p:txBody>
          <a:bodyPr vert="horz" wrap="square" lIns="91319" tIns="45662" rIns="91319" bIns="45662"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21508" name="Picture 4"/>
          <p:cNvPicPr>
            <a:picLocks noChangeAspect="1" noChangeArrowheads="1"/>
          </p:cNvPicPr>
          <p:nvPr/>
        </p:nvPicPr>
        <p:blipFill>
          <a:blip r:embed="rId3" cstate="print"/>
          <a:srcRect/>
          <a:stretch>
            <a:fillRect/>
          </a:stretch>
        </p:blipFill>
        <p:spPr bwMode="auto">
          <a:xfrm>
            <a:off x="7788280" y="6503988"/>
            <a:ext cx="920750" cy="212725"/>
          </a:xfrm>
          <a:prstGeom prst="rect">
            <a:avLst/>
          </a:prstGeom>
          <a:noFill/>
          <a:ln w="9525">
            <a:noFill/>
            <a:miter lim="800000"/>
            <a:headEnd/>
            <a:tailEnd/>
          </a:ln>
        </p:spPr>
      </p:pic>
      <p:pic>
        <p:nvPicPr>
          <p:cNvPr id="21509" name="Picture 5"/>
          <p:cNvPicPr>
            <a:picLocks noChangeAspect="1" noChangeArrowheads="1"/>
          </p:cNvPicPr>
          <p:nvPr/>
        </p:nvPicPr>
        <p:blipFill>
          <a:blip r:embed="rId4" cstate="print"/>
          <a:srcRect/>
          <a:stretch>
            <a:fillRect/>
          </a:stretch>
        </p:blipFill>
        <p:spPr bwMode="auto">
          <a:xfrm>
            <a:off x="190500" y="5799138"/>
            <a:ext cx="1430338" cy="660400"/>
          </a:xfrm>
          <a:prstGeom prst="rect">
            <a:avLst/>
          </a:prstGeom>
          <a:noFill/>
          <a:ln w="9525">
            <a:noFill/>
            <a:miter lim="800000"/>
            <a:headEnd/>
            <a:tailEnd/>
          </a:ln>
        </p:spPr>
      </p:pic>
      <p:sp>
        <p:nvSpPr>
          <p:cNvPr id="302086" name="Line 6"/>
          <p:cNvSpPr>
            <a:spLocks noChangeShapeType="1"/>
          </p:cNvSpPr>
          <p:nvPr/>
        </p:nvSpPr>
        <p:spPr bwMode="auto">
          <a:xfrm>
            <a:off x="1241432" y="6438900"/>
            <a:ext cx="7445375" cy="0"/>
          </a:xfrm>
          <a:prstGeom prst="line">
            <a:avLst/>
          </a:prstGeom>
          <a:noFill/>
          <a:ln w="9525">
            <a:solidFill>
              <a:schemeClr val="tx1"/>
            </a:solidFill>
            <a:round/>
            <a:headEnd/>
            <a:tailEnd/>
          </a:ln>
          <a:effectLst/>
        </p:spPr>
        <p:txBody>
          <a:bodyPr wrap="none" lIns="91319" tIns="45662" rIns="91319" bIns="45662" anchor="ctr"/>
          <a:lstStyle/>
          <a:p>
            <a:pPr>
              <a:defRPr/>
            </a:pPr>
            <a:endParaRPr lang="en-US">
              <a:solidFill>
                <a:srgbClr val="000000"/>
              </a:solidFill>
            </a:endParaRPr>
          </a:p>
        </p:txBody>
      </p:sp>
      <p:sp>
        <p:nvSpPr>
          <p:cNvPr id="302087" name="Line 7"/>
          <p:cNvSpPr>
            <a:spLocks noChangeShapeType="1"/>
          </p:cNvSpPr>
          <p:nvPr/>
        </p:nvSpPr>
        <p:spPr bwMode="auto">
          <a:xfrm>
            <a:off x="463550" y="6438900"/>
            <a:ext cx="355600" cy="0"/>
          </a:xfrm>
          <a:prstGeom prst="line">
            <a:avLst/>
          </a:prstGeom>
          <a:noFill/>
          <a:ln w="9525">
            <a:solidFill>
              <a:schemeClr val="tx1"/>
            </a:solidFill>
            <a:round/>
            <a:headEnd/>
            <a:tailEnd/>
          </a:ln>
          <a:effectLst/>
        </p:spPr>
        <p:txBody>
          <a:bodyPr wrap="none" lIns="91319" tIns="45662" rIns="91319" bIns="45662" anchor="ctr"/>
          <a:lstStyle/>
          <a:p>
            <a:pPr>
              <a:defRPr/>
            </a:pPr>
            <a:endParaRPr lang="en-US">
              <a:solidFill>
                <a:srgbClr val="000000"/>
              </a:solidFill>
            </a:endParaRPr>
          </a:p>
        </p:txBody>
      </p:sp>
      <p:sp>
        <p:nvSpPr>
          <p:cNvPr id="302088" name="Line 8"/>
          <p:cNvSpPr>
            <a:spLocks noChangeShapeType="1"/>
          </p:cNvSpPr>
          <p:nvPr/>
        </p:nvSpPr>
        <p:spPr bwMode="auto">
          <a:xfrm flipV="1">
            <a:off x="457200" y="1093788"/>
            <a:ext cx="8686800" cy="12700"/>
          </a:xfrm>
          <a:prstGeom prst="line">
            <a:avLst/>
          </a:prstGeom>
          <a:noFill/>
          <a:ln w="38100">
            <a:solidFill>
              <a:srgbClr val="FFB300"/>
            </a:solidFill>
            <a:round/>
            <a:headEnd/>
            <a:tailEnd/>
          </a:ln>
          <a:effectLst/>
        </p:spPr>
        <p:txBody>
          <a:bodyPr wrap="none" lIns="91319" tIns="45662" rIns="91319" bIns="45662" anchor="ctr"/>
          <a:lstStyle/>
          <a:p>
            <a:pPr>
              <a:defRPr/>
            </a:pPr>
            <a:endParaRPr lang="en-US">
              <a:solidFill>
                <a:srgbClr val="000000"/>
              </a:solidFill>
            </a:endParaRPr>
          </a:p>
        </p:txBody>
      </p:sp>
      <p:sp>
        <p:nvSpPr>
          <p:cNvPr id="302089" name="Text Box 9"/>
          <p:cNvSpPr txBox="1">
            <a:spLocks noChangeArrowheads="1"/>
          </p:cNvSpPr>
          <p:nvPr/>
        </p:nvSpPr>
        <p:spPr bwMode="auto">
          <a:xfrm>
            <a:off x="407988" y="6450017"/>
            <a:ext cx="5334000" cy="217487"/>
          </a:xfrm>
          <a:prstGeom prst="rect">
            <a:avLst/>
          </a:prstGeom>
          <a:noFill/>
          <a:ln w="9525">
            <a:noFill/>
            <a:miter lim="800000"/>
            <a:headEnd/>
            <a:tailEnd/>
          </a:ln>
          <a:effectLst/>
        </p:spPr>
        <p:txBody>
          <a:bodyPr lIns="45662" tIns="45662" rIns="91319" bIns="45662">
            <a:spAutoFit/>
          </a:bodyPr>
          <a:lstStyle/>
          <a:p>
            <a:pPr eaLnBrk="0" hangingPunct="0">
              <a:defRPr/>
            </a:pPr>
            <a:r>
              <a:rPr lang="en-US" sz="800" dirty="0">
                <a:solidFill>
                  <a:srgbClr val="000000"/>
                </a:solidFill>
              </a:rPr>
              <a:t>Operated by Los Alamos National Security, LLC for NNSA</a:t>
            </a:r>
            <a:endParaRPr lang="en-US" sz="900" dirty="0">
              <a:solidFill>
                <a:srgbClr val="000000"/>
              </a:solidFill>
            </a:endParaRPr>
          </a:p>
        </p:txBody>
      </p:sp>
      <p:sp>
        <p:nvSpPr>
          <p:cNvPr id="302090" name="Text Box 10"/>
          <p:cNvSpPr txBox="1">
            <a:spLocks noChangeArrowheads="1"/>
          </p:cNvSpPr>
          <p:nvPr/>
        </p:nvSpPr>
        <p:spPr bwMode="auto">
          <a:xfrm>
            <a:off x="2181225" y="6116645"/>
            <a:ext cx="4621213" cy="231775"/>
          </a:xfrm>
          <a:prstGeom prst="rect">
            <a:avLst/>
          </a:prstGeom>
          <a:noFill/>
          <a:ln w="9525">
            <a:noFill/>
            <a:miter lim="800000"/>
            <a:headEnd/>
            <a:tailEnd/>
          </a:ln>
          <a:effectLst/>
        </p:spPr>
        <p:txBody>
          <a:bodyPr lIns="9135" tIns="0" rIns="9135" bIns="0" anchor="b"/>
          <a:lstStyle/>
          <a:p>
            <a:pPr algn="ctr" eaLnBrk="0" hangingPunct="0">
              <a:defRPr/>
            </a:pPr>
            <a:r>
              <a:rPr lang="en-US" sz="900" b="1" dirty="0">
                <a:solidFill>
                  <a:srgbClr val="808080"/>
                </a:solidFill>
              </a:rPr>
              <a:t>U N C L A S </a:t>
            </a:r>
            <a:r>
              <a:rPr lang="en-US" sz="900" b="1" dirty="0" err="1">
                <a:solidFill>
                  <a:srgbClr val="808080"/>
                </a:solidFill>
              </a:rPr>
              <a:t>S</a:t>
            </a:r>
            <a:r>
              <a:rPr lang="en-US" sz="900" b="1" dirty="0">
                <a:solidFill>
                  <a:srgbClr val="808080"/>
                </a:solidFill>
              </a:rPr>
              <a:t> I F I E D</a:t>
            </a:r>
            <a:endParaRPr lang="en-US" sz="700" dirty="0">
              <a:solidFill>
                <a:srgbClr val="000000"/>
              </a:solidFill>
            </a:endParaRPr>
          </a:p>
        </p:txBody>
      </p:sp>
    </p:spTree>
  </p:cSld>
  <p:clrMap bg1="lt1" tx1="dk1" bg2="lt2" tx2="dk2" accent1="accent1" accent2="accent2" accent3="accent3" accent4="accent4" accent5="accent5" accent6="accent6" hlink="hlink" folHlink="folHlink"/>
  <p:sldLayoutIdLst>
    <p:sldLayoutId id="2147485069" r:id="rId1"/>
  </p:sldLayoutIdLst>
  <p:timing>
    <p:tnLst>
      <p:par>
        <p:cTn id="1" dur="indefinite" restart="never" nodeType="tmRoot"/>
      </p:par>
    </p:tnLst>
  </p:timing>
  <p:txStyles>
    <p:titleStyle>
      <a:lvl1pPr algn="l" rtl="0" eaLnBrk="0" fontAlgn="base" hangingPunct="0">
        <a:spcBef>
          <a:spcPct val="0"/>
        </a:spcBef>
        <a:spcAft>
          <a:spcPct val="0"/>
        </a:spcAft>
        <a:defRPr sz="2400" b="1">
          <a:solidFill>
            <a:srgbClr val="004080"/>
          </a:solidFill>
          <a:latin typeface="+mj-lt"/>
          <a:ea typeface="+mj-ea"/>
          <a:cs typeface="+mj-cs"/>
        </a:defRPr>
      </a:lvl1pPr>
      <a:lvl2pPr algn="l" rtl="0" eaLnBrk="0" fontAlgn="base" hangingPunct="0">
        <a:spcBef>
          <a:spcPct val="0"/>
        </a:spcBef>
        <a:spcAft>
          <a:spcPct val="0"/>
        </a:spcAft>
        <a:defRPr sz="2400" b="1">
          <a:solidFill>
            <a:srgbClr val="004080"/>
          </a:solidFill>
          <a:latin typeface="Arial" charset="0"/>
        </a:defRPr>
      </a:lvl2pPr>
      <a:lvl3pPr algn="l" rtl="0" eaLnBrk="0" fontAlgn="base" hangingPunct="0">
        <a:spcBef>
          <a:spcPct val="0"/>
        </a:spcBef>
        <a:spcAft>
          <a:spcPct val="0"/>
        </a:spcAft>
        <a:defRPr sz="2400" b="1">
          <a:solidFill>
            <a:srgbClr val="004080"/>
          </a:solidFill>
          <a:latin typeface="Arial" charset="0"/>
        </a:defRPr>
      </a:lvl3pPr>
      <a:lvl4pPr algn="l" rtl="0" eaLnBrk="0" fontAlgn="base" hangingPunct="0">
        <a:spcBef>
          <a:spcPct val="0"/>
        </a:spcBef>
        <a:spcAft>
          <a:spcPct val="0"/>
        </a:spcAft>
        <a:defRPr sz="2400" b="1">
          <a:solidFill>
            <a:srgbClr val="004080"/>
          </a:solidFill>
          <a:latin typeface="Arial" charset="0"/>
        </a:defRPr>
      </a:lvl4pPr>
      <a:lvl5pPr algn="l" rtl="0" eaLnBrk="0" fontAlgn="base" hangingPunct="0">
        <a:spcBef>
          <a:spcPct val="0"/>
        </a:spcBef>
        <a:spcAft>
          <a:spcPct val="0"/>
        </a:spcAft>
        <a:defRPr sz="2400" b="1">
          <a:solidFill>
            <a:srgbClr val="004080"/>
          </a:solidFill>
          <a:latin typeface="Arial" charset="0"/>
        </a:defRPr>
      </a:lvl5pPr>
      <a:lvl6pPr marL="456606" algn="l" rtl="0" fontAlgn="base">
        <a:spcBef>
          <a:spcPct val="0"/>
        </a:spcBef>
        <a:spcAft>
          <a:spcPct val="0"/>
        </a:spcAft>
        <a:defRPr sz="2400" b="1">
          <a:solidFill>
            <a:srgbClr val="004080"/>
          </a:solidFill>
          <a:latin typeface="Arial" charset="0"/>
        </a:defRPr>
      </a:lvl6pPr>
      <a:lvl7pPr marL="913215" algn="l" rtl="0" fontAlgn="base">
        <a:spcBef>
          <a:spcPct val="0"/>
        </a:spcBef>
        <a:spcAft>
          <a:spcPct val="0"/>
        </a:spcAft>
        <a:defRPr sz="2400" b="1">
          <a:solidFill>
            <a:srgbClr val="004080"/>
          </a:solidFill>
          <a:latin typeface="Arial" charset="0"/>
        </a:defRPr>
      </a:lvl7pPr>
      <a:lvl8pPr marL="1369819" algn="l" rtl="0" fontAlgn="base">
        <a:spcBef>
          <a:spcPct val="0"/>
        </a:spcBef>
        <a:spcAft>
          <a:spcPct val="0"/>
        </a:spcAft>
        <a:defRPr sz="2400" b="1">
          <a:solidFill>
            <a:srgbClr val="004080"/>
          </a:solidFill>
          <a:latin typeface="Arial" charset="0"/>
        </a:defRPr>
      </a:lvl8pPr>
      <a:lvl9pPr marL="1826425" algn="l" rtl="0" fontAlgn="base">
        <a:spcBef>
          <a:spcPct val="0"/>
        </a:spcBef>
        <a:spcAft>
          <a:spcPct val="0"/>
        </a:spcAft>
        <a:defRPr sz="2400" b="1">
          <a:solidFill>
            <a:srgbClr val="004080"/>
          </a:solidFill>
          <a:latin typeface="Arial" charset="0"/>
        </a:defRPr>
      </a:lvl9pPr>
    </p:titleStyle>
    <p:bodyStyle>
      <a:lvl1pPr marL="341075" indent="-341075" algn="l" rtl="0" eaLnBrk="0" fontAlgn="base" hangingPunct="0">
        <a:spcBef>
          <a:spcPct val="50000"/>
        </a:spcBef>
        <a:spcAft>
          <a:spcPct val="0"/>
        </a:spcAft>
        <a:buClr>
          <a:srgbClr val="004080"/>
        </a:buClr>
        <a:buSzPct val="65000"/>
        <a:buFont typeface="Wingdings" pitchFamily="2" charset="2"/>
        <a:buChar char="n"/>
        <a:defRPr b="1">
          <a:solidFill>
            <a:schemeClr val="tx1"/>
          </a:solidFill>
          <a:latin typeface="+mn-lt"/>
          <a:ea typeface="+mn-ea"/>
          <a:cs typeface="+mn-cs"/>
        </a:defRPr>
      </a:lvl1pPr>
      <a:lvl2pPr marL="667870" indent="-323625" algn="l" rtl="0" eaLnBrk="0" fontAlgn="base" hangingPunct="0">
        <a:spcBef>
          <a:spcPct val="20000"/>
        </a:spcBef>
        <a:spcAft>
          <a:spcPct val="0"/>
        </a:spcAft>
        <a:buClr>
          <a:srgbClr val="800000"/>
        </a:buClr>
        <a:buFont typeface="Times" charset="0"/>
        <a:buChar char="•"/>
        <a:defRPr sz="1600">
          <a:solidFill>
            <a:schemeClr val="tx1"/>
          </a:solidFill>
          <a:latin typeface="+mn-lt"/>
        </a:defRPr>
      </a:lvl2pPr>
      <a:lvl3pPr marL="1020049" indent="-349006" algn="l" rtl="0" eaLnBrk="0" fontAlgn="base" hangingPunct="0">
        <a:spcBef>
          <a:spcPct val="20000"/>
        </a:spcBef>
        <a:spcAft>
          <a:spcPct val="0"/>
        </a:spcAft>
        <a:buSzPct val="65000"/>
        <a:buChar char="—"/>
        <a:defRPr sz="1600">
          <a:solidFill>
            <a:schemeClr val="tx1"/>
          </a:solidFill>
          <a:latin typeface="+mn-lt"/>
        </a:defRPr>
      </a:lvl3pPr>
      <a:lvl4pPr marL="1337326" indent="-314106" algn="l" rtl="0" eaLnBrk="0" fontAlgn="base" hangingPunct="0">
        <a:spcBef>
          <a:spcPct val="20000"/>
        </a:spcBef>
        <a:spcAft>
          <a:spcPct val="0"/>
        </a:spcAft>
        <a:buFont typeface="Times" charset="0"/>
        <a:buChar char="•"/>
        <a:defRPr sz="1400">
          <a:solidFill>
            <a:schemeClr val="tx1"/>
          </a:solidFill>
          <a:latin typeface="+mn-lt"/>
        </a:defRPr>
      </a:lvl4pPr>
      <a:lvl5pPr marL="1678400" indent="-337902" algn="l" rtl="0" eaLnBrk="0" fontAlgn="base" hangingPunct="0">
        <a:spcBef>
          <a:spcPct val="20000"/>
        </a:spcBef>
        <a:spcAft>
          <a:spcPct val="0"/>
        </a:spcAft>
        <a:buClr>
          <a:schemeClr val="accent1"/>
        </a:buClr>
        <a:buSzPct val="75000"/>
        <a:defRPr sz="1400">
          <a:solidFill>
            <a:schemeClr val="tx1"/>
          </a:solidFill>
          <a:latin typeface="+mn-lt"/>
        </a:defRPr>
      </a:lvl5pPr>
      <a:lvl6pPr marL="2135585" indent="-339284" algn="l" rtl="0" fontAlgn="base">
        <a:spcBef>
          <a:spcPct val="20000"/>
        </a:spcBef>
        <a:spcAft>
          <a:spcPct val="0"/>
        </a:spcAft>
        <a:buClr>
          <a:schemeClr val="accent1"/>
        </a:buClr>
        <a:buSzPct val="75000"/>
        <a:defRPr sz="1400">
          <a:solidFill>
            <a:schemeClr val="tx1"/>
          </a:solidFill>
          <a:latin typeface="+mn-lt"/>
        </a:defRPr>
      </a:lvl6pPr>
      <a:lvl7pPr marL="2592183" indent="-339284" algn="l" rtl="0" fontAlgn="base">
        <a:spcBef>
          <a:spcPct val="20000"/>
        </a:spcBef>
        <a:spcAft>
          <a:spcPct val="0"/>
        </a:spcAft>
        <a:buClr>
          <a:schemeClr val="accent1"/>
        </a:buClr>
        <a:buSzPct val="75000"/>
        <a:defRPr sz="1400">
          <a:solidFill>
            <a:schemeClr val="tx1"/>
          </a:solidFill>
          <a:latin typeface="+mn-lt"/>
        </a:defRPr>
      </a:lvl7pPr>
      <a:lvl8pPr marL="3048797" indent="-339284" algn="l" rtl="0" fontAlgn="base">
        <a:spcBef>
          <a:spcPct val="20000"/>
        </a:spcBef>
        <a:spcAft>
          <a:spcPct val="0"/>
        </a:spcAft>
        <a:buClr>
          <a:schemeClr val="accent1"/>
        </a:buClr>
        <a:buSzPct val="75000"/>
        <a:defRPr sz="1400">
          <a:solidFill>
            <a:schemeClr val="tx1"/>
          </a:solidFill>
          <a:latin typeface="+mn-lt"/>
        </a:defRPr>
      </a:lvl8pPr>
      <a:lvl9pPr marL="3505406" indent="-339284" algn="l" rtl="0" fontAlgn="base">
        <a:spcBef>
          <a:spcPct val="20000"/>
        </a:spcBef>
        <a:spcAft>
          <a:spcPct val="0"/>
        </a:spcAft>
        <a:buClr>
          <a:schemeClr val="accent1"/>
        </a:buClr>
        <a:buSzPct val="75000"/>
        <a:defRPr sz="1400">
          <a:solidFill>
            <a:schemeClr val="tx1"/>
          </a:solidFill>
          <a:latin typeface="+mn-lt"/>
        </a:defRPr>
      </a:lvl9pPr>
    </p:bodyStyle>
    <p:otherStyle>
      <a:defPPr>
        <a:defRPr lang="en-US"/>
      </a:defPPr>
      <a:lvl1pPr marL="0" algn="l" defTabSz="913215" rtl="0" eaLnBrk="1" latinLnBrk="0" hangingPunct="1">
        <a:defRPr sz="1800" kern="1200">
          <a:solidFill>
            <a:schemeClr val="tx1"/>
          </a:solidFill>
          <a:latin typeface="+mn-lt"/>
          <a:ea typeface="+mn-ea"/>
          <a:cs typeface="+mn-cs"/>
        </a:defRPr>
      </a:lvl1pPr>
      <a:lvl2pPr marL="456606" algn="l" defTabSz="913215" rtl="0" eaLnBrk="1" latinLnBrk="0" hangingPunct="1">
        <a:defRPr sz="1800" kern="1200">
          <a:solidFill>
            <a:schemeClr val="tx1"/>
          </a:solidFill>
          <a:latin typeface="+mn-lt"/>
          <a:ea typeface="+mn-ea"/>
          <a:cs typeface="+mn-cs"/>
        </a:defRPr>
      </a:lvl2pPr>
      <a:lvl3pPr marL="913215" algn="l" defTabSz="913215" rtl="0" eaLnBrk="1" latinLnBrk="0" hangingPunct="1">
        <a:defRPr sz="1800" kern="1200">
          <a:solidFill>
            <a:schemeClr val="tx1"/>
          </a:solidFill>
          <a:latin typeface="+mn-lt"/>
          <a:ea typeface="+mn-ea"/>
          <a:cs typeface="+mn-cs"/>
        </a:defRPr>
      </a:lvl3pPr>
      <a:lvl4pPr marL="1369819" algn="l" defTabSz="913215" rtl="0" eaLnBrk="1" latinLnBrk="0" hangingPunct="1">
        <a:defRPr sz="1800" kern="1200">
          <a:solidFill>
            <a:schemeClr val="tx1"/>
          </a:solidFill>
          <a:latin typeface="+mn-lt"/>
          <a:ea typeface="+mn-ea"/>
          <a:cs typeface="+mn-cs"/>
        </a:defRPr>
      </a:lvl4pPr>
      <a:lvl5pPr marL="1826425" algn="l" defTabSz="913215" rtl="0" eaLnBrk="1" latinLnBrk="0" hangingPunct="1">
        <a:defRPr sz="1800" kern="1200">
          <a:solidFill>
            <a:schemeClr val="tx1"/>
          </a:solidFill>
          <a:latin typeface="+mn-lt"/>
          <a:ea typeface="+mn-ea"/>
          <a:cs typeface="+mn-cs"/>
        </a:defRPr>
      </a:lvl5pPr>
      <a:lvl6pPr marL="2283027" algn="l" defTabSz="913215" rtl="0" eaLnBrk="1" latinLnBrk="0" hangingPunct="1">
        <a:defRPr sz="1800" kern="1200">
          <a:solidFill>
            <a:schemeClr val="tx1"/>
          </a:solidFill>
          <a:latin typeface="+mn-lt"/>
          <a:ea typeface="+mn-ea"/>
          <a:cs typeface="+mn-cs"/>
        </a:defRPr>
      </a:lvl6pPr>
      <a:lvl7pPr marL="2739637" algn="l" defTabSz="913215" rtl="0" eaLnBrk="1" latinLnBrk="0" hangingPunct="1">
        <a:defRPr sz="1800" kern="1200">
          <a:solidFill>
            <a:schemeClr val="tx1"/>
          </a:solidFill>
          <a:latin typeface="+mn-lt"/>
          <a:ea typeface="+mn-ea"/>
          <a:cs typeface="+mn-cs"/>
        </a:defRPr>
      </a:lvl7pPr>
      <a:lvl8pPr marL="3196240" algn="l" defTabSz="913215" rtl="0" eaLnBrk="1" latinLnBrk="0" hangingPunct="1">
        <a:defRPr sz="1800" kern="1200">
          <a:solidFill>
            <a:schemeClr val="tx1"/>
          </a:solidFill>
          <a:latin typeface="+mn-lt"/>
          <a:ea typeface="+mn-ea"/>
          <a:cs typeface="+mn-cs"/>
        </a:defRPr>
      </a:lvl8pPr>
      <a:lvl9pPr marL="3652846" algn="l" defTabSz="913215"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 y="152400"/>
            <a:ext cx="8382000" cy="685800"/>
          </a:xfrm>
          <a:prstGeom prst="rect">
            <a:avLst/>
          </a:prstGeom>
          <a:noFill/>
          <a:ln w="9525">
            <a:noFill/>
            <a:miter lim="800000"/>
            <a:headEnd/>
            <a:tailEnd/>
          </a:ln>
        </p:spPr>
        <p:txBody>
          <a:bodyPr vert="horz" wrap="square" lIns="91374" tIns="45688" rIns="91374" bIns="45688" numCol="1" anchor="t"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533400" y="1143000"/>
            <a:ext cx="8077200" cy="4114800"/>
          </a:xfrm>
          <a:prstGeom prst="rect">
            <a:avLst/>
          </a:prstGeom>
          <a:noFill/>
          <a:ln w="9525">
            <a:noFill/>
            <a:miter lim="800000"/>
            <a:headEnd/>
            <a:tailEnd/>
          </a:ln>
        </p:spPr>
        <p:txBody>
          <a:bodyPr vert="horz" wrap="square" lIns="91374" tIns="45688" rIns="91374" bIns="4568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1543" name="Text Box 39"/>
          <p:cNvSpPr txBox="1">
            <a:spLocks noChangeArrowheads="1"/>
          </p:cNvSpPr>
          <p:nvPr userDrawn="1"/>
        </p:nvSpPr>
        <p:spPr bwMode="auto">
          <a:xfrm>
            <a:off x="8423280" y="6491290"/>
            <a:ext cx="723142" cy="369267"/>
          </a:xfrm>
          <a:prstGeom prst="rect">
            <a:avLst/>
          </a:prstGeom>
          <a:noFill/>
          <a:ln w="9525">
            <a:noFill/>
            <a:miter lim="800000"/>
            <a:headEnd/>
            <a:tailEnd/>
          </a:ln>
          <a:effectLst/>
        </p:spPr>
        <p:txBody>
          <a:bodyPr wrap="none" lIns="91374" tIns="45688" rIns="91374" bIns="45688">
            <a:spAutoFit/>
          </a:bodyPr>
          <a:lstStyle/>
          <a:p>
            <a:pPr eaLnBrk="0" hangingPunct="0"/>
            <a:r>
              <a:rPr lang="en-US" sz="1800" dirty="0">
                <a:solidFill>
                  <a:srgbClr val="000000"/>
                </a:solidFill>
                <a:latin typeface="Times" charset="0"/>
                <a:ea typeface="ＭＳ Ｐゴシック" charset="-128"/>
              </a:rPr>
              <a:t>- </a:t>
            </a:r>
            <a:fld id="{A6859BDC-CF6D-472C-905A-BA8C5FEC5A38}" type="slidenum">
              <a:rPr lang="en-US" sz="1800">
                <a:solidFill>
                  <a:srgbClr val="000000"/>
                </a:solidFill>
                <a:latin typeface="Times" charset="0"/>
                <a:ea typeface="ＭＳ Ｐゴシック" charset="-128"/>
              </a:rPr>
              <a:pPr eaLnBrk="0" hangingPunct="0"/>
              <a:t>‹#›</a:t>
            </a:fld>
            <a:r>
              <a:rPr lang="en-US" sz="1800" dirty="0">
                <a:solidFill>
                  <a:srgbClr val="000000"/>
                </a:solidFill>
                <a:latin typeface="Times" charset="0"/>
                <a:ea typeface="ＭＳ Ｐゴシック" charset="-128"/>
              </a:rPr>
              <a:t> -</a:t>
            </a:r>
          </a:p>
        </p:txBody>
      </p:sp>
      <p:sp>
        <p:nvSpPr>
          <p:cNvPr id="10" name="Line 9"/>
          <p:cNvSpPr>
            <a:spLocks noChangeShapeType="1"/>
          </p:cNvSpPr>
          <p:nvPr userDrawn="1"/>
        </p:nvSpPr>
        <p:spPr bwMode="auto">
          <a:xfrm flipH="1">
            <a:off x="292100" y="1066800"/>
            <a:ext cx="8559800" cy="0"/>
          </a:xfrm>
          <a:prstGeom prst="line">
            <a:avLst/>
          </a:prstGeom>
          <a:noFill/>
          <a:ln w="38100">
            <a:solidFill>
              <a:schemeClr val="tx1"/>
            </a:solidFill>
            <a:round/>
            <a:headEnd/>
            <a:tailEnd/>
          </a:ln>
          <a:effectLst/>
        </p:spPr>
        <p:txBody>
          <a:bodyPr wrap="none" lIns="91374" tIns="45688" rIns="91374" bIns="45688" anchor="ctr"/>
          <a:lstStyle/>
          <a:p>
            <a:pPr eaLnBrk="0" hangingPunct="0">
              <a:defRPr/>
            </a:pPr>
            <a:endParaRPr lang="en-US" sz="2400" dirty="0">
              <a:solidFill>
                <a:srgbClr val="000000"/>
              </a:solidFill>
              <a:latin typeface="Times" pitchFamily="-65" charset="0"/>
              <a:ea typeface="ＭＳ Ｐゴシック" charset="-128"/>
            </a:endParaRPr>
          </a:p>
        </p:txBody>
      </p:sp>
      <p:pic>
        <p:nvPicPr>
          <p:cNvPr id="1030" name="Picture 40" descr="lab_icon"/>
          <p:cNvPicPr>
            <a:picLocks noChangeAspect="1" noChangeArrowheads="1"/>
          </p:cNvPicPr>
          <p:nvPr userDrawn="1"/>
        </p:nvPicPr>
        <p:blipFill>
          <a:blip r:embed="rId3" cstate="print"/>
          <a:srcRect/>
          <a:stretch>
            <a:fillRect/>
          </a:stretch>
        </p:blipFill>
        <p:spPr bwMode="auto">
          <a:xfrm>
            <a:off x="8031163" y="141290"/>
            <a:ext cx="868362" cy="8953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5078" r:id="rId1"/>
  </p:sldLayoutIdLst>
  <p:hf sldNum="0" hdr="0" ftr="0" dt="0"/>
  <p:txStyles>
    <p:titleStyle>
      <a:lvl1pPr algn="l" rtl="0" eaLnBrk="0" fontAlgn="base" hangingPunct="0">
        <a:spcBef>
          <a:spcPct val="0"/>
        </a:spcBef>
        <a:spcAft>
          <a:spcPct val="0"/>
        </a:spcAft>
        <a:defRPr sz="3200" b="1">
          <a:solidFill>
            <a:schemeClr val="tx1"/>
          </a:solidFill>
          <a:latin typeface="+mj-lt"/>
          <a:ea typeface="ＭＳ Ｐゴシック" pitchFamily="-65" charset="-128"/>
          <a:cs typeface="ＭＳ Ｐゴシック" pitchFamily="-65" charset="-128"/>
        </a:defRPr>
      </a:lvl1pPr>
      <a:lvl2pPr algn="l" rtl="0" eaLnBrk="0" fontAlgn="base" hangingPunct="0">
        <a:spcBef>
          <a:spcPct val="0"/>
        </a:spcBef>
        <a:spcAft>
          <a:spcPct val="0"/>
        </a:spcAft>
        <a:defRPr sz="3200" b="1">
          <a:solidFill>
            <a:schemeClr val="tx1"/>
          </a:solidFill>
          <a:latin typeface="Times" pitchFamily="-65" charset="0"/>
          <a:ea typeface="ＭＳ Ｐゴシック" pitchFamily="-65" charset="-128"/>
          <a:cs typeface="ＭＳ Ｐゴシック" pitchFamily="-65" charset="-128"/>
        </a:defRPr>
      </a:lvl2pPr>
      <a:lvl3pPr algn="l" rtl="0" eaLnBrk="0" fontAlgn="base" hangingPunct="0">
        <a:spcBef>
          <a:spcPct val="0"/>
        </a:spcBef>
        <a:spcAft>
          <a:spcPct val="0"/>
        </a:spcAft>
        <a:defRPr sz="3200" b="1">
          <a:solidFill>
            <a:schemeClr val="tx1"/>
          </a:solidFill>
          <a:latin typeface="Times" pitchFamily="-65" charset="0"/>
          <a:ea typeface="ＭＳ Ｐゴシック" pitchFamily="-65" charset="-128"/>
          <a:cs typeface="ＭＳ Ｐゴシック" pitchFamily="-65" charset="-128"/>
        </a:defRPr>
      </a:lvl3pPr>
      <a:lvl4pPr algn="l" rtl="0" eaLnBrk="0" fontAlgn="base" hangingPunct="0">
        <a:spcBef>
          <a:spcPct val="0"/>
        </a:spcBef>
        <a:spcAft>
          <a:spcPct val="0"/>
        </a:spcAft>
        <a:defRPr sz="3200" b="1">
          <a:solidFill>
            <a:schemeClr val="tx1"/>
          </a:solidFill>
          <a:latin typeface="Times" pitchFamily="-65" charset="0"/>
          <a:ea typeface="ＭＳ Ｐゴシック" pitchFamily="-65" charset="-128"/>
          <a:cs typeface="ＭＳ Ｐゴシック" pitchFamily="-65" charset="-128"/>
        </a:defRPr>
      </a:lvl4pPr>
      <a:lvl5pPr algn="l" rtl="0" eaLnBrk="0" fontAlgn="base" hangingPunct="0">
        <a:spcBef>
          <a:spcPct val="0"/>
        </a:spcBef>
        <a:spcAft>
          <a:spcPct val="0"/>
        </a:spcAft>
        <a:defRPr sz="3200" b="1">
          <a:solidFill>
            <a:schemeClr val="tx1"/>
          </a:solidFill>
          <a:latin typeface="Times" pitchFamily="-65" charset="0"/>
          <a:ea typeface="ＭＳ Ｐゴシック" pitchFamily="-65" charset="-128"/>
          <a:cs typeface="ＭＳ Ｐゴシック" pitchFamily="-65" charset="-128"/>
        </a:defRPr>
      </a:lvl5pPr>
      <a:lvl6pPr marL="456880" algn="l" rtl="0" eaLnBrk="0" fontAlgn="base" hangingPunct="0">
        <a:spcBef>
          <a:spcPct val="0"/>
        </a:spcBef>
        <a:spcAft>
          <a:spcPct val="0"/>
        </a:spcAft>
        <a:defRPr sz="3200" b="1">
          <a:solidFill>
            <a:schemeClr val="tx1"/>
          </a:solidFill>
          <a:latin typeface="Times" pitchFamily="-65" charset="0"/>
        </a:defRPr>
      </a:lvl6pPr>
      <a:lvl7pPr marL="913762" algn="l" rtl="0" eaLnBrk="0" fontAlgn="base" hangingPunct="0">
        <a:spcBef>
          <a:spcPct val="0"/>
        </a:spcBef>
        <a:spcAft>
          <a:spcPct val="0"/>
        </a:spcAft>
        <a:defRPr sz="3200" b="1">
          <a:solidFill>
            <a:schemeClr val="tx1"/>
          </a:solidFill>
          <a:latin typeface="Times" pitchFamily="-65" charset="0"/>
        </a:defRPr>
      </a:lvl7pPr>
      <a:lvl8pPr marL="1370641" algn="l" rtl="0" eaLnBrk="0" fontAlgn="base" hangingPunct="0">
        <a:spcBef>
          <a:spcPct val="0"/>
        </a:spcBef>
        <a:spcAft>
          <a:spcPct val="0"/>
        </a:spcAft>
        <a:defRPr sz="3200" b="1">
          <a:solidFill>
            <a:schemeClr val="tx1"/>
          </a:solidFill>
          <a:latin typeface="Times" pitchFamily="-65" charset="0"/>
        </a:defRPr>
      </a:lvl8pPr>
      <a:lvl9pPr marL="1827520" algn="l" rtl="0" eaLnBrk="0" fontAlgn="base" hangingPunct="0">
        <a:spcBef>
          <a:spcPct val="0"/>
        </a:spcBef>
        <a:spcAft>
          <a:spcPct val="0"/>
        </a:spcAft>
        <a:defRPr sz="3200" b="1">
          <a:solidFill>
            <a:schemeClr val="tx1"/>
          </a:solidFill>
          <a:latin typeface="Times" pitchFamily="-65" charset="0"/>
        </a:defRPr>
      </a:lvl9pPr>
    </p:titleStyle>
    <p:bodyStyle>
      <a:lvl1pPr marL="342661" indent="-342661" algn="l" rtl="0" eaLnBrk="0" fontAlgn="base" hangingPunct="0">
        <a:spcBef>
          <a:spcPct val="20000"/>
        </a:spcBef>
        <a:spcAft>
          <a:spcPct val="0"/>
        </a:spcAft>
        <a:buChar char="•"/>
        <a:defRPr sz="3200">
          <a:solidFill>
            <a:schemeClr val="tx1"/>
          </a:solidFill>
          <a:latin typeface="+mn-lt"/>
          <a:ea typeface="ＭＳ Ｐゴシック" pitchFamily="-65" charset="-128"/>
          <a:cs typeface="ＭＳ Ｐゴシック" pitchFamily="-65" charset="-128"/>
        </a:defRPr>
      </a:lvl1pPr>
      <a:lvl2pPr marL="742431" indent="-285549" algn="l" rtl="0" eaLnBrk="0" fontAlgn="base" hangingPunct="0">
        <a:spcBef>
          <a:spcPct val="20000"/>
        </a:spcBef>
        <a:spcAft>
          <a:spcPct val="0"/>
        </a:spcAft>
        <a:buChar char="–"/>
        <a:defRPr sz="2800">
          <a:solidFill>
            <a:schemeClr val="tx1"/>
          </a:solidFill>
          <a:latin typeface="+mn-lt"/>
          <a:ea typeface="ＭＳ Ｐゴシック" pitchFamily="-65" charset="-128"/>
          <a:cs typeface="ＭＳ Ｐゴシック"/>
        </a:defRPr>
      </a:lvl2pPr>
      <a:lvl3pPr marL="1142201" indent="-228440" algn="l"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a:defRPr>
      </a:lvl3pPr>
      <a:lvl4pPr marL="1599080" indent="-228440" algn="l" rtl="0" eaLnBrk="0" fontAlgn="base" hangingPunct="0">
        <a:spcBef>
          <a:spcPct val="20000"/>
        </a:spcBef>
        <a:spcAft>
          <a:spcPct val="0"/>
        </a:spcAft>
        <a:buChar char="–"/>
        <a:defRPr sz="2000">
          <a:solidFill>
            <a:schemeClr val="tx1"/>
          </a:solidFill>
          <a:latin typeface="+mn-lt"/>
          <a:ea typeface="ＭＳ Ｐゴシック" pitchFamily="-65" charset="-128"/>
          <a:cs typeface="ＭＳ Ｐゴシック"/>
        </a:defRPr>
      </a:lvl4pPr>
      <a:lvl5pPr marL="2055960" indent="-228440" algn="l" rtl="0" eaLnBrk="0" fontAlgn="base" hangingPunct="0">
        <a:spcBef>
          <a:spcPct val="20000"/>
        </a:spcBef>
        <a:spcAft>
          <a:spcPct val="0"/>
        </a:spcAft>
        <a:buChar char="»"/>
        <a:defRPr sz="2000">
          <a:solidFill>
            <a:schemeClr val="tx1"/>
          </a:solidFill>
          <a:latin typeface="+mn-lt"/>
          <a:ea typeface="ＭＳ Ｐゴシック" pitchFamily="-65" charset="-128"/>
          <a:cs typeface="ＭＳ Ｐゴシック"/>
        </a:defRPr>
      </a:lvl5pPr>
      <a:lvl6pPr marL="2512842" indent="-228440" algn="l" rtl="0" eaLnBrk="0" fontAlgn="base" hangingPunct="0">
        <a:spcBef>
          <a:spcPct val="20000"/>
        </a:spcBef>
        <a:spcAft>
          <a:spcPct val="0"/>
        </a:spcAft>
        <a:buChar char="»"/>
        <a:defRPr sz="2000">
          <a:solidFill>
            <a:schemeClr val="tx1"/>
          </a:solidFill>
          <a:latin typeface="+mn-lt"/>
          <a:ea typeface="ＭＳ Ｐゴシック" pitchFamily="-65" charset="-128"/>
        </a:defRPr>
      </a:lvl6pPr>
      <a:lvl7pPr marL="2969721" indent="-228440" algn="l" rtl="0" eaLnBrk="0" fontAlgn="base" hangingPunct="0">
        <a:spcBef>
          <a:spcPct val="20000"/>
        </a:spcBef>
        <a:spcAft>
          <a:spcPct val="0"/>
        </a:spcAft>
        <a:buChar char="»"/>
        <a:defRPr sz="2000">
          <a:solidFill>
            <a:schemeClr val="tx1"/>
          </a:solidFill>
          <a:latin typeface="+mn-lt"/>
          <a:ea typeface="ＭＳ Ｐゴシック" pitchFamily="-65" charset="-128"/>
        </a:defRPr>
      </a:lvl7pPr>
      <a:lvl8pPr marL="3426600" indent="-228440" algn="l" rtl="0" eaLnBrk="0" fontAlgn="base" hangingPunct="0">
        <a:spcBef>
          <a:spcPct val="20000"/>
        </a:spcBef>
        <a:spcAft>
          <a:spcPct val="0"/>
        </a:spcAft>
        <a:buChar char="»"/>
        <a:defRPr sz="2000">
          <a:solidFill>
            <a:schemeClr val="tx1"/>
          </a:solidFill>
          <a:latin typeface="+mn-lt"/>
          <a:ea typeface="ＭＳ Ｐゴシック" pitchFamily="-65" charset="-128"/>
        </a:defRPr>
      </a:lvl8pPr>
      <a:lvl9pPr marL="3883479" indent="-228440" algn="l" rtl="0" eaLnBrk="0" fontAlgn="base" hangingPunct="0">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6880" rtl="0" eaLnBrk="1" latinLnBrk="0" hangingPunct="1">
        <a:defRPr sz="1800" kern="1200">
          <a:solidFill>
            <a:schemeClr val="tx1"/>
          </a:solidFill>
          <a:latin typeface="+mn-lt"/>
          <a:ea typeface="+mn-ea"/>
          <a:cs typeface="+mn-cs"/>
        </a:defRPr>
      </a:lvl1pPr>
      <a:lvl2pPr marL="456880" algn="l" defTabSz="456880" rtl="0" eaLnBrk="1" latinLnBrk="0" hangingPunct="1">
        <a:defRPr sz="1800" kern="1200">
          <a:solidFill>
            <a:schemeClr val="tx1"/>
          </a:solidFill>
          <a:latin typeface="+mn-lt"/>
          <a:ea typeface="+mn-ea"/>
          <a:cs typeface="+mn-cs"/>
        </a:defRPr>
      </a:lvl2pPr>
      <a:lvl3pPr marL="913762" algn="l" defTabSz="456880" rtl="0" eaLnBrk="1" latinLnBrk="0" hangingPunct="1">
        <a:defRPr sz="1800" kern="1200">
          <a:solidFill>
            <a:schemeClr val="tx1"/>
          </a:solidFill>
          <a:latin typeface="+mn-lt"/>
          <a:ea typeface="+mn-ea"/>
          <a:cs typeface="+mn-cs"/>
        </a:defRPr>
      </a:lvl3pPr>
      <a:lvl4pPr marL="1370641" algn="l" defTabSz="456880" rtl="0" eaLnBrk="1" latinLnBrk="0" hangingPunct="1">
        <a:defRPr sz="1800" kern="1200">
          <a:solidFill>
            <a:schemeClr val="tx1"/>
          </a:solidFill>
          <a:latin typeface="+mn-lt"/>
          <a:ea typeface="+mn-ea"/>
          <a:cs typeface="+mn-cs"/>
        </a:defRPr>
      </a:lvl4pPr>
      <a:lvl5pPr marL="1827520" algn="l" defTabSz="456880" rtl="0" eaLnBrk="1" latinLnBrk="0" hangingPunct="1">
        <a:defRPr sz="1800" kern="1200">
          <a:solidFill>
            <a:schemeClr val="tx1"/>
          </a:solidFill>
          <a:latin typeface="+mn-lt"/>
          <a:ea typeface="+mn-ea"/>
          <a:cs typeface="+mn-cs"/>
        </a:defRPr>
      </a:lvl5pPr>
      <a:lvl6pPr marL="2284399" algn="l" defTabSz="456880" rtl="0" eaLnBrk="1" latinLnBrk="0" hangingPunct="1">
        <a:defRPr sz="1800" kern="1200">
          <a:solidFill>
            <a:schemeClr val="tx1"/>
          </a:solidFill>
          <a:latin typeface="+mn-lt"/>
          <a:ea typeface="+mn-ea"/>
          <a:cs typeface="+mn-cs"/>
        </a:defRPr>
      </a:lvl6pPr>
      <a:lvl7pPr marL="2741281" algn="l" defTabSz="456880" rtl="0" eaLnBrk="1" latinLnBrk="0" hangingPunct="1">
        <a:defRPr sz="1800" kern="1200">
          <a:solidFill>
            <a:schemeClr val="tx1"/>
          </a:solidFill>
          <a:latin typeface="+mn-lt"/>
          <a:ea typeface="+mn-ea"/>
          <a:cs typeface="+mn-cs"/>
        </a:defRPr>
      </a:lvl7pPr>
      <a:lvl8pPr marL="3198160" algn="l" defTabSz="456880" rtl="0" eaLnBrk="1" latinLnBrk="0" hangingPunct="1">
        <a:defRPr sz="1800" kern="1200">
          <a:solidFill>
            <a:schemeClr val="tx1"/>
          </a:solidFill>
          <a:latin typeface="+mn-lt"/>
          <a:ea typeface="+mn-ea"/>
          <a:cs typeface="+mn-cs"/>
        </a:defRPr>
      </a:lvl8pPr>
      <a:lvl9pPr marL="3655040" algn="l" defTabSz="45688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 y="152400"/>
            <a:ext cx="8382000" cy="685800"/>
          </a:xfrm>
          <a:prstGeom prst="rect">
            <a:avLst/>
          </a:prstGeom>
          <a:noFill/>
          <a:ln w="9525">
            <a:noFill/>
            <a:miter lim="800000"/>
            <a:headEnd/>
            <a:tailEnd/>
          </a:ln>
        </p:spPr>
        <p:txBody>
          <a:bodyPr vert="horz" wrap="square" lIns="91374" tIns="45688" rIns="91374" bIns="45688" numCol="1" anchor="t"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533400" y="1143000"/>
            <a:ext cx="8077200" cy="4114800"/>
          </a:xfrm>
          <a:prstGeom prst="rect">
            <a:avLst/>
          </a:prstGeom>
          <a:noFill/>
          <a:ln w="9525">
            <a:noFill/>
            <a:miter lim="800000"/>
            <a:headEnd/>
            <a:tailEnd/>
          </a:ln>
        </p:spPr>
        <p:txBody>
          <a:bodyPr vert="horz" wrap="square" lIns="91374" tIns="45688" rIns="91374" bIns="4568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1543" name="Text Box 39"/>
          <p:cNvSpPr txBox="1">
            <a:spLocks noChangeArrowheads="1"/>
          </p:cNvSpPr>
          <p:nvPr userDrawn="1"/>
        </p:nvSpPr>
        <p:spPr bwMode="auto">
          <a:xfrm>
            <a:off x="8423280" y="6491290"/>
            <a:ext cx="723142" cy="369267"/>
          </a:xfrm>
          <a:prstGeom prst="rect">
            <a:avLst/>
          </a:prstGeom>
          <a:noFill/>
          <a:ln w="9525">
            <a:noFill/>
            <a:miter lim="800000"/>
            <a:headEnd/>
            <a:tailEnd/>
          </a:ln>
          <a:effectLst/>
        </p:spPr>
        <p:txBody>
          <a:bodyPr wrap="none" lIns="91374" tIns="45688" rIns="91374" bIns="45688">
            <a:spAutoFit/>
          </a:bodyPr>
          <a:lstStyle/>
          <a:p>
            <a:pPr eaLnBrk="0" hangingPunct="0"/>
            <a:r>
              <a:rPr lang="en-US" sz="1800" dirty="0">
                <a:solidFill>
                  <a:srgbClr val="000000"/>
                </a:solidFill>
                <a:latin typeface="Times" charset="0"/>
                <a:ea typeface="ＭＳ Ｐゴシック" charset="-128"/>
              </a:rPr>
              <a:t>- </a:t>
            </a:r>
            <a:fld id="{A6859BDC-CF6D-472C-905A-BA8C5FEC5A38}" type="slidenum">
              <a:rPr lang="en-US" sz="1800">
                <a:solidFill>
                  <a:srgbClr val="000000"/>
                </a:solidFill>
                <a:latin typeface="Times" charset="0"/>
                <a:ea typeface="ＭＳ Ｐゴシック" charset="-128"/>
              </a:rPr>
              <a:pPr eaLnBrk="0" hangingPunct="0"/>
              <a:t>‹#›</a:t>
            </a:fld>
            <a:r>
              <a:rPr lang="en-US" sz="1800" dirty="0">
                <a:solidFill>
                  <a:srgbClr val="000000"/>
                </a:solidFill>
                <a:latin typeface="Times" charset="0"/>
                <a:ea typeface="ＭＳ Ｐゴシック" charset="-128"/>
              </a:rPr>
              <a:t> -</a:t>
            </a:r>
          </a:p>
        </p:txBody>
      </p:sp>
      <p:sp>
        <p:nvSpPr>
          <p:cNvPr id="10" name="Line 9"/>
          <p:cNvSpPr>
            <a:spLocks noChangeShapeType="1"/>
          </p:cNvSpPr>
          <p:nvPr userDrawn="1"/>
        </p:nvSpPr>
        <p:spPr bwMode="auto">
          <a:xfrm flipH="1">
            <a:off x="292100" y="1066800"/>
            <a:ext cx="8559800" cy="0"/>
          </a:xfrm>
          <a:prstGeom prst="line">
            <a:avLst/>
          </a:prstGeom>
          <a:noFill/>
          <a:ln w="38100">
            <a:solidFill>
              <a:schemeClr val="tx1"/>
            </a:solidFill>
            <a:round/>
            <a:headEnd/>
            <a:tailEnd/>
          </a:ln>
          <a:effectLst/>
        </p:spPr>
        <p:txBody>
          <a:bodyPr wrap="none" lIns="91374" tIns="45688" rIns="91374" bIns="45688" anchor="ctr"/>
          <a:lstStyle/>
          <a:p>
            <a:pPr eaLnBrk="0" hangingPunct="0">
              <a:defRPr/>
            </a:pPr>
            <a:endParaRPr lang="en-US" sz="2400" dirty="0">
              <a:solidFill>
                <a:srgbClr val="000000"/>
              </a:solidFill>
              <a:latin typeface="Times" pitchFamily="-65" charset="0"/>
              <a:ea typeface="ＭＳ Ｐゴシック" charset="-128"/>
            </a:endParaRPr>
          </a:p>
        </p:txBody>
      </p:sp>
      <p:pic>
        <p:nvPicPr>
          <p:cNvPr id="1030" name="Picture 40" descr="lab_icon"/>
          <p:cNvPicPr>
            <a:picLocks noChangeAspect="1" noChangeArrowheads="1"/>
          </p:cNvPicPr>
          <p:nvPr userDrawn="1"/>
        </p:nvPicPr>
        <p:blipFill>
          <a:blip r:embed="rId3" cstate="print"/>
          <a:srcRect/>
          <a:stretch>
            <a:fillRect/>
          </a:stretch>
        </p:blipFill>
        <p:spPr bwMode="auto">
          <a:xfrm>
            <a:off x="8031163" y="141290"/>
            <a:ext cx="868362" cy="8953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5082" r:id="rId1"/>
  </p:sldLayoutIdLst>
  <p:hf sldNum="0" hdr="0" ftr="0" dt="0"/>
  <p:txStyles>
    <p:titleStyle>
      <a:lvl1pPr algn="l" rtl="0" eaLnBrk="0" fontAlgn="base" hangingPunct="0">
        <a:spcBef>
          <a:spcPct val="0"/>
        </a:spcBef>
        <a:spcAft>
          <a:spcPct val="0"/>
        </a:spcAft>
        <a:defRPr sz="3200" b="1">
          <a:solidFill>
            <a:schemeClr val="tx1"/>
          </a:solidFill>
          <a:latin typeface="+mj-lt"/>
          <a:ea typeface="ＭＳ Ｐゴシック" pitchFamily="-65" charset="-128"/>
          <a:cs typeface="ＭＳ Ｐゴシック" pitchFamily="-65" charset="-128"/>
        </a:defRPr>
      </a:lvl1pPr>
      <a:lvl2pPr algn="l" rtl="0" eaLnBrk="0" fontAlgn="base" hangingPunct="0">
        <a:spcBef>
          <a:spcPct val="0"/>
        </a:spcBef>
        <a:spcAft>
          <a:spcPct val="0"/>
        </a:spcAft>
        <a:defRPr sz="3200" b="1">
          <a:solidFill>
            <a:schemeClr val="tx1"/>
          </a:solidFill>
          <a:latin typeface="Times" pitchFamily="-65" charset="0"/>
          <a:ea typeface="ＭＳ Ｐゴシック" pitchFamily="-65" charset="-128"/>
          <a:cs typeface="ＭＳ Ｐゴシック" pitchFamily="-65" charset="-128"/>
        </a:defRPr>
      </a:lvl2pPr>
      <a:lvl3pPr algn="l" rtl="0" eaLnBrk="0" fontAlgn="base" hangingPunct="0">
        <a:spcBef>
          <a:spcPct val="0"/>
        </a:spcBef>
        <a:spcAft>
          <a:spcPct val="0"/>
        </a:spcAft>
        <a:defRPr sz="3200" b="1">
          <a:solidFill>
            <a:schemeClr val="tx1"/>
          </a:solidFill>
          <a:latin typeface="Times" pitchFamily="-65" charset="0"/>
          <a:ea typeface="ＭＳ Ｐゴシック" pitchFamily="-65" charset="-128"/>
          <a:cs typeface="ＭＳ Ｐゴシック" pitchFamily="-65" charset="-128"/>
        </a:defRPr>
      </a:lvl3pPr>
      <a:lvl4pPr algn="l" rtl="0" eaLnBrk="0" fontAlgn="base" hangingPunct="0">
        <a:spcBef>
          <a:spcPct val="0"/>
        </a:spcBef>
        <a:spcAft>
          <a:spcPct val="0"/>
        </a:spcAft>
        <a:defRPr sz="3200" b="1">
          <a:solidFill>
            <a:schemeClr val="tx1"/>
          </a:solidFill>
          <a:latin typeface="Times" pitchFamily="-65" charset="0"/>
          <a:ea typeface="ＭＳ Ｐゴシック" pitchFamily="-65" charset="-128"/>
          <a:cs typeface="ＭＳ Ｐゴシック" pitchFamily="-65" charset="-128"/>
        </a:defRPr>
      </a:lvl4pPr>
      <a:lvl5pPr algn="l" rtl="0" eaLnBrk="0" fontAlgn="base" hangingPunct="0">
        <a:spcBef>
          <a:spcPct val="0"/>
        </a:spcBef>
        <a:spcAft>
          <a:spcPct val="0"/>
        </a:spcAft>
        <a:defRPr sz="3200" b="1">
          <a:solidFill>
            <a:schemeClr val="tx1"/>
          </a:solidFill>
          <a:latin typeface="Times" pitchFamily="-65" charset="0"/>
          <a:ea typeface="ＭＳ Ｐゴシック" pitchFamily="-65" charset="-128"/>
          <a:cs typeface="ＭＳ Ｐゴシック" pitchFamily="-65" charset="-128"/>
        </a:defRPr>
      </a:lvl5pPr>
      <a:lvl6pPr marL="456880" algn="l" rtl="0" eaLnBrk="0" fontAlgn="base" hangingPunct="0">
        <a:spcBef>
          <a:spcPct val="0"/>
        </a:spcBef>
        <a:spcAft>
          <a:spcPct val="0"/>
        </a:spcAft>
        <a:defRPr sz="3200" b="1">
          <a:solidFill>
            <a:schemeClr val="tx1"/>
          </a:solidFill>
          <a:latin typeface="Times" pitchFamily="-65" charset="0"/>
        </a:defRPr>
      </a:lvl6pPr>
      <a:lvl7pPr marL="913762" algn="l" rtl="0" eaLnBrk="0" fontAlgn="base" hangingPunct="0">
        <a:spcBef>
          <a:spcPct val="0"/>
        </a:spcBef>
        <a:spcAft>
          <a:spcPct val="0"/>
        </a:spcAft>
        <a:defRPr sz="3200" b="1">
          <a:solidFill>
            <a:schemeClr val="tx1"/>
          </a:solidFill>
          <a:latin typeface="Times" pitchFamily="-65" charset="0"/>
        </a:defRPr>
      </a:lvl7pPr>
      <a:lvl8pPr marL="1370641" algn="l" rtl="0" eaLnBrk="0" fontAlgn="base" hangingPunct="0">
        <a:spcBef>
          <a:spcPct val="0"/>
        </a:spcBef>
        <a:spcAft>
          <a:spcPct val="0"/>
        </a:spcAft>
        <a:defRPr sz="3200" b="1">
          <a:solidFill>
            <a:schemeClr val="tx1"/>
          </a:solidFill>
          <a:latin typeface="Times" pitchFamily="-65" charset="0"/>
        </a:defRPr>
      </a:lvl8pPr>
      <a:lvl9pPr marL="1827520" algn="l" rtl="0" eaLnBrk="0" fontAlgn="base" hangingPunct="0">
        <a:spcBef>
          <a:spcPct val="0"/>
        </a:spcBef>
        <a:spcAft>
          <a:spcPct val="0"/>
        </a:spcAft>
        <a:defRPr sz="3200" b="1">
          <a:solidFill>
            <a:schemeClr val="tx1"/>
          </a:solidFill>
          <a:latin typeface="Times" pitchFamily="-65" charset="0"/>
        </a:defRPr>
      </a:lvl9pPr>
    </p:titleStyle>
    <p:bodyStyle>
      <a:lvl1pPr marL="342661" indent="-342661" algn="l" rtl="0" eaLnBrk="0" fontAlgn="base" hangingPunct="0">
        <a:spcBef>
          <a:spcPct val="20000"/>
        </a:spcBef>
        <a:spcAft>
          <a:spcPct val="0"/>
        </a:spcAft>
        <a:buChar char="•"/>
        <a:defRPr sz="3200">
          <a:solidFill>
            <a:schemeClr val="tx1"/>
          </a:solidFill>
          <a:latin typeface="+mn-lt"/>
          <a:ea typeface="ＭＳ Ｐゴシック" pitchFamily="-65" charset="-128"/>
          <a:cs typeface="ＭＳ Ｐゴシック" pitchFamily="-65" charset="-128"/>
        </a:defRPr>
      </a:lvl1pPr>
      <a:lvl2pPr marL="742431" indent="-285549" algn="l" rtl="0" eaLnBrk="0" fontAlgn="base" hangingPunct="0">
        <a:spcBef>
          <a:spcPct val="20000"/>
        </a:spcBef>
        <a:spcAft>
          <a:spcPct val="0"/>
        </a:spcAft>
        <a:buChar char="–"/>
        <a:defRPr sz="2800">
          <a:solidFill>
            <a:schemeClr val="tx1"/>
          </a:solidFill>
          <a:latin typeface="+mn-lt"/>
          <a:ea typeface="ＭＳ Ｐゴシック" pitchFamily="-65" charset="-128"/>
          <a:cs typeface="ＭＳ Ｐゴシック"/>
        </a:defRPr>
      </a:lvl2pPr>
      <a:lvl3pPr marL="1142201" indent="-228440" algn="l"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a:defRPr>
      </a:lvl3pPr>
      <a:lvl4pPr marL="1599080" indent="-228440" algn="l" rtl="0" eaLnBrk="0" fontAlgn="base" hangingPunct="0">
        <a:spcBef>
          <a:spcPct val="20000"/>
        </a:spcBef>
        <a:spcAft>
          <a:spcPct val="0"/>
        </a:spcAft>
        <a:buChar char="–"/>
        <a:defRPr sz="2000">
          <a:solidFill>
            <a:schemeClr val="tx1"/>
          </a:solidFill>
          <a:latin typeface="+mn-lt"/>
          <a:ea typeface="ＭＳ Ｐゴシック" pitchFamily="-65" charset="-128"/>
          <a:cs typeface="ＭＳ Ｐゴシック"/>
        </a:defRPr>
      </a:lvl4pPr>
      <a:lvl5pPr marL="2055960" indent="-228440" algn="l" rtl="0" eaLnBrk="0" fontAlgn="base" hangingPunct="0">
        <a:spcBef>
          <a:spcPct val="20000"/>
        </a:spcBef>
        <a:spcAft>
          <a:spcPct val="0"/>
        </a:spcAft>
        <a:buChar char="»"/>
        <a:defRPr sz="2000">
          <a:solidFill>
            <a:schemeClr val="tx1"/>
          </a:solidFill>
          <a:latin typeface="+mn-lt"/>
          <a:ea typeface="ＭＳ Ｐゴシック" pitchFamily="-65" charset="-128"/>
          <a:cs typeface="ＭＳ Ｐゴシック"/>
        </a:defRPr>
      </a:lvl5pPr>
      <a:lvl6pPr marL="2512842" indent="-228440" algn="l" rtl="0" eaLnBrk="0" fontAlgn="base" hangingPunct="0">
        <a:spcBef>
          <a:spcPct val="20000"/>
        </a:spcBef>
        <a:spcAft>
          <a:spcPct val="0"/>
        </a:spcAft>
        <a:buChar char="»"/>
        <a:defRPr sz="2000">
          <a:solidFill>
            <a:schemeClr val="tx1"/>
          </a:solidFill>
          <a:latin typeface="+mn-lt"/>
          <a:ea typeface="ＭＳ Ｐゴシック" pitchFamily="-65" charset="-128"/>
        </a:defRPr>
      </a:lvl6pPr>
      <a:lvl7pPr marL="2969721" indent="-228440" algn="l" rtl="0" eaLnBrk="0" fontAlgn="base" hangingPunct="0">
        <a:spcBef>
          <a:spcPct val="20000"/>
        </a:spcBef>
        <a:spcAft>
          <a:spcPct val="0"/>
        </a:spcAft>
        <a:buChar char="»"/>
        <a:defRPr sz="2000">
          <a:solidFill>
            <a:schemeClr val="tx1"/>
          </a:solidFill>
          <a:latin typeface="+mn-lt"/>
          <a:ea typeface="ＭＳ Ｐゴシック" pitchFamily="-65" charset="-128"/>
        </a:defRPr>
      </a:lvl7pPr>
      <a:lvl8pPr marL="3426600" indent="-228440" algn="l" rtl="0" eaLnBrk="0" fontAlgn="base" hangingPunct="0">
        <a:spcBef>
          <a:spcPct val="20000"/>
        </a:spcBef>
        <a:spcAft>
          <a:spcPct val="0"/>
        </a:spcAft>
        <a:buChar char="»"/>
        <a:defRPr sz="2000">
          <a:solidFill>
            <a:schemeClr val="tx1"/>
          </a:solidFill>
          <a:latin typeface="+mn-lt"/>
          <a:ea typeface="ＭＳ Ｐゴシック" pitchFamily="-65" charset="-128"/>
        </a:defRPr>
      </a:lvl8pPr>
      <a:lvl9pPr marL="3883479" indent="-228440" algn="l" rtl="0" eaLnBrk="0" fontAlgn="base" hangingPunct="0">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6880" rtl="0" eaLnBrk="1" latinLnBrk="0" hangingPunct="1">
        <a:defRPr sz="1800" kern="1200">
          <a:solidFill>
            <a:schemeClr val="tx1"/>
          </a:solidFill>
          <a:latin typeface="+mn-lt"/>
          <a:ea typeface="+mn-ea"/>
          <a:cs typeface="+mn-cs"/>
        </a:defRPr>
      </a:lvl1pPr>
      <a:lvl2pPr marL="456880" algn="l" defTabSz="456880" rtl="0" eaLnBrk="1" latinLnBrk="0" hangingPunct="1">
        <a:defRPr sz="1800" kern="1200">
          <a:solidFill>
            <a:schemeClr val="tx1"/>
          </a:solidFill>
          <a:latin typeface="+mn-lt"/>
          <a:ea typeface="+mn-ea"/>
          <a:cs typeface="+mn-cs"/>
        </a:defRPr>
      </a:lvl2pPr>
      <a:lvl3pPr marL="913762" algn="l" defTabSz="456880" rtl="0" eaLnBrk="1" latinLnBrk="0" hangingPunct="1">
        <a:defRPr sz="1800" kern="1200">
          <a:solidFill>
            <a:schemeClr val="tx1"/>
          </a:solidFill>
          <a:latin typeface="+mn-lt"/>
          <a:ea typeface="+mn-ea"/>
          <a:cs typeface="+mn-cs"/>
        </a:defRPr>
      </a:lvl3pPr>
      <a:lvl4pPr marL="1370641" algn="l" defTabSz="456880" rtl="0" eaLnBrk="1" latinLnBrk="0" hangingPunct="1">
        <a:defRPr sz="1800" kern="1200">
          <a:solidFill>
            <a:schemeClr val="tx1"/>
          </a:solidFill>
          <a:latin typeface="+mn-lt"/>
          <a:ea typeface="+mn-ea"/>
          <a:cs typeface="+mn-cs"/>
        </a:defRPr>
      </a:lvl4pPr>
      <a:lvl5pPr marL="1827520" algn="l" defTabSz="456880" rtl="0" eaLnBrk="1" latinLnBrk="0" hangingPunct="1">
        <a:defRPr sz="1800" kern="1200">
          <a:solidFill>
            <a:schemeClr val="tx1"/>
          </a:solidFill>
          <a:latin typeface="+mn-lt"/>
          <a:ea typeface="+mn-ea"/>
          <a:cs typeface="+mn-cs"/>
        </a:defRPr>
      </a:lvl5pPr>
      <a:lvl6pPr marL="2284399" algn="l" defTabSz="456880" rtl="0" eaLnBrk="1" latinLnBrk="0" hangingPunct="1">
        <a:defRPr sz="1800" kern="1200">
          <a:solidFill>
            <a:schemeClr val="tx1"/>
          </a:solidFill>
          <a:latin typeface="+mn-lt"/>
          <a:ea typeface="+mn-ea"/>
          <a:cs typeface="+mn-cs"/>
        </a:defRPr>
      </a:lvl6pPr>
      <a:lvl7pPr marL="2741281" algn="l" defTabSz="456880" rtl="0" eaLnBrk="1" latinLnBrk="0" hangingPunct="1">
        <a:defRPr sz="1800" kern="1200">
          <a:solidFill>
            <a:schemeClr val="tx1"/>
          </a:solidFill>
          <a:latin typeface="+mn-lt"/>
          <a:ea typeface="+mn-ea"/>
          <a:cs typeface="+mn-cs"/>
        </a:defRPr>
      </a:lvl7pPr>
      <a:lvl8pPr marL="3198160" algn="l" defTabSz="456880" rtl="0" eaLnBrk="1" latinLnBrk="0" hangingPunct="1">
        <a:defRPr sz="1800" kern="1200">
          <a:solidFill>
            <a:schemeClr val="tx1"/>
          </a:solidFill>
          <a:latin typeface="+mn-lt"/>
          <a:ea typeface="+mn-ea"/>
          <a:cs typeface="+mn-cs"/>
        </a:defRPr>
      </a:lvl8pPr>
      <a:lvl9pPr marL="3655040" algn="l" defTabSz="45688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 y="152400"/>
            <a:ext cx="8382000" cy="685800"/>
          </a:xfrm>
          <a:prstGeom prst="rect">
            <a:avLst/>
          </a:prstGeom>
          <a:noFill/>
          <a:ln w="9525">
            <a:noFill/>
            <a:miter lim="800000"/>
            <a:headEnd/>
            <a:tailEnd/>
          </a:ln>
        </p:spPr>
        <p:txBody>
          <a:bodyPr vert="horz" wrap="square" lIns="91374" tIns="45688" rIns="91374" bIns="45688" numCol="1" anchor="t"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533400" y="1143000"/>
            <a:ext cx="8077200" cy="4114800"/>
          </a:xfrm>
          <a:prstGeom prst="rect">
            <a:avLst/>
          </a:prstGeom>
          <a:noFill/>
          <a:ln w="9525">
            <a:noFill/>
            <a:miter lim="800000"/>
            <a:headEnd/>
            <a:tailEnd/>
          </a:ln>
        </p:spPr>
        <p:txBody>
          <a:bodyPr vert="horz" wrap="square" lIns="91374" tIns="45688" rIns="91374" bIns="4568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1543" name="Text Box 39"/>
          <p:cNvSpPr txBox="1">
            <a:spLocks noChangeArrowheads="1"/>
          </p:cNvSpPr>
          <p:nvPr userDrawn="1"/>
        </p:nvSpPr>
        <p:spPr bwMode="auto">
          <a:xfrm>
            <a:off x="8423280" y="6491290"/>
            <a:ext cx="723142" cy="369267"/>
          </a:xfrm>
          <a:prstGeom prst="rect">
            <a:avLst/>
          </a:prstGeom>
          <a:noFill/>
          <a:ln w="9525">
            <a:noFill/>
            <a:miter lim="800000"/>
            <a:headEnd/>
            <a:tailEnd/>
          </a:ln>
          <a:effectLst/>
        </p:spPr>
        <p:txBody>
          <a:bodyPr wrap="none" lIns="91374" tIns="45688" rIns="91374" bIns="45688">
            <a:spAutoFit/>
          </a:bodyPr>
          <a:lstStyle/>
          <a:p>
            <a:pPr eaLnBrk="0" hangingPunct="0"/>
            <a:r>
              <a:rPr lang="en-US" sz="1800" dirty="0">
                <a:solidFill>
                  <a:srgbClr val="000000"/>
                </a:solidFill>
                <a:latin typeface="Times" charset="0"/>
                <a:ea typeface="ＭＳ Ｐゴシック" charset="-128"/>
              </a:rPr>
              <a:t>- </a:t>
            </a:r>
            <a:fld id="{A6859BDC-CF6D-472C-905A-BA8C5FEC5A38}" type="slidenum">
              <a:rPr lang="en-US" sz="1800">
                <a:solidFill>
                  <a:srgbClr val="000000"/>
                </a:solidFill>
                <a:latin typeface="Times" charset="0"/>
                <a:ea typeface="ＭＳ Ｐゴシック" charset="-128"/>
              </a:rPr>
              <a:pPr eaLnBrk="0" hangingPunct="0"/>
              <a:t>‹#›</a:t>
            </a:fld>
            <a:r>
              <a:rPr lang="en-US" sz="1800" dirty="0">
                <a:solidFill>
                  <a:srgbClr val="000000"/>
                </a:solidFill>
                <a:latin typeface="Times" charset="0"/>
                <a:ea typeface="ＭＳ Ｐゴシック" charset="-128"/>
              </a:rPr>
              <a:t> -</a:t>
            </a:r>
          </a:p>
        </p:txBody>
      </p:sp>
      <p:sp>
        <p:nvSpPr>
          <p:cNvPr id="10" name="Line 9"/>
          <p:cNvSpPr>
            <a:spLocks noChangeShapeType="1"/>
          </p:cNvSpPr>
          <p:nvPr userDrawn="1"/>
        </p:nvSpPr>
        <p:spPr bwMode="auto">
          <a:xfrm flipH="1">
            <a:off x="292100" y="1066800"/>
            <a:ext cx="8559800" cy="0"/>
          </a:xfrm>
          <a:prstGeom prst="line">
            <a:avLst/>
          </a:prstGeom>
          <a:noFill/>
          <a:ln w="38100">
            <a:solidFill>
              <a:schemeClr val="tx1"/>
            </a:solidFill>
            <a:round/>
            <a:headEnd/>
            <a:tailEnd/>
          </a:ln>
          <a:effectLst/>
        </p:spPr>
        <p:txBody>
          <a:bodyPr wrap="none" lIns="91374" tIns="45688" rIns="91374" bIns="45688" anchor="ctr"/>
          <a:lstStyle/>
          <a:p>
            <a:pPr eaLnBrk="0" hangingPunct="0">
              <a:defRPr/>
            </a:pPr>
            <a:endParaRPr lang="en-US" sz="2400" dirty="0">
              <a:solidFill>
                <a:srgbClr val="000000"/>
              </a:solidFill>
              <a:latin typeface="Times" pitchFamily="-65" charset="0"/>
              <a:ea typeface="ＭＳ Ｐゴシック" charset="-128"/>
            </a:endParaRPr>
          </a:p>
        </p:txBody>
      </p:sp>
      <p:pic>
        <p:nvPicPr>
          <p:cNvPr id="1030" name="Picture 40" descr="lab_icon"/>
          <p:cNvPicPr>
            <a:picLocks noChangeAspect="1" noChangeArrowheads="1"/>
          </p:cNvPicPr>
          <p:nvPr userDrawn="1"/>
        </p:nvPicPr>
        <p:blipFill>
          <a:blip r:embed="rId3" cstate="print"/>
          <a:srcRect/>
          <a:stretch>
            <a:fillRect/>
          </a:stretch>
        </p:blipFill>
        <p:spPr bwMode="auto">
          <a:xfrm>
            <a:off x="8031163" y="141290"/>
            <a:ext cx="868362" cy="8953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5103" r:id="rId1"/>
  </p:sldLayoutIdLst>
  <p:hf sldNum="0" hdr="0" ftr="0" dt="0"/>
  <p:txStyles>
    <p:titleStyle>
      <a:lvl1pPr algn="l" rtl="0" eaLnBrk="0" fontAlgn="base" hangingPunct="0">
        <a:spcBef>
          <a:spcPct val="0"/>
        </a:spcBef>
        <a:spcAft>
          <a:spcPct val="0"/>
        </a:spcAft>
        <a:defRPr sz="3200" b="1">
          <a:solidFill>
            <a:schemeClr val="tx1"/>
          </a:solidFill>
          <a:latin typeface="+mj-lt"/>
          <a:ea typeface="ＭＳ Ｐゴシック" pitchFamily="-65" charset="-128"/>
          <a:cs typeface="ＭＳ Ｐゴシック" pitchFamily="-65" charset="-128"/>
        </a:defRPr>
      </a:lvl1pPr>
      <a:lvl2pPr algn="l" rtl="0" eaLnBrk="0" fontAlgn="base" hangingPunct="0">
        <a:spcBef>
          <a:spcPct val="0"/>
        </a:spcBef>
        <a:spcAft>
          <a:spcPct val="0"/>
        </a:spcAft>
        <a:defRPr sz="3200" b="1">
          <a:solidFill>
            <a:schemeClr val="tx1"/>
          </a:solidFill>
          <a:latin typeface="Times" pitchFamily="-65" charset="0"/>
          <a:ea typeface="ＭＳ Ｐゴシック" pitchFamily="-65" charset="-128"/>
          <a:cs typeface="ＭＳ Ｐゴシック" pitchFamily="-65" charset="-128"/>
        </a:defRPr>
      </a:lvl2pPr>
      <a:lvl3pPr algn="l" rtl="0" eaLnBrk="0" fontAlgn="base" hangingPunct="0">
        <a:spcBef>
          <a:spcPct val="0"/>
        </a:spcBef>
        <a:spcAft>
          <a:spcPct val="0"/>
        </a:spcAft>
        <a:defRPr sz="3200" b="1">
          <a:solidFill>
            <a:schemeClr val="tx1"/>
          </a:solidFill>
          <a:latin typeface="Times" pitchFamily="-65" charset="0"/>
          <a:ea typeface="ＭＳ Ｐゴシック" pitchFamily="-65" charset="-128"/>
          <a:cs typeface="ＭＳ Ｐゴシック" pitchFamily="-65" charset="-128"/>
        </a:defRPr>
      </a:lvl3pPr>
      <a:lvl4pPr algn="l" rtl="0" eaLnBrk="0" fontAlgn="base" hangingPunct="0">
        <a:spcBef>
          <a:spcPct val="0"/>
        </a:spcBef>
        <a:spcAft>
          <a:spcPct val="0"/>
        </a:spcAft>
        <a:defRPr sz="3200" b="1">
          <a:solidFill>
            <a:schemeClr val="tx1"/>
          </a:solidFill>
          <a:latin typeface="Times" pitchFamily="-65" charset="0"/>
          <a:ea typeface="ＭＳ Ｐゴシック" pitchFamily="-65" charset="-128"/>
          <a:cs typeface="ＭＳ Ｐゴシック" pitchFamily="-65" charset="-128"/>
        </a:defRPr>
      </a:lvl4pPr>
      <a:lvl5pPr algn="l" rtl="0" eaLnBrk="0" fontAlgn="base" hangingPunct="0">
        <a:spcBef>
          <a:spcPct val="0"/>
        </a:spcBef>
        <a:spcAft>
          <a:spcPct val="0"/>
        </a:spcAft>
        <a:defRPr sz="3200" b="1">
          <a:solidFill>
            <a:schemeClr val="tx1"/>
          </a:solidFill>
          <a:latin typeface="Times" pitchFamily="-65" charset="0"/>
          <a:ea typeface="ＭＳ Ｐゴシック" pitchFamily="-65" charset="-128"/>
          <a:cs typeface="ＭＳ Ｐゴシック" pitchFamily="-65" charset="-128"/>
        </a:defRPr>
      </a:lvl5pPr>
      <a:lvl6pPr marL="456880" algn="l" rtl="0" eaLnBrk="0" fontAlgn="base" hangingPunct="0">
        <a:spcBef>
          <a:spcPct val="0"/>
        </a:spcBef>
        <a:spcAft>
          <a:spcPct val="0"/>
        </a:spcAft>
        <a:defRPr sz="3200" b="1">
          <a:solidFill>
            <a:schemeClr val="tx1"/>
          </a:solidFill>
          <a:latin typeface="Times" pitchFamily="-65" charset="0"/>
        </a:defRPr>
      </a:lvl6pPr>
      <a:lvl7pPr marL="913762" algn="l" rtl="0" eaLnBrk="0" fontAlgn="base" hangingPunct="0">
        <a:spcBef>
          <a:spcPct val="0"/>
        </a:spcBef>
        <a:spcAft>
          <a:spcPct val="0"/>
        </a:spcAft>
        <a:defRPr sz="3200" b="1">
          <a:solidFill>
            <a:schemeClr val="tx1"/>
          </a:solidFill>
          <a:latin typeface="Times" pitchFamily="-65" charset="0"/>
        </a:defRPr>
      </a:lvl7pPr>
      <a:lvl8pPr marL="1370641" algn="l" rtl="0" eaLnBrk="0" fontAlgn="base" hangingPunct="0">
        <a:spcBef>
          <a:spcPct val="0"/>
        </a:spcBef>
        <a:spcAft>
          <a:spcPct val="0"/>
        </a:spcAft>
        <a:defRPr sz="3200" b="1">
          <a:solidFill>
            <a:schemeClr val="tx1"/>
          </a:solidFill>
          <a:latin typeface="Times" pitchFamily="-65" charset="0"/>
        </a:defRPr>
      </a:lvl8pPr>
      <a:lvl9pPr marL="1827520" algn="l" rtl="0" eaLnBrk="0" fontAlgn="base" hangingPunct="0">
        <a:spcBef>
          <a:spcPct val="0"/>
        </a:spcBef>
        <a:spcAft>
          <a:spcPct val="0"/>
        </a:spcAft>
        <a:defRPr sz="3200" b="1">
          <a:solidFill>
            <a:schemeClr val="tx1"/>
          </a:solidFill>
          <a:latin typeface="Times" pitchFamily="-65" charset="0"/>
        </a:defRPr>
      </a:lvl9pPr>
    </p:titleStyle>
    <p:bodyStyle>
      <a:lvl1pPr marL="342661" indent="-342661" algn="l" rtl="0" eaLnBrk="0" fontAlgn="base" hangingPunct="0">
        <a:spcBef>
          <a:spcPct val="20000"/>
        </a:spcBef>
        <a:spcAft>
          <a:spcPct val="0"/>
        </a:spcAft>
        <a:buChar char="•"/>
        <a:defRPr sz="3200">
          <a:solidFill>
            <a:schemeClr val="tx1"/>
          </a:solidFill>
          <a:latin typeface="+mn-lt"/>
          <a:ea typeface="ＭＳ Ｐゴシック" pitchFamily="-65" charset="-128"/>
          <a:cs typeface="ＭＳ Ｐゴシック" pitchFamily="-65" charset="-128"/>
        </a:defRPr>
      </a:lvl1pPr>
      <a:lvl2pPr marL="742431" indent="-285549" algn="l" rtl="0" eaLnBrk="0" fontAlgn="base" hangingPunct="0">
        <a:spcBef>
          <a:spcPct val="20000"/>
        </a:spcBef>
        <a:spcAft>
          <a:spcPct val="0"/>
        </a:spcAft>
        <a:buChar char="–"/>
        <a:defRPr sz="2800">
          <a:solidFill>
            <a:schemeClr val="tx1"/>
          </a:solidFill>
          <a:latin typeface="+mn-lt"/>
          <a:ea typeface="ＭＳ Ｐゴシック" pitchFamily="-65" charset="-128"/>
          <a:cs typeface="ＭＳ Ｐゴシック"/>
        </a:defRPr>
      </a:lvl2pPr>
      <a:lvl3pPr marL="1142201" indent="-228440" algn="l"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a:defRPr>
      </a:lvl3pPr>
      <a:lvl4pPr marL="1599080" indent="-228440" algn="l" rtl="0" eaLnBrk="0" fontAlgn="base" hangingPunct="0">
        <a:spcBef>
          <a:spcPct val="20000"/>
        </a:spcBef>
        <a:spcAft>
          <a:spcPct val="0"/>
        </a:spcAft>
        <a:buChar char="–"/>
        <a:defRPr sz="2000">
          <a:solidFill>
            <a:schemeClr val="tx1"/>
          </a:solidFill>
          <a:latin typeface="+mn-lt"/>
          <a:ea typeface="ＭＳ Ｐゴシック" pitchFamily="-65" charset="-128"/>
          <a:cs typeface="ＭＳ Ｐゴシック"/>
        </a:defRPr>
      </a:lvl4pPr>
      <a:lvl5pPr marL="2055960" indent="-228440" algn="l" rtl="0" eaLnBrk="0" fontAlgn="base" hangingPunct="0">
        <a:spcBef>
          <a:spcPct val="20000"/>
        </a:spcBef>
        <a:spcAft>
          <a:spcPct val="0"/>
        </a:spcAft>
        <a:buChar char="»"/>
        <a:defRPr sz="2000">
          <a:solidFill>
            <a:schemeClr val="tx1"/>
          </a:solidFill>
          <a:latin typeface="+mn-lt"/>
          <a:ea typeface="ＭＳ Ｐゴシック" pitchFamily="-65" charset="-128"/>
          <a:cs typeface="ＭＳ Ｐゴシック"/>
        </a:defRPr>
      </a:lvl5pPr>
      <a:lvl6pPr marL="2512842" indent="-228440" algn="l" rtl="0" eaLnBrk="0" fontAlgn="base" hangingPunct="0">
        <a:spcBef>
          <a:spcPct val="20000"/>
        </a:spcBef>
        <a:spcAft>
          <a:spcPct val="0"/>
        </a:spcAft>
        <a:buChar char="»"/>
        <a:defRPr sz="2000">
          <a:solidFill>
            <a:schemeClr val="tx1"/>
          </a:solidFill>
          <a:latin typeface="+mn-lt"/>
          <a:ea typeface="ＭＳ Ｐゴシック" pitchFamily="-65" charset="-128"/>
        </a:defRPr>
      </a:lvl6pPr>
      <a:lvl7pPr marL="2969721" indent="-228440" algn="l" rtl="0" eaLnBrk="0" fontAlgn="base" hangingPunct="0">
        <a:spcBef>
          <a:spcPct val="20000"/>
        </a:spcBef>
        <a:spcAft>
          <a:spcPct val="0"/>
        </a:spcAft>
        <a:buChar char="»"/>
        <a:defRPr sz="2000">
          <a:solidFill>
            <a:schemeClr val="tx1"/>
          </a:solidFill>
          <a:latin typeface="+mn-lt"/>
          <a:ea typeface="ＭＳ Ｐゴシック" pitchFamily="-65" charset="-128"/>
        </a:defRPr>
      </a:lvl7pPr>
      <a:lvl8pPr marL="3426600" indent="-228440" algn="l" rtl="0" eaLnBrk="0" fontAlgn="base" hangingPunct="0">
        <a:spcBef>
          <a:spcPct val="20000"/>
        </a:spcBef>
        <a:spcAft>
          <a:spcPct val="0"/>
        </a:spcAft>
        <a:buChar char="»"/>
        <a:defRPr sz="2000">
          <a:solidFill>
            <a:schemeClr val="tx1"/>
          </a:solidFill>
          <a:latin typeface="+mn-lt"/>
          <a:ea typeface="ＭＳ Ｐゴシック" pitchFamily="-65" charset="-128"/>
        </a:defRPr>
      </a:lvl8pPr>
      <a:lvl9pPr marL="3883479" indent="-228440" algn="l" rtl="0" eaLnBrk="0" fontAlgn="base" hangingPunct="0">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6880" rtl="0" eaLnBrk="1" latinLnBrk="0" hangingPunct="1">
        <a:defRPr sz="1800" kern="1200">
          <a:solidFill>
            <a:schemeClr val="tx1"/>
          </a:solidFill>
          <a:latin typeface="+mn-lt"/>
          <a:ea typeface="+mn-ea"/>
          <a:cs typeface="+mn-cs"/>
        </a:defRPr>
      </a:lvl1pPr>
      <a:lvl2pPr marL="456880" algn="l" defTabSz="456880" rtl="0" eaLnBrk="1" latinLnBrk="0" hangingPunct="1">
        <a:defRPr sz="1800" kern="1200">
          <a:solidFill>
            <a:schemeClr val="tx1"/>
          </a:solidFill>
          <a:latin typeface="+mn-lt"/>
          <a:ea typeface="+mn-ea"/>
          <a:cs typeface="+mn-cs"/>
        </a:defRPr>
      </a:lvl2pPr>
      <a:lvl3pPr marL="913762" algn="l" defTabSz="456880" rtl="0" eaLnBrk="1" latinLnBrk="0" hangingPunct="1">
        <a:defRPr sz="1800" kern="1200">
          <a:solidFill>
            <a:schemeClr val="tx1"/>
          </a:solidFill>
          <a:latin typeface="+mn-lt"/>
          <a:ea typeface="+mn-ea"/>
          <a:cs typeface="+mn-cs"/>
        </a:defRPr>
      </a:lvl3pPr>
      <a:lvl4pPr marL="1370641" algn="l" defTabSz="456880" rtl="0" eaLnBrk="1" latinLnBrk="0" hangingPunct="1">
        <a:defRPr sz="1800" kern="1200">
          <a:solidFill>
            <a:schemeClr val="tx1"/>
          </a:solidFill>
          <a:latin typeface="+mn-lt"/>
          <a:ea typeface="+mn-ea"/>
          <a:cs typeface="+mn-cs"/>
        </a:defRPr>
      </a:lvl4pPr>
      <a:lvl5pPr marL="1827520" algn="l" defTabSz="456880" rtl="0" eaLnBrk="1" latinLnBrk="0" hangingPunct="1">
        <a:defRPr sz="1800" kern="1200">
          <a:solidFill>
            <a:schemeClr val="tx1"/>
          </a:solidFill>
          <a:latin typeface="+mn-lt"/>
          <a:ea typeface="+mn-ea"/>
          <a:cs typeface="+mn-cs"/>
        </a:defRPr>
      </a:lvl5pPr>
      <a:lvl6pPr marL="2284399" algn="l" defTabSz="456880" rtl="0" eaLnBrk="1" latinLnBrk="0" hangingPunct="1">
        <a:defRPr sz="1800" kern="1200">
          <a:solidFill>
            <a:schemeClr val="tx1"/>
          </a:solidFill>
          <a:latin typeface="+mn-lt"/>
          <a:ea typeface="+mn-ea"/>
          <a:cs typeface="+mn-cs"/>
        </a:defRPr>
      </a:lvl6pPr>
      <a:lvl7pPr marL="2741281" algn="l" defTabSz="456880" rtl="0" eaLnBrk="1" latinLnBrk="0" hangingPunct="1">
        <a:defRPr sz="1800" kern="1200">
          <a:solidFill>
            <a:schemeClr val="tx1"/>
          </a:solidFill>
          <a:latin typeface="+mn-lt"/>
          <a:ea typeface="+mn-ea"/>
          <a:cs typeface="+mn-cs"/>
        </a:defRPr>
      </a:lvl7pPr>
      <a:lvl8pPr marL="3198160" algn="l" defTabSz="456880" rtl="0" eaLnBrk="1" latinLnBrk="0" hangingPunct="1">
        <a:defRPr sz="1800" kern="1200">
          <a:solidFill>
            <a:schemeClr val="tx1"/>
          </a:solidFill>
          <a:latin typeface="+mn-lt"/>
          <a:ea typeface="+mn-ea"/>
          <a:cs typeface="+mn-cs"/>
        </a:defRPr>
      </a:lvl8pPr>
      <a:lvl9pPr marL="3655040" algn="l" defTabSz="45688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 y="152400"/>
            <a:ext cx="8382000" cy="685800"/>
          </a:xfrm>
          <a:prstGeom prst="rect">
            <a:avLst/>
          </a:prstGeom>
          <a:noFill/>
          <a:ln w="9525">
            <a:noFill/>
            <a:miter lim="800000"/>
            <a:headEnd/>
            <a:tailEnd/>
          </a:ln>
        </p:spPr>
        <p:txBody>
          <a:bodyPr vert="horz" wrap="square" lIns="91374" tIns="45688" rIns="91374" bIns="45688" numCol="1" anchor="t"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533400" y="1143000"/>
            <a:ext cx="8077200" cy="4114800"/>
          </a:xfrm>
          <a:prstGeom prst="rect">
            <a:avLst/>
          </a:prstGeom>
          <a:noFill/>
          <a:ln w="9525">
            <a:noFill/>
            <a:miter lim="800000"/>
            <a:headEnd/>
            <a:tailEnd/>
          </a:ln>
        </p:spPr>
        <p:txBody>
          <a:bodyPr vert="horz" wrap="square" lIns="91374" tIns="45688" rIns="91374" bIns="4568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1543" name="Text Box 39"/>
          <p:cNvSpPr txBox="1">
            <a:spLocks noChangeArrowheads="1"/>
          </p:cNvSpPr>
          <p:nvPr userDrawn="1"/>
        </p:nvSpPr>
        <p:spPr bwMode="auto">
          <a:xfrm>
            <a:off x="8423280" y="6491290"/>
            <a:ext cx="723142" cy="369267"/>
          </a:xfrm>
          <a:prstGeom prst="rect">
            <a:avLst/>
          </a:prstGeom>
          <a:noFill/>
          <a:ln w="9525">
            <a:noFill/>
            <a:miter lim="800000"/>
            <a:headEnd/>
            <a:tailEnd/>
          </a:ln>
          <a:effectLst/>
        </p:spPr>
        <p:txBody>
          <a:bodyPr wrap="none" lIns="91374" tIns="45688" rIns="91374" bIns="45688">
            <a:spAutoFit/>
          </a:bodyPr>
          <a:lstStyle/>
          <a:p>
            <a:pPr eaLnBrk="0" hangingPunct="0"/>
            <a:r>
              <a:rPr lang="en-US" sz="1800" dirty="0">
                <a:solidFill>
                  <a:srgbClr val="000000"/>
                </a:solidFill>
                <a:latin typeface="Times" charset="0"/>
                <a:ea typeface="ＭＳ Ｐゴシック" charset="-128"/>
              </a:rPr>
              <a:t>- </a:t>
            </a:r>
            <a:fld id="{A6859BDC-CF6D-472C-905A-BA8C5FEC5A38}" type="slidenum">
              <a:rPr lang="en-US" sz="1800">
                <a:solidFill>
                  <a:srgbClr val="000000"/>
                </a:solidFill>
                <a:latin typeface="Times" charset="0"/>
                <a:ea typeface="ＭＳ Ｐゴシック" charset="-128"/>
              </a:rPr>
              <a:pPr eaLnBrk="0" hangingPunct="0"/>
              <a:t>‹#›</a:t>
            </a:fld>
            <a:r>
              <a:rPr lang="en-US" sz="1800" dirty="0">
                <a:solidFill>
                  <a:srgbClr val="000000"/>
                </a:solidFill>
                <a:latin typeface="Times" charset="0"/>
                <a:ea typeface="ＭＳ Ｐゴシック" charset="-128"/>
              </a:rPr>
              <a:t> -</a:t>
            </a:r>
          </a:p>
        </p:txBody>
      </p:sp>
      <p:sp>
        <p:nvSpPr>
          <p:cNvPr id="10" name="Line 9"/>
          <p:cNvSpPr>
            <a:spLocks noChangeShapeType="1"/>
          </p:cNvSpPr>
          <p:nvPr userDrawn="1"/>
        </p:nvSpPr>
        <p:spPr bwMode="auto">
          <a:xfrm flipH="1">
            <a:off x="292100" y="1066800"/>
            <a:ext cx="8559800" cy="0"/>
          </a:xfrm>
          <a:prstGeom prst="line">
            <a:avLst/>
          </a:prstGeom>
          <a:noFill/>
          <a:ln w="38100">
            <a:solidFill>
              <a:schemeClr val="tx1"/>
            </a:solidFill>
            <a:round/>
            <a:headEnd/>
            <a:tailEnd/>
          </a:ln>
          <a:effectLst/>
        </p:spPr>
        <p:txBody>
          <a:bodyPr wrap="none" lIns="91374" tIns="45688" rIns="91374" bIns="45688" anchor="ctr"/>
          <a:lstStyle/>
          <a:p>
            <a:pPr eaLnBrk="0" hangingPunct="0">
              <a:defRPr/>
            </a:pPr>
            <a:endParaRPr lang="en-US" sz="2400" dirty="0">
              <a:solidFill>
                <a:srgbClr val="000000"/>
              </a:solidFill>
              <a:latin typeface="Times" pitchFamily="-65" charset="0"/>
              <a:ea typeface="ＭＳ Ｐゴシック" charset="-128"/>
            </a:endParaRPr>
          </a:p>
        </p:txBody>
      </p:sp>
      <p:pic>
        <p:nvPicPr>
          <p:cNvPr id="1030" name="Picture 40" descr="lab_icon"/>
          <p:cNvPicPr>
            <a:picLocks noChangeAspect="1" noChangeArrowheads="1"/>
          </p:cNvPicPr>
          <p:nvPr userDrawn="1"/>
        </p:nvPicPr>
        <p:blipFill>
          <a:blip r:embed="rId3" cstate="print"/>
          <a:srcRect/>
          <a:stretch>
            <a:fillRect/>
          </a:stretch>
        </p:blipFill>
        <p:spPr bwMode="auto">
          <a:xfrm>
            <a:off x="8031163" y="141290"/>
            <a:ext cx="868362" cy="8953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5096" r:id="rId1"/>
  </p:sldLayoutIdLst>
  <p:hf sldNum="0" hdr="0" ftr="0" dt="0"/>
  <p:txStyles>
    <p:titleStyle>
      <a:lvl1pPr algn="l" rtl="0" eaLnBrk="0" fontAlgn="base" hangingPunct="0">
        <a:spcBef>
          <a:spcPct val="0"/>
        </a:spcBef>
        <a:spcAft>
          <a:spcPct val="0"/>
        </a:spcAft>
        <a:defRPr sz="3200" b="1">
          <a:solidFill>
            <a:schemeClr val="tx1"/>
          </a:solidFill>
          <a:latin typeface="+mj-lt"/>
          <a:ea typeface="ＭＳ Ｐゴシック" pitchFamily="-65" charset="-128"/>
          <a:cs typeface="ＭＳ Ｐゴシック" pitchFamily="-65" charset="-128"/>
        </a:defRPr>
      </a:lvl1pPr>
      <a:lvl2pPr algn="l" rtl="0" eaLnBrk="0" fontAlgn="base" hangingPunct="0">
        <a:spcBef>
          <a:spcPct val="0"/>
        </a:spcBef>
        <a:spcAft>
          <a:spcPct val="0"/>
        </a:spcAft>
        <a:defRPr sz="3200" b="1">
          <a:solidFill>
            <a:schemeClr val="tx1"/>
          </a:solidFill>
          <a:latin typeface="Times" pitchFamily="-65" charset="0"/>
          <a:ea typeface="ＭＳ Ｐゴシック" pitchFamily="-65" charset="-128"/>
          <a:cs typeface="ＭＳ Ｐゴシック" pitchFamily="-65" charset="-128"/>
        </a:defRPr>
      </a:lvl2pPr>
      <a:lvl3pPr algn="l" rtl="0" eaLnBrk="0" fontAlgn="base" hangingPunct="0">
        <a:spcBef>
          <a:spcPct val="0"/>
        </a:spcBef>
        <a:spcAft>
          <a:spcPct val="0"/>
        </a:spcAft>
        <a:defRPr sz="3200" b="1">
          <a:solidFill>
            <a:schemeClr val="tx1"/>
          </a:solidFill>
          <a:latin typeface="Times" pitchFamily="-65" charset="0"/>
          <a:ea typeface="ＭＳ Ｐゴシック" pitchFamily="-65" charset="-128"/>
          <a:cs typeface="ＭＳ Ｐゴシック" pitchFamily="-65" charset="-128"/>
        </a:defRPr>
      </a:lvl3pPr>
      <a:lvl4pPr algn="l" rtl="0" eaLnBrk="0" fontAlgn="base" hangingPunct="0">
        <a:spcBef>
          <a:spcPct val="0"/>
        </a:spcBef>
        <a:spcAft>
          <a:spcPct val="0"/>
        </a:spcAft>
        <a:defRPr sz="3200" b="1">
          <a:solidFill>
            <a:schemeClr val="tx1"/>
          </a:solidFill>
          <a:latin typeface="Times" pitchFamily="-65" charset="0"/>
          <a:ea typeface="ＭＳ Ｐゴシック" pitchFamily="-65" charset="-128"/>
          <a:cs typeface="ＭＳ Ｐゴシック" pitchFamily="-65" charset="-128"/>
        </a:defRPr>
      </a:lvl4pPr>
      <a:lvl5pPr algn="l" rtl="0" eaLnBrk="0" fontAlgn="base" hangingPunct="0">
        <a:spcBef>
          <a:spcPct val="0"/>
        </a:spcBef>
        <a:spcAft>
          <a:spcPct val="0"/>
        </a:spcAft>
        <a:defRPr sz="3200" b="1">
          <a:solidFill>
            <a:schemeClr val="tx1"/>
          </a:solidFill>
          <a:latin typeface="Times" pitchFamily="-65" charset="0"/>
          <a:ea typeface="ＭＳ Ｐゴシック" pitchFamily="-65" charset="-128"/>
          <a:cs typeface="ＭＳ Ｐゴシック" pitchFamily="-65" charset="-128"/>
        </a:defRPr>
      </a:lvl5pPr>
      <a:lvl6pPr marL="456880" algn="l" rtl="0" eaLnBrk="0" fontAlgn="base" hangingPunct="0">
        <a:spcBef>
          <a:spcPct val="0"/>
        </a:spcBef>
        <a:spcAft>
          <a:spcPct val="0"/>
        </a:spcAft>
        <a:defRPr sz="3200" b="1">
          <a:solidFill>
            <a:schemeClr val="tx1"/>
          </a:solidFill>
          <a:latin typeface="Times" pitchFamily="-65" charset="0"/>
        </a:defRPr>
      </a:lvl6pPr>
      <a:lvl7pPr marL="913762" algn="l" rtl="0" eaLnBrk="0" fontAlgn="base" hangingPunct="0">
        <a:spcBef>
          <a:spcPct val="0"/>
        </a:spcBef>
        <a:spcAft>
          <a:spcPct val="0"/>
        </a:spcAft>
        <a:defRPr sz="3200" b="1">
          <a:solidFill>
            <a:schemeClr val="tx1"/>
          </a:solidFill>
          <a:latin typeface="Times" pitchFamily="-65" charset="0"/>
        </a:defRPr>
      </a:lvl7pPr>
      <a:lvl8pPr marL="1370641" algn="l" rtl="0" eaLnBrk="0" fontAlgn="base" hangingPunct="0">
        <a:spcBef>
          <a:spcPct val="0"/>
        </a:spcBef>
        <a:spcAft>
          <a:spcPct val="0"/>
        </a:spcAft>
        <a:defRPr sz="3200" b="1">
          <a:solidFill>
            <a:schemeClr val="tx1"/>
          </a:solidFill>
          <a:latin typeface="Times" pitchFamily="-65" charset="0"/>
        </a:defRPr>
      </a:lvl8pPr>
      <a:lvl9pPr marL="1827520" algn="l" rtl="0" eaLnBrk="0" fontAlgn="base" hangingPunct="0">
        <a:spcBef>
          <a:spcPct val="0"/>
        </a:spcBef>
        <a:spcAft>
          <a:spcPct val="0"/>
        </a:spcAft>
        <a:defRPr sz="3200" b="1">
          <a:solidFill>
            <a:schemeClr val="tx1"/>
          </a:solidFill>
          <a:latin typeface="Times" pitchFamily="-65" charset="0"/>
        </a:defRPr>
      </a:lvl9pPr>
    </p:titleStyle>
    <p:bodyStyle>
      <a:lvl1pPr marL="342661" indent="-342661" algn="l" rtl="0" eaLnBrk="0" fontAlgn="base" hangingPunct="0">
        <a:spcBef>
          <a:spcPct val="20000"/>
        </a:spcBef>
        <a:spcAft>
          <a:spcPct val="0"/>
        </a:spcAft>
        <a:buChar char="•"/>
        <a:defRPr sz="3200">
          <a:solidFill>
            <a:schemeClr val="tx1"/>
          </a:solidFill>
          <a:latin typeface="+mn-lt"/>
          <a:ea typeface="ＭＳ Ｐゴシック" pitchFamily="-65" charset="-128"/>
          <a:cs typeface="ＭＳ Ｐゴシック" pitchFamily="-65" charset="-128"/>
        </a:defRPr>
      </a:lvl1pPr>
      <a:lvl2pPr marL="742431" indent="-285549" algn="l" rtl="0" eaLnBrk="0" fontAlgn="base" hangingPunct="0">
        <a:spcBef>
          <a:spcPct val="20000"/>
        </a:spcBef>
        <a:spcAft>
          <a:spcPct val="0"/>
        </a:spcAft>
        <a:buChar char="–"/>
        <a:defRPr sz="2800">
          <a:solidFill>
            <a:schemeClr val="tx1"/>
          </a:solidFill>
          <a:latin typeface="+mn-lt"/>
          <a:ea typeface="ＭＳ Ｐゴシック" pitchFamily="-65" charset="-128"/>
          <a:cs typeface="ＭＳ Ｐゴシック"/>
        </a:defRPr>
      </a:lvl2pPr>
      <a:lvl3pPr marL="1142201" indent="-228440" algn="l"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a:defRPr>
      </a:lvl3pPr>
      <a:lvl4pPr marL="1599080" indent="-228440" algn="l" rtl="0" eaLnBrk="0" fontAlgn="base" hangingPunct="0">
        <a:spcBef>
          <a:spcPct val="20000"/>
        </a:spcBef>
        <a:spcAft>
          <a:spcPct val="0"/>
        </a:spcAft>
        <a:buChar char="–"/>
        <a:defRPr sz="2000">
          <a:solidFill>
            <a:schemeClr val="tx1"/>
          </a:solidFill>
          <a:latin typeface="+mn-lt"/>
          <a:ea typeface="ＭＳ Ｐゴシック" pitchFamily="-65" charset="-128"/>
          <a:cs typeface="ＭＳ Ｐゴシック"/>
        </a:defRPr>
      </a:lvl4pPr>
      <a:lvl5pPr marL="2055960" indent="-228440" algn="l" rtl="0" eaLnBrk="0" fontAlgn="base" hangingPunct="0">
        <a:spcBef>
          <a:spcPct val="20000"/>
        </a:spcBef>
        <a:spcAft>
          <a:spcPct val="0"/>
        </a:spcAft>
        <a:buChar char="»"/>
        <a:defRPr sz="2000">
          <a:solidFill>
            <a:schemeClr val="tx1"/>
          </a:solidFill>
          <a:latin typeface="+mn-lt"/>
          <a:ea typeface="ＭＳ Ｐゴシック" pitchFamily="-65" charset="-128"/>
          <a:cs typeface="ＭＳ Ｐゴシック"/>
        </a:defRPr>
      </a:lvl5pPr>
      <a:lvl6pPr marL="2512842" indent="-228440" algn="l" rtl="0" eaLnBrk="0" fontAlgn="base" hangingPunct="0">
        <a:spcBef>
          <a:spcPct val="20000"/>
        </a:spcBef>
        <a:spcAft>
          <a:spcPct val="0"/>
        </a:spcAft>
        <a:buChar char="»"/>
        <a:defRPr sz="2000">
          <a:solidFill>
            <a:schemeClr val="tx1"/>
          </a:solidFill>
          <a:latin typeface="+mn-lt"/>
          <a:ea typeface="ＭＳ Ｐゴシック" pitchFamily="-65" charset="-128"/>
        </a:defRPr>
      </a:lvl6pPr>
      <a:lvl7pPr marL="2969721" indent="-228440" algn="l" rtl="0" eaLnBrk="0" fontAlgn="base" hangingPunct="0">
        <a:spcBef>
          <a:spcPct val="20000"/>
        </a:spcBef>
        <a:spcAft>
          <a:spcPct val="0"/>
        </a:spcAft>
        <a:buChar char="»"/>
        <a:defRPr sz="2000">
          <a:solidFill>
            <a:schemeClr val="tx1"/>
          </a:solidFill>
          <a:latin typeface="+mn-lt"/>
          <a:ea typeface="ＭＳ Ｐゴシック" pitchFamily="-65" charset="-128"/>
        </a:defRPr>
      </a:lvl7pPr>
      <a:lvl8pPr marL="3426600" indent="-228440" algn="l" rtl="0" eaLnBrk="0" fontAlgn="base" hangingPunct="0">
        <a:spcBef>
          <a:spcPct val="20000"/>
        </a:spcBef>
        <a:spcAft>
          <a:spcPct val="0"/>
        </a:spcAft>
        <a:buChar char="»"/>
        <a:defRPr sz="2000">
          <a:solidFill>
            <a:schemeClr val="tx1"/>
          </a:solidFill>
          <a:latin typeface="+mn-lt"/>
          <a:ea typeface="ＭＳ Ｐゴシック" pitchFamily="-65" charset="-128"/>
        </a:defRPr>
      </a:lvl8pPr>
      <a:lvl9pPr marL="3883479" indent="-228440" algn="l" rtl="0" eaLnBrk="0" fontAlgn="base" hangingPunct="0">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6880" rtl="0" eaLnBrk="1" latinLnBrk="0" hangingPunct="1">
        <a:defRPr sz="1800" kern="1200">
          <a:solidFill>
            <a:schemeClr val="tx1"/>
          </a:solidFill>
          <a:latin typeface="+mn-lt"/>
          <a:ea typeface="+mn-ea"/>
          <a:cs typeface="+mn-cs"/>
        </a:defRPr>
      </a:lvl1pPr>
      <a:lvl2pPr marL="456880" algn="l" defTabSz="456880" rtl="0" eaLnBrk="1" latinLnBrk="0" hangingPunct="1">
        <a:defRPr sz="1800" kern="1200">
          <a:solidFill>
            <a:schemeClr val="tx1"/>
          </a:solidFill>
          <a:latin typeface="+mn-lt"/>
          <a:ea typeface="+mn-ea"/>
          <a:cs typeface="+mn-cs"/>
        </a:defRPr>
      </a:lvl2pPr>
      <a:lvl3pPr marL="913762" algn="l" defTabSz="456880" rtl="0" eaLnBrk="1" latinLnBrk="0" hangingPunct="1">
        <a:defRPr sz="1800" kern="1200">
          <a:solidFill>
            <a:schemeClr val="tx1"/>
          </a:solidFill>
          <a:latin typeface="+mn-lt"/>
          <a:ea typeface="+mn-ea"/>
          <a:cs typeface="+mn-cs"/>
        </a:defRPr>
      </a:lvl3pPr>
      <a:lvl4pPr marL="1370641" algn="l" defTabSz="456880" rtl="0" eaLnBrk="1" latinLnBrk="0" hangingPunct="1">
        <a:defRPr sz="1800" kern="1200">
          <a:solidFill>
            <a:schemeClr val="tx1"/>
          </a:solidFill>
          <a:latin typeface="+mn-lt"/>
          <a:ea typeface="+mn-ea"/>
          <a:cs typeface="+mn-cs"/>
        </a:defRPr>
      </a:lvl4pPr>
      <a:lvl5pPr marL="1827520" algn="l" defTabSz="456880" rtl="0" eaLnBrk="1" latinLnBrk="0" hangingPunct="1">
        <a:defRPr sz="1800" kern="1200">
          <a:solidFill>
            <a:schemeClr val="tx1"/>
          </a:solidFill>
          <a:latin typeface="+mn-lt"/>
          <a:ea typeface="+mn-ea"/>
          <a:cs typeface="+mn-cs"/>
        </a:defRPr>
      </a:lvl5pPr>
      <a:lvl6pPr marL="2284399" algn="l" defTabSz="456880" rtl="0" eaLnBrk="1" latinLnBrk="0" hangingPunct="1">
        <a:defRPr sz="1800" kern="1200">
          <a:solidFill>
            <a:schemeClr val="tx1"/>
          </a:solidFill>
          <a:latin typeface="+mn-lt"/>
          <a:ea typeface="+mn-ea"/>
          <a:cs typeface="+mn-cs"/>
        </a:defRPr>
      </a:lvl6pPr>
      <a:lvl7pPr marL="2741281" algn="l" defTabSz="456880" rtl="0" eaLnBrk="1" latinLnBrk="0" hangingPunct="1">
        <a:defRPr sz="1800" kern="1200">
          <a:solidFill>
            <a:schemeClr val="tx1"/>
          </a:solidFill>
          <a:latin typeface="+mn-lt"/>
          <a:ea typeface="+mn-ea"/>
          <a:cs typeface="+mn-cs"/>
        </a:defRPr>
      </a:lvl7pPr>
      <a:lvl8pPr marL="3198160" algn="l" defTabSz="456880" rtl="0" eaLnBrk="1" latinLnBrk="0" hangingPunct="1">
        <a:defRPr sz="1800" kern="1200">
          <a:solidFill>
            <a:schemeClr val="tx1"/>
          </a:solidFill>
          <a:latin typeface="+mn-lt"/>
          <a:ea typeface="+mn-ea"/>
          <a:cs typeface="+mn-cs"/>
        </a:defRPr>
      </a:lvl8pPr>
      <a:lvl9pPr marL="3655040" algn="l" defTabSz="45688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 y="152400"/>
            <a:ext cx="8382000" cy="685800"/>
          </a:xfrm>
          <a:prstGeom prst="rect">
            <a:avLst/>
          </a:prstGeom>
          <a:noFill/>
          <a:ln w="9525">
            <a:noFill/>
            <a:miter lim="800000"/>
            <a:headEnd/>
            <a:tailEnd/>
          </a:ln>
        </p:spPr>
        <p:txBody>
          <a:bodyPr vert="horz" wrap="square" lIns="91374" tIns="45688" rIns="91374" bIns="45688" numCol="1" anchor="t"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533400" y="1143000"/>
            <a:ext cx="8077200" cy="4114800"/>
          </a:xfrm>
          <a:prstGeom prst="rect">
            <a:avLst/>
          </a:prstGeom>
          <a:noFill/>
          <a:ln w="9525">
            <a:noFill/>
            <a:miter lim="800000"/>
            <a:headEnd/>
            <a:tailEnd/>
          </a:ln>
        </p:spPr>
        <p:txBody>
          <a:bodyPr vert="horz" wrap="square" lIns="91374" tIns="45688" rIns="91374" bIns="4568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1543" name="Text Box 39"/>
          <p:cNvSpPr txBox="1">
            <a:spLocks noChangeArrowheads="1"/>
          </p:cNvSpPr>
          <p:nvPr userDrawn="1"/>
        </p:nvSpPr>
        <p:spPr bwMode="auto">
          <a:xfrm>
            <a:off x="8423280" y="6491290"/>
            <a:ext cx="723142" cy="369267"/>
          </a:xfrm>
          <a:prstGeom prst="rect">
            <a:avLst/>
          </a:prstGeom>
          <a:noFill/>
          <a:ln w="9525">
            <a:noFill/>
            <a:miter lim="800000"/>
            <a:headEnd/>
            <a:tailEnd/>
          </a:ln>
          <a:effectLst/>
        </p:spPr>
        <p:txBody>
          <a:bodyPr wrap="none" lIns="91374" tIns="45688" rIns="91374" bIns="45688">
            <a:spAutoFit/>
          </a:bodyPr>
          <a:lstStyle/>
          <a:p>
            <a:pPr eaLnBrk="0" hangingPunct="0"/>
            <a:r>
              <a:rPr lang="en-US" sz="1800" dirty="0">
                <a:solidFill>
                  <a:srgbClr val="000000"/>
                </a:solidFill>
                <a:latin typeface="Times" charset="0"/>
                <a:ea typeface="ＭＳ Ｐゴシック" charset="-128"/>
              </a:rPr>
              <a:t>- </a:t>
            </a:r>
            <a:fld id="{A6859BDC-CF6D-472C-905A-BA8C5FEC5A38}" type="slidenum">
              <a:rPr lang="en-US" sz="1800">
                <a:solidFill>
                  <a:srgbClr val="000000"/>
                </a:solidFill>
                <a:latin typeface="Times" charset="0"/>
                <a:ea typeface="ＭＳ Ｐゴシック" charset="-128"/>
              </a:rPr>
              <a:pPr eaLnBrk="0" hangingPunct="0"/>
              <a:t>‹#›</a:t>
            </a:fld>
            <a:r>
              <a:rPr lang="en-US" sz="1800" dirty="0">
                <a:solidFill>
                  <a:srgbClr val="000000"/>
                </a:solidFill>
                <a:latin typeface="Times" charset="0"/>
                <a:ea typeface="ＭＳ Ｐゴシック" charset="-128"/>
              </a:rPr>
              <a:t> -</a:t>
            </a:r>
          </a:p>
        </p:txBody>
      </p:sp>
      <p:sp>
        <p:nvSpPr>
          <p:cNvPr id="10" name="Line 9"/>
          <p:cNvSpPr>
            <a:spLocks noChangeShapeType="1"/>
          </p:cNvSpPr>
          <p:nvPr userDrawn="1"/>
        </p:nvSpPr>
        <p:spPr bwMode="auto">
          <a:xfrm flipH="1">
            <a:off x="292100" y="1066800"/>
            <a:ext cx="8559800" cy="0"/>
          </a:xfrm>
          <a:prstGeom prst="line">
            <a:avLst/>
          </a:prstGeom>
          <a:noFill/>
          <a:ln w="38100">
            <a:solidFill>
              <a:schemeClr val="tx1"/>
            </a:solidFill>
            <a:round/>
            <a:headEnd/>
            <a:tailEnd/>
          </a:ln>
          <a:effectLst/>
        </p:spPr>
        <p:txBody>
          <a:bodyPr wrap="none" lIns="91374" tIns="45688" rIns="91374" bIns="45688" anchor="ctr"/>
          <a:lstStyle/>
          <a:p>
            <a:pPr eaLnBrk="0" hangingPunct="0">
              <a:defRPr/>
            </a:pPr>
            <a:endParaRPr lang="en-US" sz="2400" dirty="0">
              <a:solidFill>
                <a:srgbClr val="000000"/>
              </a:solidFill>
              <a:latin typeface="Times" pitchFamily="-65" charset="0"/>
              <a:ea typeface="ＭＳ Ｐゴシック" charset="-128"/>
            </a:endParaRPr>
          </a:p>
        </p:txBody>
      </p:sp>
      <p:pic>
        <p:nvPicPr>
          <p:cNvPr id="1030" name="Picture 40" descr="lab_icon"/>
          <p:cNvPicPr>
            <a:picLocks noChangeAspect="1" noChangeArrowheads="1"/>
          </p:cNvPicPr>
          <p:nvPr userDrawn="1"/>
        </p:nvPicPr>
        <p:blipFill>
          <a:blip r:embed="rId3" cstate="print"/>
          <a:srcRect/>
          <a:stretch>
            <a:fillRect/>
          </a:stretch>
        </p:blipFill>
        <p:spPr bwMode="auto">
          <a:xfrm>
            <a:off x="8031163" y="141290"/>
            <a:ext cx="868362" cy="8953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5100" r:id="rId1"/>
  </p:sldLayoutIdLst>
  <p:hf sldNum="0" hdr="0" ftr="0" dt="0"/>
  <p:txStyles>
    <p:titleStyle>
      <a:lvl1pPr algn="l" rtl="0" eaLnBrk="0" fontAlgn="base" hangingPunct="0">
        <a:spcBef>
          <a:spcPct val="0"/>
        </a:spcBef>
        <a:spcAft>
          <a:spcPct val="0"/>
        </a:spcAft>
        <a:defRPr sz="3200" b="1">
          <a:solidFill>
            <a:schemeClr val="tx1"/>
          </a:solidFill>
          <a:latin typeface="+mj-lt"/>
          <a:ea typeface="ＭＳ Ｐゴシック" pitchFamily="-65" charset="-128"/>
          <a:cs typeface="ＭＳ Ｐゴシック" pitchFamily="-65" charset="-128"/>
        </a:defRPr>
      </a:lvl1pPr>
      <a:lvl2pPr algn="l" rtl="0" eaLnBrk="0" fontAlgn="base" hangingPunct="0">
        <a:spcBef>
          <a:spcPct val="0"/>
        </a:spcBef>
        <a:spcAft>
          <a:spcPct val="0"/>
        </a:spcAft>
        <a:defRPr sz="3200" b="1">
          <a:solidFill>
            <a:schemeClr val="tx1"/>
          </a:solidFill>
          <a:latin typeface="Times" pitchFamily="-65" charset="0"/>
          <a:ea typeface="ＭＳ Ｐゴシック" pitchFamily="-65" charset="-128"/>
          <a:cs typeface="ＭＳ Ｐゴシック" pitchFamily="-65" charset="-128"/>
        </a:defRPr>
      </a:lvl2pPr>
      <a:lvl3pPr algn="l" rtl="0" eaLnBrk="0" fontAlgn="base" hangingPunct="0">
        <a:spcBef>
          <a:spcPct val="0"/>
        </a:spcBef>
        <a:spcAft>
          <a:spcPct val="0"/>
        </a:spcAft>
        <a:defRPr sz="3200" b="1">
          <a:solidFill>
            <a:schemeClr val="tx1"/>
          </a:solidFill>
          <a:latin typeface="Times" pitchFamily="-65" charset="0"/>
          <a:ea typeface="ＭＳ Ｐゴシック" pitchFamily="-65" charset="-128"/>
          <a:cs typeface="ＭＳ Ｐゴシック" pitchFamily="-65" charset="-128"/>
        </a:defRPr>
      </a:lvl3pPr>
      <a:lvl4pPr algn="l" rtl="0" eaLnBrk="0" fontAlgn="base" hangingPunct="0">
        <a:spcBef>
          <a:spcPct val="0"/>
        </a:spcBef>
        <a:spcAft>
          <a:spcPct val="0"/>
        </a:spcAft>
        <a:defRPr sz="3200" b="1">
          <a:solidFill>
            <a:schemeClr val="tx1"/>
          </a:solidFill>
          <a:latin typeface="Times" pitchFamily="-65" charset="0"/>
          <a:ea typeface="ＭＳ Ｐゴシック" pitchFamily="-65" charset="-128"/>
          <a:cs typeface="ＭＳ Ｐゴシック" pitchFamily="-65" charset="-128"/>
        </a:defRPr>
      </a:lvl4pPr>
      <a:lvl5pPr algn="l" rtl="0" eaLnBrk="0" fontAlgn="base" hangingPunct="0">
        <a:spcBef>
          <a:spcPct val="0"/>
        </a:spcBef>
        <a:spcAft>
          <a:spcPct val="0"/>
        </a:spcAft>
        <a:defRPr sz="3200" b="1">
          <a:solidFill>
            <a:schemeClr val="tx1"/>
          </a:solidFill>
          <a:latin typeface="Times" pitchFamily="-65" charset="0"/>
          <a:ea typeface="ＭＳ Ｐゴシック" pitchFamily="-65" charset="-128"/>
          <a:cs typeface="ＭＳ Ｐゴシック" pitchFamily="-65" charset="-128"/>
        </a:defRPr>
      </a:lvl5pPr>
      <a:lvl6pPr marL="456880" algn="l" rtl="0" eaLnBrk="0" fontAlgn="base" hangingPunct="0">
        <a:spcBef>
          <a:spcPct val="0"/>
        </a:spcBef>
        <a:spcAft>
          <a:spcPct val="0"/>
        </a:spcAft>
        <a:defRPr sz="3200" b="1">
          <a:solidFill>
            <a:schemeClr val="tx1"/>
          </a:solidFill>
          <a:latin typeface="Times" pitchFamily="-65" charset="0"/>
        </a:defRPr>
      </a:lvl6pPr>
      <a:lvl7pPr marL="913762" algn="l" rtl="0" eaLnBrk="0" fontAlgn="base" hangingPunct="0">
        <a:spcBef>
          <a:spcPct val="0"/>
        </a:spcBef>
        <a:spcAft>
          <a:spcPct val="0"/>
        </a:spcAft>
        <a:defRPr sz="3200" b="1">
          <a:solidFill>
            <a:schemeClr val="tx1"/>
          </a:solidFill>
          <a:latin typeface="Times" pitchFamily="-65" charset="0"/>
        </a:defRPr>
      </a:lvl7pPr>
      <a:lvl8pPr marL="1370641" algn="l" rtl="0" eaLnBrk="0" fontAlgn="base" hangingPunct="0">
        <a:spcBef>
          <a:spcPct val="0"/>
        </a:spcBef>
        <a:spcAft>
          <a:spcPct val="0"/>
        </a:spcAft>
        <a:defRPr sz="3200" b="1">
          <a:solidFill>
            <a:schemeClr val="tx1"/>
          </a:solidFill>
          <a:latin typeface="Times" pitchFamily="-65" charset="0"/>
        </a:defRPr>
      </a:lvl8pPr>
      <a:lvl9pPr marL="1827520" algn="l" rtl="0" eaLnBrk="0" fontAlgn="base" hangingPunct="0">
        <a:spcBef>
          <a:spcPct val="0"/>
        </a:spcBef>
        <a:spcAft>
          <a:spcPct val="0"/>
        </a:spcAft>
        <a:defRPr sz="3200" b="1">
          <a:solidFill>
            <a:schemeClr val="tx1"/>
          </a:solidFill>
          <a:latin typeface="Times" pitchFamily="-65" charset="0"/>
        </a:defRPr>
      </a:lvl9pPr>
    </p:titleStyle>
    <p:bodyStyle>
      <a:lvl1pPr marL="342661" indent="-342661" algn="l" rtl="0" eaLnBrk="0" fontAlgn="base" hangingPunct="0">
        <a:spcBef>
          <a:spcPct val="20000"/>
        </a:spcBef>
        <a:spcAft>
          <a:spcPct val="0"/>
        </a:spcAft>
        <a:buChar char="•"/>
        <a:defRPr sz="3200">
          <a:solidFill>
            <a:schemeClr val="tx1"/>
          </a:solidFill>
          <a:latin typeface="+mn-lt"/>
          <a:ea typeface="ＭＳ Ｐゴシック" pitchFamily="-65" charset="-128"/>
          <a:cs typeface="ＭＳ Ｐゴシック" pitchFamily="-65" charset="-128"/>
        </a:defRPr>
      </a:lvl1pPr>
      <a:lvl2pPr marL="742431" indent="-285549" algn="l" rtl="0" eaLnBrk="0" fontAlgn="base" hangingPunct="0">
        <a:spcBef>
          <a:spcPct val="20000"/>
        </a:spcBef>
        <a:spcAft>
          <a:spcPct val="0"/>
        </a:spcAft>
        <a:buChar char="–"/>
        <a:defRPr sz="2800">
          <a:solidFill>
            <a:schemeClr val="tx1"/>
          </a:solidFill>
          <a:latin typeface="+mn-lt"/>
          <a:ea typeface="ＭＳ Ｐゴシック" pitchFamily="-65" charset="-128"/>
          <a:cs typeface="ＭＳ Ｐゴシック"/>
        </a:defRPr>
      </a:lvl2pPr>
      <a:lvl3pPr marL="1142201" indent="-228440" algn="l"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a:defRPr>
      </a:lvl3pPr>
      <a:lvl4pPr marL="1599080" indent="-228440" algn="l" rtl="0" eaLnBrk="0" fontAlgn="base" hangingPunct="0">
        <a:spcBef>
          <a:spcPct val="20000"/>
        </a:spcBef>
        <a:spcAft>
          <a:spcPct val="0"/>
        </a:spcAft>
        <a:buChar char="–"/>
        <a:defRPr sz="2000">
          <a:solidFill>
            <a:schemeClr val="tx1"/>
          </a:solidFill>
          <a:latin typeface="+mn-lt"/>
          <a:ea typeface="ＭＳ Ｐゴシック" pitchFamily="-65" charset="-128"/>
          <a:cs typeface="ＭＳ Ｐゴシック"/>
        </a:defRPr>
      </a:lvl4pPr>
      <a:lvl5pPr marL="2055960" indent="-228440" algn="l" rtl="0" eaLnBrk="0" fontAlgn="base" hangingPunct="0">
        <a:spcBef>
          <a:spcPct val="20000"/>
        </a:spcBef>
        <a:spcAft>
          <a:spcPct val="0"/>
        </a:spcAft>
        <a:buChar char="»"/>
        <a:defRPr sz="2000">
          <a:solidFill>
            <a:schemeClr val="tx1"/>
          </a:solidFill>
          <a:latin typeface="+mn-lt"/>
          <a:ea typeface="ＭＳ Ｐゴシック" pitchFamily="-65" charset="-128"/>
          <a:cs typeface="ＭＳ Ｐゴシック"/>
        </a:defRPr>
      </a:lvl5pPr>
      <a:lvl6pPr marL="2512842" indent="-228440" algn="l" rtl="0" eaLnBrk="0" fontAlgn="base" hangingPunct="0">
        <a:spcBef>
          <a:spcPct val="20000"/>
        </a:spcBef>
        <a:spcAft>
          <a:spcPct val="0"/>
        </a:spcAft>
        <a:buChar char="»"/>
        <a:defRPr sz="2000">
          <a:solidFill>
            <a:schemeClr val="tx1"/>
          </a:solidFill>
          <a:latin typeface="+mn-lt"/>
          <a:ea typeface="ＭＳ Ｐゴシック" pitchFamily="-65" charset="-128"/>
        </a:defRPr>
      </a:lvl6pPr>
      <a:lvl7pPr marL="2969721" indent="-228440" algn="l" rtl="0" eaLnBrk="0" fontAlgn="base" hangingPunct="0">
        <a:spcBef>
          <a:spcPct val="20000"/>
        </a:spcBef>
        <a:spcAft>
          <a:spcPct val="0"/>
        </a:spcAft>
        <a:buChar char="»"/>
        <a:defRPr sz="2000">
          <a:solidFill>
            <a:schemeClr val="tx1"/>
          </a:solidFill>
          <a:latin typeface="+mn-lt"/>
          <a:ea typeface="ＭＳ Ｐゴシック" pitchFamily="-65" charset="-128"/>
        </a:defRPr>
      </a:lvl7pPr>
      <a:lvl8pPr marL="3426600" indent="-228440" algn="l" rtl="0" eaLnBrk="0" fontAlgn="base" hangingPunct="0">
        <a:spcBef>
          <a:spcPct val="20000"/>
        </a:spcBef>
        <a:spcAft>
          <a:spcPct val="0"/>
        </a:spcAft>
        <a:buChar char="»"/>
        <a:defRPr sz="2000">
          <a:solidFill>
            <a:schemeClr val="tx1"/>
          </a:solidFill>
          <a:latin typeface="+mn-lt"/>
          <a:ea typeface="ＭＳ Ｐゴシック" pitchFamily="-65" charset="-128"/>
        </a:defRPr>
      </a:lvl8pPr>
      <a:lvl9pPr marL="3883479" indent="-228440" algn="l" rtl="0" eaLnBrk="0" fontAlgn="base" hangingPunct="0">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6880" rtl="0" eaLnBrk="1" latinLnBrk="0" hangingPunct="1">
        <a:defRPr sz="1800" kern="1200">
          <a:solidFill>
            <a:schemeClr val="tx1"/>
          </a:solidFill>
          <a:latin typeface="+mn-lt"/>
          <a:ea typeface="+mn-ea"/>
          <a:cs typeface="+mn-cs"/>
        </a:defRPr>
      </a:lvl1pPr>
      <a:lvl2pPr marL="456880" algn="l" defTabSz="456880" rtl="0" eaLnBrk="1" latinLnBrk="0" hangingPunct="1">
        <a:defRPr sz="1800" kern="1200">
          <a:solidFill>
            <a:schemeClr val="tx1"/>
          </a:solidFill>
          <a:latin typeface="+mn-lt"/>
          <a:ea typeface="+mn-ea"/>
          <a:cs typeface="+mn-cs"/>
        </a:defRPr>
      </a:lvl2pPr>
      <a:lvl3pPr marL="913762" algn="l" defTabSz="456880" rtl="0" eaLnBrk="1" latinLnBrk="0" hangingPunct="1">
        <a:defRPr sz="1800" kern="1200">
          <a:solidFill>
            <a:schemeClr val="tx1"/>
          </a:solidFill>
          <a:latin typeface="+mn-lt"/>
          <a:ea typeface="+mn-ea"/>
          <a:cs typeface="+mn-cs"/>
        </a:defRPr>
      </a:lvl3pPr>
      <a:lvl4pPr marL="1370641" algn="l" defTabSz="456880" rtl="0" eaLnBrk="1" latinLnBrk="0" hangingPunct="1">
        <a:defRPr sz="1800" kern="1200">
          <a:solidFill>
            <a:schemeClr val="tx1"/>
          </a:solidFill>
          <a:latin typeface="+mn-lt"/>
          <a:ea typeface="+mn-ea"/>
          <a:cs typeface="+mn-cs"/>
        </a:defRPr>
      </a:lvl4pPr>
      <a:lvl5pPr marL="1827520" algn="l" defTabSz="456880" rtl="0" eaLnBrk="1" latinLnBrk="0" hangingPunct="1">
        <a:defRPr sz="1800" kern="1200">
          <a:solidFill>
            <a:schemeClr val="tx1"/>
          </a:solidFill>
          <a:latin typeface="+mn-lt"/>
          <a:ea typeface="+mn-ea"/>
          <a:cs typeface="+mn-cs"/>
        </a:defRPr>
      </a:lvl5pPr>
      <a:lvl6pPr marL="2284399" algn="l" defTabSz="456880" rtl="0" eaLnBrk="1" latinLnBrk="0" hangingPunct="1">
        <a:defRPr sz="1800" kern="1200">
          <a:solidFill>
            <a:schemeClr val="tx1"/>
          </a:solidFill>
          <a:latin typeface="+mn-lt"/>
          <a:ea typeface="+mn-ea"/>
          <a:cs typeface="+mn-cs"/>
        </a:defRPr>
      </a:lvl6pPr>
      <a:lvl7pPr marL="2741281" algn="l" defTabSz="456880" rtl="0" eaLnBrk="1" latinLnBrk="0" hangingPunct="1">
        <a:defRPr sz="1800" kern="1200">
          <a:solidFill>
            <a:schemeClr val="tx1"/>
          </a:solidFill>
          <a:latin typeface="+mn-lt"/>
          <a:ea typeface="+mn-ea"/>
          <a:cs typeface="+mn-cs"/>
        </a:defRPr>
      </a:lvl7pPr>
      <a:lvl8pPr marL="3198160" algn="l" defTabSz="456880" rtl="0" eaLnBrk="1" latinLnBrk="0" hangingPunct="1">
        <a:defRPr sz="1800" kern="1200">
          <a:solidFill>
            <a:schemeClr val="tx1"/>
          </a:solidFill>
          <a:latin typeface="+mn-lt"/>
          <a:ea typeface="+mn-ea"/>
          <a:cs typeface="+mn-cs"/>
        </a:defRPr>
      </a:lvl8pPr>
      <a:lvl9pPr marL="3655040" algn="l" defTabSz="45688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 y="152400"/>
            <a:ext cx="8382000" cy="685800"/>
          </a:xfrm>
          <a:prstGeom prst="rect">
            <a:avLst/>
          </a:prstGeom>
          <a:noFill/>
          <a:ln w="9525">
            <a:noFill/>
            <a:miter lim="800000"/>
            <a:headEnd/>
            <a:tailEnd/>
          </a:ln>
        </p:spPr>
        <p:txBody>
          <a:bodyPr vert="horz" wrap="square" lIns="91374" tIns="45688" rIns="91374" bIns="45688" numCol="1" anchor="t"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533400" y="1143000"/>
            <a:ext cx="8077200" cy="4114800"/>
          </a:xfrm>
          <a:prstGeom prst="rect">
            <a:avLst/>
          </a:prstGeom>
          <a:noFill/>
          <a:ln w="9525">
            <a:noFill/>
            <a:miter lim="800000"/>
            <a:headEnd/>
            <a:tailEnd/>
          </a:ln>
        </p:spPr>
        <p:txBody>
          <a:bodyPr vert="horz" wrap="square" lIns="91374" tIns="45688" rIns="91374" bIns="4568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1543" name="Text Box 39"/>
          <p:cNvSpPr txBox="1">
            <a:spLocks noChangeArrowheads="1"/>
          </p:cNvSpPr>
          <p:nvPr userDrawn="1"/>
        </p:nvSpPr>
        <p:spPr bwMode="auto">
          <a:xfrm>
            <a:off x="8423280" y="6491290"/>
            <a:ext cx="723142" cy="369267"/>
          </a:xfrm>
          <a:prstGeom prst="rect">
            <a:avLst/>
          </a:prstGeom>
          <a:noFill/>
          <a:ln w="9525">
            <a:noFill/>
            <a:miter lim="800000"/>
            <a:headEnd/>
            <a:tailEnd/>
          </a:ln>
          <a:effectLst/>
        </p:spPr>
        <p:txBody>
          <a:bodyPr wrap="none" lIns="91374" tIns="45688" rIns="91374" bIns="45688">
            <a:spAutoFit/>
          </a:bodyPr>
          <a:lstStyle/>
          <a:p>
            <a:pPr eaLnBrk="0" hangingPunct="0"/>
            <a:r>
              <a:rPr lang="en-US" sz="1800" dirty="0">
                <a:solidFill>
                  <a:srgbClr val="000000"/>
                </a:solidFill>
                <a:latin typeface="Times" charset="0"/>
                <a:ea typeface="ＭＳ Ｐゴシック" charset="-128"/>
              </a:rPr>
              <a:t>- </a:t>
            </a:r>
            <a:fld id="{A6859BDC-CF6D-472C-905A-BA8C5FEC5A38}" type="slidenum">
              <a:rPr lang="en-US" sz="1800">
                <a:solidFill>
                  <a:srgbClr val="000000"/>
                </a:solidFill>
                <a:latin typeface="Times" charset="0"/>
                <a:ea typeface="ＭＳ Ｐゴシック" charset="-128"/>
              </a:rPr>
              <a:pPr eaLnBrk="0" hangingPunct="0"/>
              <a:t>‹#›</a:t>
            </a:fld>
            <a:r>
              <a:rPr lang="en-US" sz="1800" dirty="0">
                <a:solidFill>
                  <a:srgbClr val="000000"/>
                </a:solidFill>
                <a:latin typeface="Times" charset="0"/>
                <a:ea typeface="ＭＳ Ｐゴシック" charset="-128"/>
              </a:rPr>
              <a:t> -</a:t>
            </a:r>
          </a:p>
        </p:txBody>
      </p:sp>
      <p:sp>
        <p:nvSpPr>
          <p:cNvPr id="10" name="Line 9"/>
          <p:cNvSpPr>
            <a:spLocks noChangeShapeType="1"/>
          </p:cNvSpPr>
          <p:nvPr userDrawn="1"/>
        </p:nvSpPr>
        <p:spPr bwMode="auto">
          <a:xfrm flipH="1">
            <a:off x="292100" y="1066800"/>
            <a:ext cx="8559800" cy="0"/>
          </a:xfrm>
          <a:prstGeom prst="line">
            <a:avLst/>
          </a:prstGeom>
          <a:noFill/>
          <a:ln w="38100">
            <a:solidFill>
              <a:schemeClr val="tx1"/>
            </a:solidFill>
            <a:round/>
            <a:headEnd/>
            <a:tailEnd/>
          </a:ln>
          <a:effectLst/>
        </p:spPr>
        <p:txBody>
          <a:bodyPr wrap="none" lIns="91374" tIns="45688" rIns="91374" bIns="45688" anchor="ctr"/>
          <a:lstStyle/>
          <a:p>
            <a:pPr eaLnBrk="0" hangingPunct="0">
              <a:defRPr/>
            </a:pPr>
            <a:endParaRPr lang="en-US" sz="2400" dirty="0">
              <a:solidFill>
                <a:srgbClr val="000000"/>
              </a:solidFill>
              <a:latin typeface="Times" pitchFamily="-65" charset="0"/>
              <a:ea typeface="ＭＳ Ｐゴシック" charset="-128"/>
            </a:endParaRPr>
          </a:p>
        </p:txBody>
      </p:sp>
      <p:pic>
        <p:nvPicPr>
          <p:cNvPr id="1030" name="Picture 40" descr="lab_icon"/>
          <p:cNvPicPr>
            <a:picLocks noChangeAspect="1" noChangeArrowheads="1"/>
          </p:cNvPicPr>
          <p:nvPr userDrawn="1"/>
        </p:nvPicPr>
        <p:blipFill>
          <a:blip r:embed="rId3" cstate="print"/>
          <a:srcRect/>
          <a:stretch>
            <a:fillRect/>
          </a:stretch>
        </p:blipFill>
        <p:spPr bwMode="auto">
          <a:xfrm>
            <a:off x="8031163" y="141290"/>
            <a:ext cx="868362" cy="8953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5102" r:id="rId1"/>
  </p:sldLayoutIdLst>
  <p:hf sldNum="0" hdr="0" ftr="0" dt="0"/>
  <p:txStyles>
    <p:titleStyle>
      <a:lvl1pPr algn="l" rtl="0" eaLnBrk="0" fontAlgn="base" hangingPunct="0">
        <a:spcBef>
          <a:spcPct val="0"/>
        </a:spcBef>
        <a:spcAft>
          <a:spcPct val="0"/>
        </a:spcAft>
        <a:defRPr sz="3200" b="1">
          <a:solidFill>
            <a:schemeClr val="tx1"/>
          </a:solidFill>
          <a:latin typeface="+mj-lt"/>
          <a:ea typeface="ＭＳ Ｐゴシック" pitchFamily="-65" charset="-128"/>
          <a:cs typeface="ＭＳ Ｐゴシック" pitchFamily="-65" charset="-128"/>
        </a:defRPr>
      </a:lvl1pPr>
      <a:lvl2pPr algn="l" rtl="0" eaLnBrk="0" fontAlgn="base" hangingPunct="0">
        <a:spcBef>
          <a:spcPct val="0"/>
        </a:spcBef>
        <a:spcAft>
          <a:spcPct val="0"/>
        </a:spcAft>
        <a:defRPr sz="3200" b="1">
          <a:solidFill>
            <a:schemeClr val="tx1"/>
          </a:solidFill>
          <a:latin typeface="Times" pitchFamily="-65" charset="0"/>
          <a:ea typeface="ＭＳ Ｐゴシック" pitchFamily="-65" charset="-128"/>
          <a:cs typeface="ＭＳ Ｐゴシック" pitchFamily="-65" charset="-128"/>
        </a:defRPr>
      </a:lvl2pPr>
      <a:lvl3pPr algn="l" rtl="0" eaLnBrk="0" fontAlgn="base" hangingPunct="0">
        <a:spcBef>
          <a:spcPct val="0"/>
        </a:spcBef>
        <a:spcAft>
          <a:spcPct val="0"/>
        </a:spcAft>
        <a:defRPr sz="3200" b="1">
          <a:solidFill>
            <a:schemeClr val="tx1"/>
          </a:solidFill>
          <a:latin typeface="Times" pitchFamily="-65" charset="0"/>
          <a:ea typeface="ＭＳ Ｐゴシック" pitchFamily="-65" charset="-128"/>
          <a:cs typeface="ＭＳ Ｐゴシック" pitchFamily="-65" charset="-128"/>
        </a:defRPr>
      </a:lvl3pPr>
      <a:lvl4pPr algn="l" rtl="0" eaLnBrk="0" fontAlgn="base" hangingPunct="0">
        <a:spcBef>
          <a:spcPct val="0"/>
        </a:spcBef>
        <a:spcAft>
          <a:spcPct val="0"/>
        </a:spcAft>
        <a:defRPr sz="3200" b="1">
          <a:solidFill>
            <a:schemeClr val="tx1"/>
          </a:solidFill>
          <a:latin typeface="Times" pitchFamily="-65" charset="0"/>
          <a:ea typeface="ＭＳ Ｐゴシック" pitchFamily="-65" charset="-128"/>
          <a:cs typeface="ＭＳ Ｐゴシック" pitchFamily="-65" charset="-128"/>
        </a:defRPr>
      </a:lvl4pPr>
      <a:lvl5pPr algn="l" rtl="0" eaLnBrk="0" fontAlgn="base" hangingPunct="0">
        <a:spcBef>
          <a:spcPct val="0"/>
        </a:spcBef>
        <a:spcAft>
          <a:spcPct val="0"/>
        </a:spcAft>
        <a:defRPr sz="3200" b="1">
          <a:solidFill>
            <a:schemeClr val="tx1"/>
          </a:solidFill>
          <a:latin typeface="Times" pitchFamily="-65" charset="0"/>
          <a:ea typeface="ＭＳ Ｐゴシック" pitchFamily="-65" charset="-128"/>
          <a:cs typeface="ＭＳ Ｐゴシック" pitchFamily="-65" charset="-128"/>
        </a:defRPr>
      </a:lvl5pPr>
      <a:lvl6pPr marL="456880" algn="l" rtl="0" eaLnBrk="0" fontAlgn="base" hangingPunct="0">
        <a:spcBef>
          <a:spcPct val="0"/>
        </a:spcBef>
        <a:spcAft>
          <a:spcPct val="0"/>
        </a:spcAft>
        <a:defRPr sz="3200" b="1">
          <a:solidFill>
            <a:schemeClr val="tx1"/>
          </a:solidFill>
          <a:latin typeface="Times" pitchFamily="-65" charset="0"/>
        </a:defRPr>
      </a:lvl6pPr>
      <a:lvl7pPr marL="913762" algn="l" rtl="0" eaLnBrk="0" fontAlgn="base" hangingPunct="0">
        <a:spcBef>
          <a:spcPct val="0"/>
        </a:spcBef>
        <a:spcAft>
          <a:spcPct val="0"/>
        </a:spcAft>
        <a:defRPr sz="3200" b="1">
          <a:solidFill>
            <a:schemeClr val="tx1"/>
          </a:solidFill>
          <a:latin typeface="Times" pitchFamily="-65" charset="0"/>
        </a:defRPr>
      </a:lvl7pPr>
      <a:lvl8pPr marL="1370641" algn="l" rtl="0" eaLnBrk="0" fontAlgn="base" hangingPunct="0">
        <a:spcBef>
          <a:spcPct val="0"/>
        </a:spcBef>
        <a:spcAft>
          <a:spcPct val="0"/>
        </a:spcAft>
        <a:defRPr sz="3200" b="1">
          <a:solidFill>
            <a:schemeClr val="tx1"/>
          </a:solidFill>
          <a:latin typeface="Times" pitchFamily="-65" charset="0"/>
        </a:defRPr>
      </a:lvl8pPr>
      <a:lvl9pPr marL="1827520" algn="l" rtl="0" eaLnBrk="0" fontAlgn="base" hangingPunct="0">
        <a:spcBef>
          <a:spcPct val="0"/>
        </a:spcBef>
        <a:spcAft>
          <a:spcPct val="0"/>
        </a:spcAft>
        <a:defRPr sz="3200" b="1">
          <a:solidFill>
            <a:schemeClr val="tx1"/>
          </a:solidFill>
          <a:latin typeface="Times" pitchFamily="-65" charset="0"/>
        </a:defRPr>
      </a:lvl9pPr>
    </p:titleStyle>
    <p:bodyStyle>
      <a:lvl1pPr marL="342661" indent="-342661" algn="l" rtl="0" eaLnBrk="0" fontAlgn="base" hangingPunct="0">
        <a:spcBef>
          <a:spcPct val="20000"/>
        </a:spcBef>
        <a:spcAft>
          <a:spcPct val="0"/>
        </a:spcAft>
        <a:buChar char="•"/>
        <a:defRPr sz="3200">
          <a:solidFill>
            <a:schemeClr val="tx1"/>
          </a:solidFill>
          <a:latin typeface="+mn-lt"/>
          <a:ea typeface="ＭＳ Ｐゴシック" pitchFamily="-65" charset="-128"/>
          <a:cs typeface="ＭＳ Ｐゴシック" pitchFamily="-65" charset="-128"/>
        </a:defRPr>
      </a:lvl1pPr>
      <a:lvl2pPr marL="742431" indent="-285549" algn="l" rtl="0" eaLnBrk="0" fontAlgn="base" hangingPunct="0">
        <a:spcBef>
          <a:spcPct val="20000"/>
        </a:spcBef>
        <a:spcAft>
          <a:spcPct val="0"/>
        </a:spcAft>
        <a:buChar char="–"/>
        <a:defRPr sz="2800">
          <a:solidFill>
            <a:schemeClr val="tx1"/>
          </a:solidFill>
          <a:latin typeface="+mn-lt"/>
          <a:ea typeface="ＭＳ Ｐゴシック" pitchFamily="-65" charset="-128"/>
          <a:cs typeface="ＭＳ Ｐゴシック"/>
        </a:defRPr>
      </a:lvl2pPr>
      <a:lvl3pPr marL="1142201" indent="-228440" algn="l"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a:defRPr>
      </a:lvl3pPr>
      <a:lvl4pPr marL="1599080" indent="-228440" algn="l" rtl="0" eaLnBrk="0" fontAlgn="base" hangingPunct="0">
        <a:spcBef>
          <a:spcPct val="20000"/>
        </a:spcBef>
        <a:spcAft>
          <a:spcPct val="0"/>
        </a:spcAft>
        <a:buChar char="–"/>
        <a:defRPr sz="2000">
          <a:solidFill>
            <a:schemeClr val="tx1"/>
          </a:solidFill>
          <a:latin typeface="+mn-lt"/>
          <a:ea typeface="ＭＳ Ｐゴシック" pitchFamily="-65" charset="-128"/>
          <a:cs typeface="ＭＳ Ｐゴシック"/>
        </a:defRPr>
      </a:lvl4pPr>
      <a:lvl5pPr marL="2055960" indent="-228440" algn="l" rtl="0" eaLnBrk="0" fontAlgn="base" hangingPunct="0">
        <a:spcBef>
          <a:spcPct val="20000"/>
        </a:spcBef>
        <a:spcAft>
          <a:spcPct val="0"/>
        </a:spcAft>
        <a:buChar char="»"/>
        <a:defRPr sz="2000">
          <a:solidFill>
            <a:schemeClr val="tx1"/>
          </a:solidFill>
          <a:latin typeface="+mn-lt"/>
          <a:ea typeface="ＭＳ Ｐゴシック" pitchFamily="-65" charset="-128"/>
          <a:cs typeface="ＭＳ Ｐゴシック"/>
        </a:defRPr>
      </a:lvl5pPr>
      <a:lvl6pPr marL="2512842" indent="-228440" algn="l" rtl="0" eaLnBrk="0" fontAlgn="base" hangingPunct="0">
        <a:spcBef>
          <a:spcPct val="20000"/>
        </a:spcBef>
        <a:spcAft>
          <a:spcPct val="0"/>
        </a:spcAft>
        <a:buChar char="»"/>
        <a:defRPr sz="2000">
          <a:solidFill>
            <a:schemeClr val="tx1"/>
          </a:solidFill>
          <a:latin typeface="+mn-lt"/>
          <a:ea typeface="ＭＳ Ｐゴシック" pitchFamily="-65" charset="-128"/>
        </a:defRPr>
      </a:lvl6pPr>
      <a:lvl7pPr marL="2969721" indent="-228440" algn="l" rtl="0" eaLnBrk="0" fontAlgn="base" hangingPunct="0">
        <a:spcBef>
          <a:spcPct val="20000"/>
        </a:spcBef>
        <a:spcAft>
          <a:spcPct val="0"/>
        </a:spcAft>
        <a:buChar char="»"/>
        <a:defRPr sz="2000">
          <a:solidFill>
            <a:schemeClr val="tx1"/>
          </a:solidFill>
          <a:latin typeface="+mn-lt"/>
          <a:ea typeface="ＭＳ Ｐゴシック" pitchFamily="-65" charset="-128"/>
        </a:defRPr>
      </a:lvl7pPr>
      <a:lvl8pPr marL="3426600" indent="-228440" algn="l" rtl="0" eaLnBrk="0" fontAlgn="base" hangingPunct="0">
        <a:spcBef>
          <a:spcPct val="20000"/>
        </a:spcBef>
        <a:spcAft>
          <a:spcPct val="0"/>
        </a:spcAft>
        <a:buChar char="»"/>
        <a:defRPr sz="2000">
          <a:solidFill>
            <a:schemeClr val="tx1"/>
          </a:solidFill>
          <a:latin typeface="+mn-lt"/>
          <a:ea typeface="ＭＳ Ｐゴシック" pitchFamily="-65" charset="-128"/>
        </a:defRPr>
      </a:lvl8pPr>
      <a:lvl9pPr marL="3883479" indent="-228440" algn="l" rtl="0" eaLnBrk="0" fontAlgn="base" hangingPunct="0">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6880" rtl="0" eaLnBrk="1" latinLnBrk="0" hangingPunct="1">
        <a:defRPr sz="1800" kern="1200">
          <a:solidFill>
            <a:schemeClr val="tx1"/>
          </a:solidFill>
          <a:latin typeface="+mn-lt"/>
          <a:ea typeface="+mn-ea"/>
          <a:cs typeface="+mn-cs"/>
        </a:defRPr>
      </a:lvl1pPr>
      <a:lvl2pPr marL="456880" algn="l" defTabSz="456880" rtl="0" eaLnBrk="1" latinLnBrk="0" hangingPunct="1">
        <a:defRPr sz="1800" kern="1200">
          <a:solidFill>
            <a:schemeClr val="tx1"/>
          </a:solidFill>
          <a:latin typeface="+mn-lt"/>
          <a:ea typeface="+mn-ea"/>
          <a:cs typeface="+mn-cs"/>
        </a:defRPr>
      </a:lvl2pPr>
      <a:lvl3pPr marL="913762" algn="l" defTabSz="456880" rtl="0" eaLnBrk="1" latinLnBrk="0" hangingPunct="1">
        <a:defRPr sz="1800" kern="1200">
          <a:solidFill>
            <a:schemeClr val="tx1"/>
          </a:solidFill>
          <a:latin typeface="+mn-lt"/>
          <a:ea typeface="+mn-ea"/>
          <a:cs typeface="+mn-cs"/>
        </a:defRPr>
      </a:lvl3pPr>
      <a:lvl4pPr marL="1370641" algn="l" defTabSz="456880" rtl="0" eaLnBrk="1" latinLnBrk="0" hangingPunct="1">
        <a:defRPr sz="1800" kern="1200">
          <a:solidFill>
            <a:schemeClr val="tx1"/>
          </a:solidFill>
          <a:latin typeface="+mn-lt"/>
          <a:ea typeface="+mn-ea"/>
          <a:cs typeface="+mn-cs"/>
        </a:defRPr>
      </a:lvl4pPr>
      <a:lvl5pPr marL="1827520" algn="l" defTabSz="456880" rtl="0" eaLnBrk="1" latinLnBrk="0" hangingPunct="1">
        <a:defRPr sz="1800" kern="1200">
          <a:solidFill>
            <a:schemeClr val="tx1"/>
          </a:solidFill>
          <a:latin typeface="+mn-lt"/>
          <a:ea typeface="+mn-ea"/>
          <a:cs typeface="+mn-cs"/>
        </a:defRPr>
      </a:lvl5pPr>
      <a:lvl6pPr marL="2284399" algn="l" defTabSz="456880" rtl="0" eaLnBrk="1" latinLnBrk="0" hangingPunct="1">
        <a:defRPr sz="1800" kern="1200">
          <a:solidFill>
            <a:schemeClr val="tx1"/>
          </a:solidFill>
          <a:latin typeface="+mn-lt"/>
          <a:ea typeface="+mn-ea"/>
          <a:cs typeface="+mn-cs"/>
        </a:defRPr>
      </a:lvl6pPr>
      <a:lvl7pPr marL="2741281" algn="l" defTabSz="456880" rtl="0" eaLnBrk="1" latinLnBrk="0" hangingPunct="1">
        <a:defRPr sz="1800" kern="1200">
          <a:solidFill>
            <a:schemeClr val="tx1"/>
          </a:solidFill>
          <a:latin typeface="+mn-lt"/>
          <a:ea typeface="+mn-ea"/>
          <a:cs typeface="+mn-cs"/>
        </a:defRPr>
      </a:lvl7pPr>
      <a:lvl8pPr marL="3198160" algn="l" defTabSz="456880" rtl="0" eaLnBrk="1" latinLnBrk="0" hangingPunct="1">
        <a:defRPr sz="1800" kern="1200">
          <a:solidFill>
            <a:schemeClr val="tx1"/>
          </a:solidFill>
          <a:latin typeface="+mn-lt"/>
          <a:ea typeface="+mn-ea"/>
          <a:cs typeface="+mn-cs"/>
        </a:defRPr>
      </a:lvl8pPr>
      <a:lvl9pPr marL="3655040" algn="l" defTabSz="45688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3"/>
          <p:cNvSpPr>
            <a:spLocks noGrp="1" noChangeArrowheads="1"/>
          </p:cNvSpPr>
          <p:nvPr>
            <p:ph type="body" idx="1"/>
          </p:nvPr>
        </p:nvSpPr>
        <p:spPr bwMode="auto">
          <a:xfrm>
            <a:off x="457200" y="1600207"/>
            <a:ext cx="8229600" cy="4525963"/>
          </a:xfrm>
          <a:prstGeom prst="rect">
            <a:avLst/>
          </a:prstGeom>
          <a:noFill/>
          <a:ln w="9525">
            <a:noFill/>
            <a:miter lim="800000"/>
            <a:headEnd/>
            <a:tailEnd/>
          </a:ln>
        </p:spPr>
        <p:txBody>
          <a:bodyPr vert="horz" wrap="square" lIns="91238" tIns="45622" rIns="91238" bIns="45622"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32804" name="Rectangle 4"/>
          <p:cNvSpPr>
            <a:spLocks noGrp="1" noChangeArrowheads="1"/>
          </p:cNvSpPr>
          <p:nvPr>
            <p:ph type="dt" sz="half" idx="2"/>
          </p:nvPr>
        </p:nvSpPr>
        <p:spPr bwMode="auto">
          <a:xfrm>
            <a:off x="457200" y="6245230"/>
            <a:ext cx="2133600" cy="476250"/>
          </a:xfrm>
          <a:prstGeom prst="rect">
            <a:avLst/>
          </a:prstGeom>
          <a:noFill/>
          <a:ln w="9525">
            <a:noFill/>
            <a:miter lim="800000"/>
            <a:headEnd/>
            <a:tailEnd/>
          </a:ln>
          <a:effectLst/>
        </p:spPr>
        <p:txBody>
          <a:bodyPr vert="horz" wrap="square" lIns="91238" tIns="45622" rIns="91238" bIns="45622" numCol="1" anchor="t" anchorCtr="0" compatLnSpc="1">
            <a:prstTxWarp prst="textNoShape">
              <a:avLst/>
            </a:prstTxWarp>
          </a:bodyPr>
          <a:lstStyle>
            <a:lvl1pPr>
              <a:defRPr>
                <a:latin typeface="Arial" charset="0"/>
              </a:defRPr>
            </a:lvl1pPr>
          </a:lstStyle>
          <a:p>
            <a:pPr>
              <a:defRPr/>
            </a:pPr>
            <a:endParaRPr lang="en-US"/>
          </a:p>
        </p:txBody>
      </p:sp>
      <p:sp>
        <p:nvSpPr>
          <p:cNvPr id="332805" name="Rectangle 5"/>
          <p:cNvSpPr>
            <a:spLocks noGrp="1" noChangeArrowheads="1"/>
          </p:cNvSpPr>
          <p:nvPr>
            <p:ph type="ftr" sz="quarter" idx="3"/>
          </p:nvPr>
        </p:nvSpPr>
        <p:spPr bwMode="auto">
          <a:xfrm>
            <a:off x="3124200" y="6245230"/>
            <a:ext cx="2895600" cy="476250"/>
          </a:xfrm>
          <a:prstGeom prst="rect">
            <a:avLst/>
          </a:prstGeom>
          <a:noFill/>
          <a:ln w="9525">
            <a:noFill/>
            <a:miter lim="800000"/>
            <a:headEnd/>
            <a:tailEnd/>
          </a:ln>
          <a:effectLst/>
        </p:spPr>
        <p:txBody>
          <a:bodyPr vert="horz" wrap="square" lIns="91238" tIns="45622" rIns="91238" bIns="45622" numCol="1" anchor="t" anchorCtr="0" compatLnSpc="1">
            <a:prstTxWarp prst="textNoShape">
              <a:avLst/>
            </a:prstTxWarp>
          </a:bodyPr>
          <a:lstStyle>
            <a:lvl1pPr algn="ctr">
              <a:defRPr>
                <a:latin typeface="Arial" charset="0"/>
              </a:defRPr>
            </a:lvl1pPr>
          </a:lstStyle>
          <a:p>
            <a:pPr>
              <a:defRPr/>
            </a:pPr>
            <a:endParaRPr lang="en-US"/>
          </a:p>
        </p:txBody>
      </p:sp>
      <p:sp>
        <p:nvSpPr>
          <p:cNvPr id="332806" name="Rectangle 6"/>
          <p:cNvSpPr>
            <a:spLocks noGrp="1" noChangeArrowheads="1"/>
          </p:cNvSpPr>
          <p:nvPr>
            <p:ph type="sldNum" sz="quarter" idx="4"/>
          </p:nvPr>
        </p:nvSpPr>
        <p:spPr bwMode="auto">
          <a:xfrm>
            <a:off x="6553200" y="6245230"/>
            <a:ext cx="2133600" cy="476250"/>
          </a:xfrm>
          <a:prstGeom prst="rect">
            <a:avLst/>
          </a:prstGeom>
          <a:noFill/>
          <a:ln w="9525">
            <a:noFill/>
            <a:miter lim="800000"/>
            <a:headEnd/>
            <a:tailEnd/>
          </a:ln>
          <a:effectLst/>
        </p:spPr>
        <p:txBody>
          <a:bodyPr vert="horz" wrap="square" lIns="91238" tIns="45622" rIns="91238" bIns="45622" numCol="1" anchor="t" anchorCtr="0" compatLnSpc="1">
            <a:prstTxWarp prst="textNoShape">
              <a:avLst/>
            </a:prstTxWarp>
          </a:bodyPr>
          <a:lstStyle>
            <a:lvl1pPr algn="r">
              <a:defRPr>
                <a:latin typeface="Arial" charset="0"/>
              </a:defRPr>
            </a:lvl1pPr>
          </a:lstStyle>
          <a:p>
            <a:pPr>
              <a:defRPr/>
            </a:pPr>
            <a:fld id="{AB782DED-83B0-4996-BB3E-3FF893E91FD4}" type="slidenum">
              <a:rPr lang="en-US"/>
              <a:pPr>
                <a:defRPr/>
              </a:pPr>
              <a:t>‹#›</a:t>
            </a:fld>
            <a:endParaRPr lang="en-US"/>
          </a:p>
        </p:txBody>
      </p:sp>
      <p:sp>
        <p:nvSpPr>
          <p:cNvPr id="5" name="Footer Placeholder 4"/>
          <p:cNvSpPr>
            <a:spLocks/>
          </p:cNvSpPr>
          <p:nvPr/>
        </p:nvSpPr>
        <p:spPr bwMode="auto">
          <a:xfrm>
            <a:off x="0" y="6492878"/>
            <a:ext cx="2895600" cy="365125"/>
          </a:xfrm>
          <a:prstGeom prst="rect">
            <a:avLst/>
          </a:prstGeom>
          <a:noFill/>
          <a:ln w="9525">
            <a:noFill/>
            <a:miter lim="800000"/>
            <a:headEnd/>
            <a:tailEnd/>
          </a:ln>
        </p:spPr>
        <p:txBody>
          <a:bodyPr lIns="91238" tIns="45622" rIns="91238" bIns="45622" anchor="ctr"/>
          <a:lstStyle/>
          <a:p>
            <a:pPr>
              <a:defRPr/>
            </a:pPr>
            <a:endParaRPr lang="en-US" sz="1200" dirty="0">
              <a:solidFill>
                <a:srgbClr val="898989"/>
              </a:solidFill>
              <a:latin typeface="Calibri" pitchFamily="34" charset="0"/>
            </a:endParaRPr>
          </a:p>
        </p:txBody>
      </p:sp>
      <p:sp>
        <p:nvSpPr>
          <p:cNvPr id="6" name="Slide Number Placeholder 5"/>
          <p:cNvSpPr>
            <a:spLocks/>
          </p:cNvSpPr>
          <p:nvPr/>
        </p:nvSpPr>
        <p:spPr bwMode="auto">
          <a:xfrm>
            <a:off x="6553200" y="6356350"/>
            <a:ext cx="2133600" cy="365125"/>
          </a:xfrm>
          <a:prstGeom prst="rect">
            <a:avLst/>
          </a:prstGeom>
          <a:noFill/>
          <a:ln w="9525">
            <a:noFill/>
            <a:miter lim="800000"/>
            <a:headEnd/>
            <a:tailEnd/>
          </a:ln>
        </p:spPr>
        <p:txBody>
          <a:bodyPr lIns="91238" tIns="45622" rIns="91238" bIns="45622" anchor="ctr"/>
          <a:lstStyle>
            <a:lvl1pPr algn="r" fontAlgn="auto">
              <a:spcBef>
                <a:spcPts val="0"/>
              </a:spcBef>
              <a:spcAft>
                <a:spcPts val="0"/>
              </a:spcAft>
              <a:defRPr sz="1200">
                <a:solidFill>
                  <a:schemeClr val="tx1">
                    <a:tint val="75000"/>
                  </a:schemeClr>
                </a:solidFill>
                <a:latin typeface="+mn-lt"/>
              </a:defRPr>
            </a:lvl1pPr>
          </a:lstStyle>
          <a:p>
            <a:pPr>
              <a:defRPr/>
            </a:pPr>
            <a:fld id="{3CAC586A-3A08-4312-87DF-D93BC9455E85}" type="slidenum">
              <a:rPr lang="en-US"/>
              <a:pPr>
                <a:defRPr/>
              </a:pPr>
              <a:t>‹#›</a:t>
            </a:fld>
            <a:endParaRPr lang="en-US"/>
          </a:p>
        </p:txBody>
      </p:sp>
      <p:pic>
        <p:nvPicPr>
          <p:cNvPr id="5128" name="Picture 7"/>
          <p:cNvPicPr>
            <a:picLocks noChangeAspect="1" noChangeArrowheads="1"/>
          </p:cNvPicPr>
          <p:nvPr/>
        </p:nvPicPr>
        <p:blipFill>
          <a:blip r:embed="rId13" cstate="print"/>
          <a:srcRect/>
          <a:stretch>
            <a:fillRect/>
          </a:stretch>
        </p:blipFill>
        <p:spPr bwMode="auto">
          <a:xfrm>
            <a:off x="7789863" y="6496050"/>
            <a:ext cx="920750" cy="212725"/>
          </a:xfrm>
          <a:prstGeom prst="rect">
            <a:avLst/>
          </a:prstGeom>
          <a:noFill/>
          <a:ln w="9525">
            <a:noFill/>
            <a:miter lim="800000"/>
            <a:headEnd/>
            <a:tailEnd/>
          </a:ln>
        </p:spPr>
      </p:pic>
      <p:sp>
        <p:nvSpPr>
          <p:cNvPr id="1032" name="Text Box 8"/>
          <p:cNvSpPr txBox="1">
            <a:spLocks noChangeArrowheads="1"/>
          </p:cNvSpPr>
          <p:nvPr/>
        </p:nvSpPr>
        <p:spPr bwMode="auto">
          <a:xfrm>
            <a:off x="2689225" y="6613528"/>
            <a:ext cx="1828800" cy="246023"/>
          </a:xfrm>
          <a:prstGeom prst="rect">
            <a:avLst/>
          </a:prstGeom>
          <a:noFill/>
          <a:ln w="9525">
            <a:noFill/>
            <a:miter lim="800000"/>
            <a:headEnd/>
            <a:tailEnd/>
          </a:ln>
          <a:effectLst/>
        </p:spPr>
        <p:txBody>
          <a:bodyPr lIns="91238" tIns="45622" rIns="91238" bIns="45622">
            <a:spAutoFit/>
          </a:bodyPr>
          <a:lstStyle/>
          <a:p>
            <a:pPr algn="ctr" eaLnBrk="0" hangingPunct="0">
              <a:spcBef>
                <a:spcPct val="50000"/>
              </a:spcBef>
              <a:defRPr/>
            </a:pPr>
            <a:r>
              <a:rPr lang="en-US" sz="1000" b="1" dirty="0">
                <a:solidFill>
                  <a:schemeClr val="bg2"/>
                </a:solidFill>
              </a:rPr>
              <a:t>U N C L A S </a:t>
            </a:r>
            <a:r>
              <a:rPr lang="en-US" sz="1000" b="1" dirty="0" err="1">
                <a:solidFill>
                  <a:schemeClr val="bg2"/>
                </a:solidFill>
              </a:rPr>
              <a:t>S</a:t>
            </a:r>
            <a:r>
              <a:rPr lang="en-US" sz="1000" b="1" dirty="0">
                <a:solidFill>
                  <a:schemeClr val="bg2"/>
                </a:solidFill>
              </a:rPr>
              <a:t> I F I E D</a:t>
            </a:r>
            <a:endParaRPr lang="en-US" sz="1000" dirty="0">
              <a:solidFill>
                <a:schemeClr val="bg2"/>
              </a:solidFill>
              <a:latin typeface="Times"/>
            </a:endParaRPr>
          </a:p>
        </p:txBody>
      </p:sp>
      <p:sp>
        <p:nvSpPr>
          <p:cNvPr id="1033" name="Text Box 9"/>
          <p:cNvSpPr txBox="1">
            <a:spLocks noChangeArrowheads="1"/>
          </p:cNvSpPr>
          <p:nvPr/>
        </p:nvSpPr>
        <p:spPr bwMode="auto">
          <a:xfrm>
            <a:off x="3632200" y="38102"/>
            <a:ext cx="1828800" cy="246023"/>
          </a:xfrm>
          <a:prstGeom prst="rect">
            <a:avLst/>
          </a:prstGeom>
          <a:noFill/>
          <a:ln w="9525">
            <a:noFill/>
            <a:miter lim="800000"/>
            <a:headEnd/>
            <a:tailEnd/>
          </a:ln>
          <a:effectLst/>
        </p:spPr>
        <p:txBody>
          <a:bodyPr lIns="91238" tIns="45622" rIns="91238" bIns="45622">
            <a:spAutoFit/>
          </a:bodyPr>
          <a:lstStyle/>
          <a:p>
            <a:pPr algn="ctr" eaLnBrk="0" hangingPunct="0">
              <a:spcBef>
                <a:spcPct val="50000"/>
              </a:spcBef>
              <a:defRPr/>
            </a:pPr>
            <a:r>
              <a:rPr lang="en-US" sz="1000" b="1" dirty="0">
                <a:solidFill>
                  <a:schemeClr val="bg2"/>
                </a:solidFill>
              </a:rPr>
              <a:t>U N C L A S </a:t>
            </a:r>
            <a:r>
              <a:rPr lang="en-US" sz="1000" b="1" dirty="0" err="1">
                <a:solidFill>
                  <a:schemeClr val="bg2"/>
                </a:solidFill>
              </a:rPr>
              <a:t>S</a:t>
            </a:r>
            <a:r>
              <a:rPr lang="en-US" sz="1000" b="1" dirty="0">
                <a:solidFill>
                  <a:schemeClr val="bg2"/>
                </a:solidFill>
              </a:rPr>
              <a:t> I F I E D</a:t>
            </a:r>
            <a:endParaRPr lang="en-US" sz="1000" dirty="0">
              <a:solidFill>
                <a:schemeClr val="bg2"/>
              </a:solidFill>
              <a:latin typeface="Times"/>
            </a:endParaRPr>
          </a:p>
        </p:txBody>
      </p:sp>
      <p:pic>
        <p:nvPicPr>
          <p:cNvPr id="5131" name="Picture 10"/>
          <p:cNvPicPr>
            <a:picLocks noChangeAspect="1" noChangeArrowheads="1"/>
          </p:cNvPicPr>
          <p:nvPr/>
        </p:nvPicPr>
        <p:blipFill>
          <a:blip r:embed="rId14" cstate="print"/>
          <a:srcRect/>
          <a:stretch>
            <a:fillRect/>
          </a:stretch>
        </p:blipFill>
        <p:spPr bwMode="auto">
          <a:xfrm>
            <a:off x="17470" y="5816600"/>
            <a:ext cx="1430337" cy="660400"/>
          </a:xfrm>
          <a:prstGeom prst="rect">
            <a:avLst/>
          </a:prstGeom>
          <a:noFill/>
          <a:ln w="9525">
            <a:noFill/>
            <a:miter lim="800000"/>
            <a:headEnd/>
            <a:tailEnd/>
          </a:ln>
        </p:spPr>
      </p:pic>
      <p:sp>
        <p:nvSpPr>
          <p:cNvPr id="1036" name="Line 12"/>
          <p:cNvSpPr>
            <a:spLocks noChangeShapeType="1"/>
          </p:cNvSpPr>
          <p:nvPr/>
        </p:nvSpPr>
        <p:spPr bwMode="auto">
          <a:xfrm>
            <a:off x="1243017" y="6430963"/>
            <a:ext cx="7443787" cy="0"/>
          </a:xfrm>
          <a:prstGeom prst="line">
            <a:avLst/>
          </a:prstGeom>
          <a:noFill/>
          <a:ln w="9525">
            <a:solidFill>
              <a:schemeClr val="tx1"/>
            </a:solidFill>
            <a:round/>
            <a:headEnd/>
            <a:tailEnd/>
          </a:ln>
          <a:effectLst/>
        </p:spPr>
        <p:txBody>
          <a:bodyPr wrap="none" lIns="91238" tIns="45622" rIns="91238" bIns="45622" anchor="ctr"/>
          <a:lstStyle/>
          <a:p>
            <a:pPr eaLnBrk="0" hangingPunct="0">
              <a:defRPr/>
            </a:pPr>
            <a:endParaRPr lang="en-US" sz="2400" dirty="0"/>
          </a:p>
        </p:txBody>
      </p:sp>
      <p:sp>
        <p:nvSpPr>
          <p:cNvPr id="1037" name="Line 13"/>
          <p:cNvSpPr>
            <a:spLocks noChangeShapeType="1"/>
          </p:cNvSpPr>
          <p:nvPr/>
        </p:nvSpPr>
        <p:spPr bwMode="auto">
          <a:xfrm>
            <a:off x="214313" y="6430963"/>
            <a:ext cx="355600" cy="0"/>
          </a:xfrm>
          <a:prstGeom prst="line">
            <a:avLst/>
          </a:prstGeom>
          <a:noFill/>
          <a:ln w="9525">
            <a:solidFill>
              <a:schemeClr val="tx1"/>
            </a:solidFill>
            <a:round/>
            <a:headEnd/>
            <a:tailEnd/>
          </a:ln>
          <a:effectLst/>
        </p:spPr>
        <p:txBody>
          <a:bodyPr wrap="none" lIns="91238" tIns="45622" rIns="91238" bIns="45622" anchor="ctr"/>
          <a:lstStyle/>
          <a:p>
            <a:pPr eaLnBrk="0" hangingPunct="0">
              <a:defRPr/>
            </a:pPr>
            <a:endParaRPr lang="en-US" sz="2400" dirty="0"/>
          </a:p>
        </p:txBody>
      </p:sp>
      <p:sp>
        <p:nvSpPr>
          <p:cNvPr id="1040" name="Rectangle 16"/>
          <p:cNvSpPr>
            <a:spLocks noChangeArrowheads="1"/>
          </p:cNvSpPr>
          <p:nvPr/>
        </p:nvSpPr>
        <p:spPr bwMode="auto">
          <a:xfrm>
            <a:off x="6845300" y="6146800"/>
            <a:ext cx="1905000" cy="342900"/>
          </a:xfrm>
          <a:prstGeom prst="rect">
            <a:avLst/>
          </a:prstGeom>
          <a:noFill/>
          <a:ln w="9525">
            <a:noFill/>
            <a:miter lim="800000"/>
            <a:headEnd/>
            <a:tailEnd/>
          </a:ln>
        </p:spPr>
        <p:txBody>
          <a:bodyPr lIns="91238" tIns="45622" rIns="91238" bIns="45622"/>
          <a:lstStyle>
            <a:lvl1pPr algn="r">
              <a:defRPr sz="1200"/>
            </a:lvl1pPr>
          </a:lstStyle>
          <a:p>
            <a:pPr eaLnBrk="0" hangingPunct="0">
              <a:defRPr/>
            </a:pPr>
            <a:r>
              <a:rPr lang="en-US" smtClean="0"/>
              <a:t>Slide </a:t>
            </a:r>
            <a:fld id="{B0AD7DE3-98C6-43F6-9B10-C1381488764D}" type="slidenum">
              <a:rPr lang="en-US" smtClean="0"/>
              <a:pPr eaLnBrk="0" hangingPunct="0">
                <a:defRPr/>
              </a:pPr>
              <a:t>‹#›</a:t>
            </a:fld>
            <a:endParaRPr lang="en-US" smtClean="0"/>
          </a:p>
        </p:txBody>
      </p:sp>
      <p:sp>
        <p:nvSpPr>
          <p:cNvPr id="1041" name="Text Box 17"/>
          <p:cNvSpPr txBox="1">
            <a:spLocks noChangeArrowheads="1"/>
          </p:cNvSpPr>
          <p:nvPr/>
        </p:nvSpPr>
        <p:spPr bwMode="auto">
          <a:xfrm>
            <a:off x="152400" y="6442075"/>
            <a:ext cx="5334000" cy="217488"/>
          </a:xfrm>
          <a:prstGeom prst="rect">
            <a:avLst/>
          </a:prstGeom>
          <a:noFill/>
          <a:ln w="9525">
            <a:noFill/>
            <a:miter lim="800000"/>
            <a:headEnd/>
            <a:tailEnd/>
          </a:ln>
          <a:effectLst/>
        </p:spPr>
        <p:txBody>
          <a:bodyPr lIns="45622" tIns="45622" rIns="91238" bIns="45622">
            <a:spAutoFit/>
          </a:bodyPr>
          <a:lstStyle/>
          <a:p>
            <a:pPr eaLnBrk="0" hangingPunct="0">
              <a:defRPr/>
            </a:pPr>
            <a:r>
              <a:rPr lang="en-US" sz="800" dirty="0">
                <a:solidFill>
                  <a:srgbClr val="000000"/>
                </a:solidFill>
              </a:rPr>
              <a:t>Operated by the Los Alamos National Security, LLC for the DOE/NNSA</a:t>
            </a:r>
            <a:endParaRPr lang="en-US" sz="900" dirty="0">
              <a:solidFill>
                <a:srgbClr val="000000"/>
              </a:solidFill>
            </a:endParaRPr>
          </a:p>
        </p:txBody>
      </p:sp>
      <p:sp>
        <p:nvSpPr>
          <p:cNvPr id="332817" name="Text Box 17"/>
          <p:cNvSpPr txBox="1">
            <a:spLocks noChangeArrowheads="1"/>
          </p:cNvSpPr>
          <p:nvPr/>
        </p:nvSpPr>
        <p:spPr bwMode="auto">
          <a:xfrm>
            <a:off x="120650" y="6613532"/>
            <a:ext cx="1112838" cy="246063"/>
          </a:xfrm>
          <a:prstGeom prst="rect">
            <a:avLst/>
          </a:prstGeom>
          <a:noFill/>
          <a:ln w="9525">
            <a:noFill/>
            <a:miter lim="800000"/>
            <a:headEnd/>
            <a:tailEnd/>
          </a:ln>
          <a:effectLst/>
        </p:spPr>
        <p:txBody>
          <a:bodyPr wrap="none" lIns="91238" tIns="45622" rIns="91238" bIns="45622">
            <a:spAutoFit/>
          </a:bodyPr>
          <a:lstStyle/>
          <a:p>
            <a:pPr>
              <a:defRPr/>
            </a:pPr>
            <a:r>
              <a:rPr lang="en-US" sz="1000" dirty="0"/>
              <a:t>LAUR-09-05625</a:t>
            </a:r>
          </a:p>
        </p:txBody>
      </p:sp>
      <p:pic>
        <p:nvPicPr>
          <p:cNvPr id="5137" name="Picture 30"/>
          <p:cNvPicPr>
            <a:picLocks noChangeAspect="1" noChangeArrowheads="1"/>
          </p:cNvPicPr>
          <p:nvPr/>
        </p:nvPicPr>
        <p:blipFill>
          <a:blip r:embed="rId15" cstate="print"/>
          <a:srcRect/>
          <a:stretch>
            <a:fillRect/>
          </a:stretch>
        </p:blipFill>
        <p:spPr bwMode="auto">
          <a:xfrm>
            <a:off x="474663" y="752475"/>
            <a:ext cx="8229600" cy="596900"/>
          </a:xfrm>
          <a:prstGeom prst="rect">
            <a:avLst/>
          </a:prstGeom>
          <a:noFill/>
          <a:ln w="9525">
            <a:noFill/>
            <a:miter lim="800000"/>
            <a:headEnd/>
            <a:tailEnd/>
          </a:ln>
        </p:spPr>
      </p:pic>
      <p:sp>
        <p:nvSpPr>
          <p:cNvPr id="5138" name="Rectangle 2"/>
          <p:cNvSpPr>
            <a:spLocks noGrp="1" noChangeArrowheads="1"/>
          </p:cNvSpPr>
          <p:nvPr>
            <p:ph type="title"/>
          </p:nvPr>
        </p:nvSpPr>
        <p:spPr bwMode="auto">
          <a:xfrm>
            <a:off x="457200" y="274638"/>
            <a:ext cx="8229600" cy="647700"/>
          </a:xfrm>
          <a:prstGeom prst="rect">
            <a:avLst/>
          </a:prstGeom>
          <a:noFill/>
          <a:ln w="9525" algn="ctr">
            <a:noFill/>
            <a:miter lim="800000"/>
            <a:headEnd/>
            <a:tailEnd/>
          </a:ln>
        </p:spPr>
        <p:txBody>
          <a:bodyPr vert="horz" wrap="square" lIns="91238" tIns="45622" rIns="91238" bIns="45622" numCol="1" anchor="b"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5049" r:id="rId1"/>
    <p:sldLayoutId id="2147485071" r:id="rId2"/>
    <p:sldLayoutId id="2147485050" r:id="rId3"/>
    <p:sldLayoutId id="2147485051" r:id="rId4"/>
    <p:sldLayoutId id="2147485052" r:id="rId5"/>
    <p:sldLayoutId id="2147485053" r:id="rId6"/>
    <p:sldLayoutId id="2147485054" r:id="rId7"/>
    <p:sldLayoutId id="2147485055" r:id="rId8"/>
    <p:sldLayoutId id="2147485056" r:id="rId9"/>
    <p:sldLayoutId id="2147485057" r:id="rId10"/>
    <p:sldLayoutId id="2147485058" r:id="rId11"/>
  </p:sldLayoutIdLst>
  <p:txStyles>
    <p:titleStyle>
      <a:lvl1pPr algn="l" rtl="0" eaLnBrk="0" fontAlgn="base" hangingPunct="0">
        <a:spcBef>
          <a:spcPct val="0"/>
        </a:spcBef>
        <a:spcAft>
          <a:spcPct val="0"/>
        </a:spcAft>
        <a:defRPr sz="2400" b="1">
          <a:solidFill>
            <a:srgbClr val="004080"/>
          </a:solidFill>
          <a:latin typeface="+mj-lt"/>
          <a:ea typeface="+mj-ea"/>
          <a:cs typeface="+mj-cs"/>
        </a:defRPr>
      </a:lvl1pPr>
      <a:lvl2pPr algn="l" rtl="0" eaLnBrk="0" fontAlgn="base" hangingPunct="0">
        <a:spcBef>
          <a:spcPct val="0"/>
        </a:spcBef>
        <a:spcAft>
          <a:spcPct val="0"/>
        </a:spcAft>
        <a:defRPr sz="2400" b="1">
          <a:solidFill>
            <a:srgbClr val="004080"/>
          </a:solidFill>
          <a:latin typeface="Arial" charset="0"/>
          <a:cs typeface="Arial" charset="0"/>
        </a:defRPr>
      </a:lvl2pPr>
      <a:lvl3pPr algn="l" rtl="0" eaLnBrk="0" fontAlgn="base" hangingPunct="0">
        <a:spcBef>
          <a:spcPct val="0"/>
        </a:spcBef>
        <a:spcAft>
          <a:spcPct val="0"/>
        </a:spcAft>
        <a:defRPr sz="2400" b="1">
          <a:solidFill>
            <a:srgbClr val="004080"/>
          </a:solidFill>
          <a:latin typeface="Arial" charset="0"/>
          <a:cs typeface="Arial" charset="0"/>
        </a:defRPr>
      </a:lvl3pPr>
      <a:lvl4pPr algn="l" rtl="0" eaLnBrk="0" fontAlgn="base" hangingPunct="0">
        <a:spcBef>
          <a:spcPct val="0"/>
        </a:spcBef>
        <a:spcAft>
          <a:spcPct val="0"/>
        </a:spcAft>
        <a:defRPr sz="2400" b="1">
          <a:solidFill>
            <a:srgbClr val="004080"/>
          </a:solidFill>
          <a:latin typeface="Arial" charset="0"/>
          <a:cs typeface="Arial" charset="0"/>
        </a:defRPr>
      </a:lvl4pPr>
      <a:lvl5pPr algn="l" rtl="0" eaLnBrk="0" fontAlgn="base" hangingPunct="0">
        <a:spcBef>
          <a:spcPct val="0"/>
        </a:spcBef>
        <a:spcAft>
          <a:spcPct val="0"/>
        </a:spcAft>
        <a:defRPr sz="2400" b="1">
          <a:solidFill>
            <a:srgbClr val="004080"/>
          </a:solidFill>
          <a:latin typeface="Arial" charset="0"/>
          <a:cs typeface="Arial" charset="0"/>
        </a:defRPr>
      </a:lvl5pPr>
      <a:lvl6pPr marL="456196" algn="l" rtl="0" fontAlgn="base">
        <a:spcBef>
          <a:spcPct val="0"/>
        </a:spcBef>
        <a:spcAft>
          <a:spcPct val="0"/>
        </a:spcAft>
        <a:defRPr sz="2400" b="1">
          <a:solidFill>
            <a:srgbClr val="004080"/>
          </a:solidFill>
          <a:latin typeface="Arial" charset="0"/>
          <a:cs typeface="Arial" charset="0"/>
        </a:defRPr>
      </a:lvl6pPr>
      <a:lvl7pPr marL="912395" algn="l" rtl="0" fontAlgn="base">
        <a:spcBef>
          <a:spcPct val="0"/>
        </a:spcBef>
        <a:spcAft>
          <a:spcPct val="0"/>
        </a:spcAft>
        <a:defRPr sz="2400" b="1">
          <a:solidFill>
            <a:srgbClr val="004080"/>
          </a:solidFill>
          <a:latin typeface="Arial" charset="0"/>
          <a:cs typeface="Arial" charset="0"/>
        </a:defRPr>
      </a:lvl7pPr>
      <a:lvl8pPr marL="1368589" algn="l" rtl="0" fontAlgn="base">
        <a:spcBef>
          <a:spcPct val="0"/>
        </a:spcBef>
        <a:spcAft>
          <a:spcPct val="0"/>
        </a:spcAft>
        <a:defRPr sz="2400" b="1">
          <a:solidFill>
            <a:srgbClr val="004080"/>
          </a:solidFill>
          <a:latin typeface="Arial" charset="0"/>
          <a:cs typeface="Arial" charset="0"/>
        </a:defRPr>
      </a:lvl8pPr>
      <a:lvl9pPr marL="1824783" algn="l" rtl="0" fontAlgn="base">
        <a:spcBef>
          <a:spcPct val="0"/>
        </a:spcBef>
        <a:spcAft>
          <a:spcPct val="0"/>
        </a:spcAft>
        <a:defRPr sz="2400" b="1">
          <a:solidFill>
            <a:srgbClr val="004080"/>
          </a:solidFill>
          <a:latin typeface="Arial" charset="0"/>
          <a:cs typeface="Arial" charset="0"/>
        </a:defRPr>
      </a:lvl9pPr>
    </p:titleStyle>
    <p:bodyStyle>
      <a:lvl1pPr marL="339487" indent="-339487" algn="l" rtl="0" eaLnBrk="0" fontAlgn="base" hangingPunct="0">
        <a:spcBef>
          <a:spcPct val="20000"/>
        </a:spcBef>
        <a:spcAft>
          <a:spcPct val="0"/>
        </a:spcAft>
        <a:buChar char="•"/>
        <a:defRPr sz="3200">
          <a:solidFill>
            <a:schemeClr val="tx1"/>
          </a:solidFill>
          <a:latin typeface="+mn-lt"/>
          <a:ea typeface="+mn-ea"/>
          <a:cs typeface="+mn-cs"/>
        </a:defRPr>
      </a:lvl1pPr>
      <a:lvl2pPr marL="739258" indent="-282377" algn="l" rtl="0" eaLnBrk="0" fontAlgn="base" hangingPunct="0">
        <a:spcBef>
          <a:spcPct val="20000"/>
        </a:spcBef>
        <a:spcAft>
          <a:spcPct val="0"/>
        </a:spcAft>
        <a:buChar char="–"/>
        <a:defRPr sz="2800">
          <a:solidFill>
            <a:schemeClr val="tx1"/>
          </a:solidFill>
          <a:latin typeface="+mn-lt"/>
        </a:defRPr>
      </a:lvl2pPr>
      <a:lvl3pPr marL="1139028" indent="-225267" algn="l" rtl="0" eaLnBrk="0" fontAlgn="base" hangingPunct="0">
        <a:spcBef>
          <a:spcPct val="20000"/>
        </a:spcBef>
        <a:spcAft>
          <a:spcPct val="0"/>
        </a:spcAft>
        <a:buChar char="•"/>
        <a:defRPr sz="2400">
          <a:solidFill>
            <a:schemeClr val="tx1"/>
          </a:solidFill>
          <a:latin typeface="+mn-lt"/>
        </a:defRPr>
      </a:lvl3pPr>
      <a:lvl4pPr marL="1595909" indent="-225267" algn="l" rtl="0" eaLnBrk="0" fontAlgn="base" hangingPunct="0">
        <a:spcBef>
          <a:spcPct val="20000"/>
        </a:spcBef>
        <a:spcAft>
          <a:spcPct val="0"/>
        </a:spcAft>
        <a:buChar char="–"/>
        <a:defRPr sz="2000">
          <a:solidFill>
            <a:schemeClr val="tx1"/>
          </a:solidFill>
          <a:latin typeface="+mn-lt"/>
        </a:defRPr>
      </a:lvl4pPr>
      <a:lvl5pPr marL="2051202" indent="-225267" algn="l" rtl="0" eaLnBrk="0" fontAlgn="base" hangingPunct="0">
        <a:spcBef>
          <a:spcPct val="20000"/>
        </a:spcBef>
        <a:spcAft>
          <a:spcPct val="0"/>
        </a:spcAft>
        <a:buChar char="»"/>
        <a:defRPr sz="2000">
          <a:solidFill>
            <a:schemeClr val="tx1"/>
          </a:solidFill>
          <a:latin typeface="+mn-lt"/>
        </a:defRPr>
      </a:lvl5pPr>
      <a:lvl6pPr marL="2509077" indent="-228097" algn="l" rtl="0" fontAlgn="base">
        <a:spcBef>
          <a:spcPct val="20000"/>
        </a:spcBef>
        <a:spcAft>
          <a:spcPct val="0"/>
        </a:spcAft>
        <a:buChar char="»"/>
        <a:defRPr sz="2000">
          <a:solidFill>
            <a:schemeClr val="tx1"/>
          </a:solidFill>
          <a:latin typeface="+mn-lt"/>
        </a:defRPr>
      </a:lvl6pPr>
      <a:lvl7pPr marL="2965270" indent="-228097" algn="l" rtl="0" fontAlgn="base">
        <a:spcBef>
          <a:spcPct val="20000"/>
        </a:spcBef>
        <a:spcAft>
          <a:spcPct val="0"/>
        </a:spcAft>
        <a:buChar char="»"/>
        <a:defRPr sz="2000">
          <a:solidFill>
            <a:schemeClr val="tx1"/>
          </a:solidFill>
          <a:latin typeface="+mn-lt"/>
        </a:defRPr>
      </a:lvl7pPr>
      <a:lvl8pPr marL="3421465" indent="-228097" algn="l" rtl="0" fontAlgn="base">
        <a:spcBef>
          <a:spcPct val="20000"/>
        </a:spcBef>
        <a:spcAft>
          <a:spcPct val="0"/>
        </a:spcAft>
        <a:buChar char="»"/>
        <a:defRPr sz="2000">
          <a:solidFill>
            <a:schemeClr val="tx1"/>
          </a:solidFill>
          <a:latin typeface="+mn-lt"/>
        </a:defRPr>
      </a:lvl8pPr>
      <a:lvl9pPr marL="3877658" indent="-228097" algn="l" rtl="0" fontAlgn="base">
        <a:spcBef>
          <a:spcPct val="20000"/>
        </a:spcBef>
        <a:spcAft>
          <a:spcPct val="0"/>
        </a:spcAft>
        <a:buChar char="»"/>
        <a:defRPr sz="2000">
          <a:solidFill>
            <a:schemeClr val="tx1"/>
          </a:solidFill>
          <a:latin typeface="+mn-lt"/>
        </a:defRPr>
      </a:lvl9pPr>
    </p:bodyStyle>
    <p:otherStyle>
      <a:defPPr>
        <a:defRPr lang="en-US"/>
      </a:defPPr>
      <a:lvl1pPr marL="0" algn="l" defTabSz="912395" rtl="0" eaLnBrk="1" latinLnBrk="0" hangingPunct="1">
        <a:defRPr sz="1800" kern="1200">
          <a:solidFill>
            <a:schemeClr val="tx1"/>
          </a:solidFill>
          <a:latin typeface="+mn-lt"/>
          <a:ea typeface="+mn-ea"/>
          <a:cs typeface="+mn-cs"/>
        </a:defRPr>
      </a:lvl1pPr>
      <a:lvl2pPr marL="456196" algn="l" defTabSz="912395" rtl="0" eaLnBrk="1" latinLnBrk="0" hangingPunct="1">
        <a:defRPr sz="1800" kern="1200">
          <a:solidFill>
            <a:schemeClr val="tx1"/>
          </a:solidFill>
          <a:latin typeface="+mn-lt"/>
          <a:ea typeface="+mn-ea"/>
          <a:cs typeface="+mn-cs"/>
        </a:defRPr>
      </a:lvl2pPr>
      <a:lvl3pPr marL="912395" algn="l" defTabSz="912395" rtl="0" eaLnBrk="1" latinLnBrk="0" hangingPunct="1">
        <a:defRPr sz="1800" kern="1200">
          <a:solidFill>
            <a:schemeClr val="tx1"/>
          </a:solidFill>
          <a:latin typeface="+mn-lt"/>
          <a:ea typeface="+mn-ea"/>
          <a:cs typeface="+mn-cs"/>
        </a:defRPr>
      </a:lvl3pPr>
      <a:lvl4pPr marL="1368589" algn="l" defTabSz="912395" rtl="0" eaLnBrk="1" latinLnBrk="0" hangingPunct="1">
        <a:defRPr sz="1800" kern="1200">
          <a:solidFill>
            <a:schemeClr val="tx1"/>
          </a:solidFill>
          <a:latin typeface="+mn-lt"/>
          <a:ea typeface="+mn-ea"/>
          <a:cs typeface="+mn-cs"/>
        </a:defRPr>
      </a:lvl4pPr>
      <a:lvl5pPr marL="1824783" algn="l" defTabSz="912395" rtl="0" eaLnBrk="1" latinLnBrk="0" hangingPunct="1">
        <a:defRPr sz="1800" kern="1200">
          <a:solidFill>
            <a:schemeClr val="tx1"/>
          </a:solidFill>
          <a:latin typeface="+mn-lt"/>
          <a:ea typeface="+mn-ea"/>
          <a:cs typeface="+mn-cs"/>
        </a:defRPr>
      </a:lvl5pPr>
      <a:lvl6pPr marL="2280973" algn="l" defTabSz="912395" rtl="0" eaLnBrk="1" latinLnBrk="0" hangingPunct="1">
        <a:defRPr sz="1800" kern="1200">
          <a:solidFill>
            <a:schemeClr val="tx1"/>
          </a:solidFill>
          <a:latin typeface="+mn-lt"/>
          <a:ea typeface="+mn-ea"/>
          <a:cs typeface="+mn-cs"/>
        </a:defRPr>
      </a:lvl6pPr>
      <a:lvl7pPr marL="2737173" algn="l" defTabSz="912395" rtl="0" eaLnBrk="1" latinLnBrk="0" hangingPunct="1">
        <a:defRPr sz="1800" kern="1200">
          <a:solidFill>
            <a:schemeClr val="tx1"/>
          </a:solidFill>
          <a:latin typeface="+mn-lt"/>
          <a:ea typeface="+mn-ea"/>
          <a:cs typeface="+mn-cs"/>
        </a:defRPr>
      </a:lvl7pPr>
      <a:lvl8pPr marL="3193362" algn="l" defTabSz="912395" rtl="0" eaLnBrk="1" latinLnBrk="0" hangingPunct="1">
        <a:defRPr sz="1800" kern="1200">
          <a:solidFill>
            <a:schemeClr val="tx1"/>
          </a:solidFill>
          <a:latin typeface="+mn-lt"/>
          <a:ea typeface="+mn-ea"/>
          <a:cs typeface="+mn-cs"/>
        </a:defRPr>
      </a:lvl8pPr>
      <a:lvl9pPr marL="3649561" algn="l" defTabSz="912395"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 name="Footer Placeholder 4"/>
          <p:cNvSpPr>
            <a:spLocks noGrp="1"/>
          </p:cNvSpPr>
          <p:nvPr>
            <p:ph type="ftr" sz="quarter" idx="3"/>
          </p:nvPr>
        </p:nvSpPr>
        <p:spPr>
          <a:xfrm>
            <a:off x="3130269" y="6676192"/>
            <a:ext cx="2895023" cy="92333"/>
          </a:xfrm>
          <a:prstGeom prst="rect">
            <a:avLst/>
          </a:prstGeom>
        </p:spPr>
        <p:txBody>
          <a:bodyPr vert="horz" wrap="square" lIns="0" tIns="0" rIns="0" bIns="0" rtlCol="0" anchor="b" anchorCtr="0">
            <a:spAutoFit/>
          </a:bodyPr>
          <a:lstStyle>
            <a:lvl1pPr marL="0" algn="ctr" defTabSz="456515" rtl="0" eaLnBrk="1" fontAlgn="auto" latinLnBrk="0" hangingPunct="1">
              <a:spcBef>
                <a:spcPts val="0"/>
              </a:spcBef>
              <a:spcAft>
                <a:spcPts val="0"/>
              </a:spcAft>
              <a:defRPr lang="en-US" sz="600" b="1" i="0" kern="1200">
                <a:solidFill>
                  <a:srgbClr val="000000"/>
                </a:solidFill>
                <a:latin typeface="Arial"/>
                <a:ea typeface="+mn-ea"/>
                <a:cs typeface="Arial"/>
              </a:defRPr>
            </a:lvl1pPr>
          </a:lstStyle>
          <a:p>
            <a:pPr>
              <a:defRPr/>
            </a:pPr>
            <a:r>
              <a:t>Author—NIC Review, December 2009</a:t>
            </a:r>
          </a:p>
        </p:txBody>
      </p:sp>
      <p:sp>
        <p:nvSpPr>
          <p:cNvPr id="4" name="Slide Number Placeholder 5"/>
          <p:cNvSpPr>
            <a:spLocks noGrp="1"/>
          </p:cNvSpPr>
          <p:nvPr>
            <p:ph type="sldNum" sz="quarter" idx="4"/>
          </p:nvPr>
        </p:nvSpPr>
        <p:spPr>
          <a:xfrm>
            <a:off x="8741353" y="6677634"/>
            <a:ext cx="207818" cy="92333"/>
          </a:xfrm>
          <a:prstGeom prst="rect">
            <a:avLst/>
          </a:prstGeom>
        </p:spPr>
        <p:txBody>
          <a:bodyPr wrap="square" lIns="0" tIns="0" rIns="0" bIns="0" anchor="b" anchorCtr="0">
            <a:spAutoFit/>
          </a:bodyPr>
          <a:lstStyle>
            <a:lvl1pPr algn="r" defTabSz="456515" fontAlgn="auto">
              <a:spcBef>
                <a:spcPts val="0"/>
              </a:spcBef>
              <a:spcAft>
                <a:spcPts val="0"/>
              </a:spcAft>
              <a:defRPr sz="600" b="1" i="0">
                <a:solidFill>
                  <a:srgbClr val="000000"/>
                </a:solidFill>
                <a:latin typeface="Arial"/>
                <a:cs typeface="Arial"/>
              </a:defRPr>
            </a:lvl1pPr>
          </a:lstStyle>
          <a:p>
            <a:pPr>
              <a:defRPr/>
            </a:pPr>
            <a:fld id="{924E8CFA-678D-420D-BAD0-163B26E57F8B}" type="slidenum">
              <a:rPr lang="en-US"/>
              <a:pPr>
                <a:defRPr/>
              </a:pPr>
              <a:t>‹#›</a:t>
            </a:fld>
            <a:endParaRPr lang="en-US" dirty="0"/>
          </a:p>
        </p:txBody>
      </p:sp>
      <p:sp>
        <p:nvSpPr>
          <p:cNvPr id="5" name="Date Placeholder 3"/>
          <p:cNvSpPr>
            <a:spLocks noGrp="1"/>
          </p:cNvSpPr>
          <p:nvPr>
            <p:ph type="dt" sz="half" idx="2"/>
          </p:nvPr>
        </p:nvSpPr>
        <p:spPr>
          <a:xfrm>
            <a:off x="203489" y="6677633"/>
            <a:ext cx="2134465" cy="92333"/>
          </a:xfrm>
          <a:prstGeom prst="rect">
            <a:avLst/>
          </a:prstGeom>
        </p:spPr>
        <p:txBody>
          <a:bodyPr vert="horz" wrap="square" lIns="0" tIns="0" rIns="0" bIns="0" rtlCol="0" anchor="b" anchorCtr="0">
            <a:spAutoFit/>
          </a:bodyPr>
          <a:lstStyle>
            <a:lvl1pPr marL="0" algn="l" defTabSz="456515" rtl="0" eaLnBrk="1" fontAlgn="auto" latinLnBrk="0" hangingPunct="1">
              <a:spcBef>
                <a:spcPts val="0"/>
              </a:spcBef>
              <a:spcAft>
                <a:spcPts val="0"/>
              </a:spcAft>
              <a:defRPr lang="en-US" sz="600" b="1" i="0" kern="1200">
                <a:solidFill>
                  <a:srgbClr val="000000"/>
                </a:solidFill>
                <a:latin typeface="Arial"/>
                <a:ea typeface="+mn-ea"/>
                <a:cs typeface="Arial"/>
              </a:defRPr>
            </a:lvl1pPr>
          </a:lstStyle>
          <a:p>
            <a:pPr>
              <a:defRPr/>
            </a:pPr>
            <a:r>
              <a:t>NIF-0000-00000s2.ppt </a:t>
            </a:r>
            <a:endParaRPr dirty="0"/>
          </a:p>
        </p:txBody>
      </p:sp>
    </p:spTree>
  </p:cSld>
  <p:clrMap bg1="lt1" tx1="dk1" bg2="lt2" tx2="dk2" accent1="accent1" accent2="accent2" accent3="accent3" accent4="accent4" accent5="accent5" accent6="accent6" hlink="hlink" folHlink="folHlink"/>
  <p:sldLayoutIdLst>
    <p:sldLayoutId id="2147485105" r:id="rId1"/>
  </p:sldLayoutIdLst>
  <p:timing>
    <p:tnLst>
      <p:par>
        <p:cTn id="1" dur="indefinite" restart="never" nodeType="tmRoot"/>
      </p:par>
    </p:tnLst>
  </p:timing>
  <p:hf hdr="0"/>
  <p:txStyles>
    <p:titleStyle>
      <a:lvl1pPr algn="ctr" defTabSz="455681" rtl="0" eaLnBrk="0" fontAlgn="base" hangingPunct="0">
        <a:spcBef>
          <a:spcPct val="0"/>
        </a:spcBef>
        <a:spcAft>
          <a:spcPct val="0"/>
        </a:spcAft>
        <a:defRPr sz="4400" kern="1200">
          <a:solidFill>
            <a:schemeClr val="tx1"/>
          </a:solidFill>
          <a:latin typeface="+mj-lt"/>
          <a:ea typeface="+mj-ea"/>
          <a:cs typeface="+mj-cs"/>
        </a:defRPr>
      </a:lvl1pPr>
      <a:lvl2pPr algn="ctr" defTabSz="455681" rtl="0" eaLnBrk="0" fontAlgn="base" hangingPunct="0">
        <a:spcBef>
          <a:spcPct val="0"/>
        </a:spcBef>
        <a:spcAft>
          <a:spcPct val="0"/>
        </a:spcAft>
        <a:defRPr sz="4400">
          <a:solidFill>
            <a:schemeClr val="tx1"/>
          </a:solidFill>
          <a:latin typeface="Arial" pitchFamily="34" charset="0"/>
        </a:defRPr>
      </a:lvl2pPr>
      <a:lvl3pPr algn="ctr" defTabSz="455681" rtl="0" eaLnBrk="0" fontAlgn="base" hangingPunct="0">
        <a:spcBef>
          <a:spcPct val="0"/>
        </a:spcBef>
        <a:spcAft>
          <a:spcPct val="0"/>
        </a:spcAft>
        <a:defRPr sz="4400">
          <a:solidFill>
            <a:schemeClr val="tx1"/>
          </a:solidFill>
          <a:latin typeface="Arial" pitchFamily="34" charset="0"/>
        </a:defRPr>
      </a:lvl3pPr>
      <a:lvl4pPr algn="ctr" defTabSz="455681" rtl="0" eaLnBrk="0" fontAlgn="base" hangingPunct="0">
        <a:spcBef>
          <a:spcPct val="0"/>
        </a:spcBef>
        <a:spcAft>
          <a:spcPct val="0"/>
        </a:spcAft>
        <a:defRPr sz="4400">
          <a:solidFill>
            <a:schemeClr val="tx1"/>
          </a:solidFill>
          <a:latin typeface="Arial" pitchFamily="34" charset="0"/>
        </a:defRPr>
      </a:lvl4pPr>
      <a:lvl5pPr algn="ctr" defTabSz="455681" rtl="0" eaLnBrk="0" fontAlgn="base" hangingPunct="0">
        <a:spcBef>
          <a:spcPct val="0"/>
        </a:spcBef>
        <a:spcAft>
          <a:spcPct val="0"/>
        </a:spcAft>
        <a:defRPr sz="4400">
          <a:solidFill>
            <a:schemeClr val="tx1"/>
          </a:solidFill>
          <a:latin typeface="Arial" pitchFamily="34" charset="0"/>
        </a:defRPr>
      </a:lvl5pPr>
      <a:lvl6pPr marL="415305" algn="ctr" defTabSz="455681" rtl="0" fontAlgn="base">
        <a:spcBef>
          <a:spcPct val="0"/>
        </a:spcBef>
        <a:spcAft>
          <a:spcPct val="0"/>
        </a:spcAft>
        <a:defRPr sz="4400">
          <a:solidFill>
            <a:schemeClr val="tx1"/>
          </a:solidFill>
          <a:latin typeface="Arial" pitchFamily="34" charset="0"/>
        </a:defRPr>
      </a:lvl6pPr>
      <a:lvl7pPr marL="830609" algn="ctr" defTabSz="455681" rtl="0" fontAlgn="base">
        <a:spcBef>
          <a:spcPct val="0"/>
        </a:spcBef>
        <a:spcAft>
          <a:spcPct val="0"/>
        </a:spcAft>
        <a:defRPr sz="4400">
          <a:solidFill>
            <a:schemeClr val="tx1"/>
          </a:solidFill>
          <a:latin typeface="Arial" pitchFamily="34" charset="0"/>
        </a:defRPr>
      </a:lvl7pPr>
      <a:lvl8pPr marL="1245909" algn="ctr" defTabSz="455681" rtl="0" fontAlgn="base">
        <a:spcBef>
          <a:spcPct val="0"/>
        </a:spcBef>
        <a:spcAft>
          <a:spcPct val="0"/>
        </a:spcAft>
        <a:defRPr sz="4400">
          <a:solidFill>
            <a:schemeClr val="tx1"/>
          </a:solidFill>
          <a:latin typeface="Arial" pitchFamily="34" charset="0"/>
        </a:defRPr>
      </a:lvl8pPr>
      <a:lvl9pPr marL="1661217" algn="ctr" defTabSz="455681" rtl="0" fontAlgn="base">
        <a:spcBef>
          <a:spcPct val="0"/>
        </a:spcBef>
        <a:spcAft>
          <a:spcPct val="0"/>
        </a:spcAft>
        <a:defRPr sz="4400">
          <a:solidFill>
            <a:schemeClr val="tx1"/>
          </a:solidFill>
          <a:latin typeface="Arial" pitchFamily="34" charset="0"/>
        </a:defRPr>
      </a:lvl9pPr>
    </p:titleStyle>
    <p:bodyStyle>
      <a:lvl1pPr marL="341761" indent="-341761" algn="l" defTabSz="455681"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1203" indent="-284079" algn="l" defTabSz="455681"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0645" indent="-227840" algn="l" defTabSz="455681"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597767" indent="-227840" algn="l" defTabSz="455681"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3450" indent="-227840" algn="l" defTabSz="455681"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0834" indent="-228257" algn="l" defTabSz="456515" rtl="0" eaLnBrk="1" latinLnBrk="0" hangingPunct="1">
        <a:spcBef>
          <a:spcPct val="20000"/>
        </a:spcBef>
        <a:buFont typeface="Arial"/>
        <a:buChar char="•"/>
        <a:defRPr sz="2000" kern="1200">
          <a:solidFill>
            <a:schemeClr val="tx1"/>
          </a:solidFill>
          <a:latin typeface="+mn-lt"/>
          <a:ea typeface="+mn-ea"/>
          <a:cs typeface="+mn-cs"/>
        </a:defRPr>
      </a:lvl6pPr>
      <a:lvl7pPr marL="2967346" indent="-228257" algn="l" defTabSz="456515" rtl="0" eaLnBrk="1" latinLnBrk="0" hangingPunct="1">
        <a:spcBef>
          <a:spcPct val="20000"/>
        </a:spcBef>
        <a:buFont typeface="Arial"/>
        <a:buChar char="•"/>
        <a:defRPr sz="2000" kern="1200">
          <a:solidFill>
            <a:schemeClr val="tx1"/>
          </a:solidFill>
          <a:latin typeface="+mn-lt"/>
          <a:ea typeface="+mn-ea"/>
          <a:cs typeface="+mn-cs"/>
        </a:defRPr>
      </a:lvl7pPr>
      <a:lvl8pPr marL="3423860" indent="-228257" algn="l" defTabSz="456515" rtl="0" eaLnBrk="1" latinLnBrk="0" hangingPunct="1">
        <a:spcBef>
          <a:spcPct val="20000"/>
        </a:spcBef>
        <a:buFont typeface="Arial"/>
        <a:buChar char="•"/>
        <a:defRPr sz="2000" kern="1200">
          <a:solidFill>
            <a:schemeClr val="tx1"/>
          </a:solidFill>
          <a:latin typeface="+mn-lt"/>
          <a:ea typeface="+mn-ea"/>
          <a:cs typeface="+mn-cs"/>
        </a:defRPr>
      </a:lvl8pPr>
      <a:lvl9pPr marL="3880373" indent="-228257" algn="l" defTabSz="456515"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6515" rtl="0" eaLnBrk="1" latinLnBrk="0" hangingPunct="1">
        <a:defRPr sz="1800" kern="1200">
          <a:solidFill>
            <a:schemeClr val="tx1"/>
          </a:solidFill>
          <a:latin typeface="+mn-lt"/>
          <a:ea typeface="+mn-ea"/>
          <a:cs typeface="+mn-cs"/>
        </a:defRPr>
      </a:lvl1pPr>
      <a:lvl2pPr marL="456515" algn="l" defTabSz="456515" rtl="0" eaLnBrk="1" latinLnBrk="0" hangingPunct="1">
        <a:defRPr sz="1800" kern="1200">
          <a:solidFill>
            <a:schemeClr val="tx1"/>
          </a:solidFill>
          <a:latin typeface="+mn-lt"/>
          <a:ea typeface="+mn-ea"/>
          <a:cs typeface="+mn-cs"/>
        </a:defRPr>
      </a:lvl2pPr>
      <a:lvl3pPr marL="913032" algn="l" defTabSz="456515" rtl="0" eaLnBrk="1" latinLnBrk="0" hangingPunct="1">
        <a:defRPr sz="1800" kern="1200">
          <a:solidFill>
            <a:schemeClr val="tx1"/>
          </a:solidFill>
          <a:latin typeface="+mn-lt"/>
          <a:ea typeface="+mn-ea"/>
          <a:cs typeface="+mn-cs"/>
        </a:defRPr>
      </a:lvl3pPr>
      <a:lvl4pPr marL="1369545" algn="l" defTabSz="456515" rtl="0" eaLnBrk="1" latinLnBrk="0" hangingPunct="1">
        <a:defRPr sz="1800" kern="1200">
          <a:solidFill>
            <a:schemeClr val="tx1"/>
          </a:solidFill>
          <a:latin typeface="+mn-lt"/>
          <a:ea typeface="+mn-ea"/>
          <a:cs typeface="+mn-cs"/>
        </a:defRPr>
      </a:lvl4pPr>
      <a:lvl5pPr marL="1826060" algn="l" defTabSz="456515" rtl="0" eaLnBrk="1" latinLnBrk="0" hangingPunct="1">
        <a:defRPr sz="1800" kern="1200">
          <a:solidFill>
            <a:schemeClr val="tx1"/>
          </a:solidFill>
          <a:latin typeface="+mn-lt"/>
          <a:ea typeface="+mn-ea"/>
          <a:cs typeface="+mn-cs"/>
        </a:defRPr>
      </a:lvl5pPr>
      <a:lvl6pPr marL="2282571" algn="l" defTabSz="456515" rtl="0" eaLnBrk="1" latinLnBrk="0" hangingPunct="1">
        <a:defRPr sz="1800" kern="1200">
          <a:solidFill>
            <a:schemeClr val="tx1"/>
          </a:solidFill>
          <a:latin typeface="+mn-lt"/>
          <a:ea typeface="+mn-ea"/>
          <a:cs typeface="+mn-cs"/>
        </a:defRPr>
      </a:lvl6pPr>
      <a:lvl7pPr marL="2739089" algn="l" defTabSz="456515" rtl="0" eaLnBrk="1" latinLnBrk="0" hangingPunct="1">
        <a:defRPr sz="1800" kern="1200">
          <a:solidFill>
            <a:schemeClr val="tx1"/>
          </a:solidFill>
          <a:latin typeface="+mn-lt"/>
          <a:ea typeface="+mn-ea"/>
          <a:cs typeface="+mn-cs"/>
        </a:defRPr>
      </a:lvl7pPr>
      <a:lvl8pPr marL="3195600" algn="l" defTabSz="456515" rtl="0" eaLnBrk="1" latinLnBrk="0" hangingPunct="1">
        <a:defRPr sz="1800" kern="1200">
          <a:solidFill>
            <a:schemeClr val="tx1"/>
          </a:solidFill>
          <a:latin typeface="+mn-lt"/>
          <a:ea typeface="+mn-ea"/>
          <a:cs typeface="+mn-cs"/>
        </a:defRPr>
      </a:lvl8pPr>
      <a:lvl9pPr marL="3652116" algn="l" defTabSz="456515"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 name="Footer Placeholder 4"/>
          <p:cNvSpPr>
            <a:spLocks noGrp="1"/>
          </p:cNvSpPr>
          <p:nvPr>
            <p:ph type="ftr" sz="quarter" idx="3"/>
          </p:nvPr>
        </p:nvSpPr>
        <p:spPr>
          <a:xfrm>
            <a:off x="3130268" y="6676192"/>
            <a:ext cx="2895023" cy="92333"/>
          </a:xfrm>
          <a:prstGeom prst="rect">
            <a:avLst/>
          </a:prstGeom>
        </p:spPr>
        <p:txBody>
          <a:bodyPr vert="horz" wrap="square" lIns="0" tIns="0" rIns="0" bIns="0" numCol="1" anchor="b" anchorCtr="0" compatLnSpc="1">
            <a:prstTxWarp prst="textNoShape">
              <a:avLst/>
            </a:prstTxWarp>
            <a:spAutoFit/>
          </a:bodyPr>
          <a:lstStyle>
            <a:lvl1pPr algn="ctr" defTabSz="454285">
              <a:defRPr sz="600" b="1">
                <a:solidFill>
                  <a:srgbClr val="000000"/>
                </a:solidFill>
                <a:cs typeface="Arial" pitchFamily="34" charset="0"/>
              </a:defRPr>
            </a:lvl1pPr>
          </a:lstStyle>
          <a:p>
            <a:pPr>
              <a:defRPr/>
            </a:pPr>
            <a:r>
              <a:rPr lang="en-US" dirty="0" smtClean="0">
                <a:latin typeface="Arial" pitchFamily="34" charset="0"/>
              </a:rPr>
              <a:t>Author—NIC Review, December 2009</a:t>
            </a:r>
            <a:endParaRPr lang="en-US" dirty="0">
              <a:latin typeface="Arial" pitchFamily="34" charset="0"/>
            </a:endParaRPr>
          </a:p>
        </p:txBody>
      </p:sp>
      <p:sp>
        <p:nvSpPr>
          <p:cNvPr id="4" name="Slide Number Placeholder 5"/>
          <p:cNvSpPr>
            <a:spLocks noGrp="1"/>
          </p:cNvSpPr>
          <p:nvPr>
            <p:ph type="sldNum" sz="quarter" idx="4"/>
          </p:nvPr>
        </p:nvSpPr>
        <p:spPr>
          <a:xfrm>
            <a:off x="8741353" y="6677633"/>
            <a:ext cx="207818" cy="92333"/>
          </a:xfrm>
          <a:prstGeom prst="rect">
            <a:avLst/>
          </a:prstGeom>
        </p:spPr>
        <p:txBody>
          <a:bodyPr vert="horz" wrap="square" lIns="0" tIns="0" rIns="0" bIns="0" numCol="1" anchor="b" anchorCtr="0" compatLnSpc="1">
            <a:prstTxWarp prst="textNoShape">
              <a:avLst/>
            </a:prstTxWarp>
            <a:spAutoFit/>
          </a:bodyPr>
          <a:lstStyle>
            <a:lvl1pPr algn="r" defTabSz="454285">
              <a:defRPr sz="600" b="1">
                <a:solidFill>
                  <a:srgbClr val="000000"/>
                </a:solidFill>
                <a:cs typeface="Arial" pitchFamily="34" charset="0"/>
              </a:defRPr>
            </a:lvl1pPr>
          </a:lstStyle>
          <a:p>
            <a:pPr>
              <a:defRPr/>
            </a:pPr>
            <a:fld id="{EC72C157-ADF3-45DC-B7B0-147E38B18DC0}" type="slidenum">
              <a:rPr lang="en-US" smtClean="0">
                <a:latin typeface="Arial" pitchFamily="34" charset="0"/>
              </a:rPr>
              <a:pPr>
                <a:defRPr/>
              </a:pPr>
              <a:t>‹#›</a:t>
            </a:fld>
            <a:endParaRPr lang="en-US" dirty="0">
              <a:latin typeface="Arial" pitchFamily="34" charset="0"/>
            </a:endParaRPr>
          </a:p>
        </p:txBody>
      </p:sp>
      <p:sp>
        <p:nvSpPr>
          <p:cNvPr id="5" name="Date Placeholder 3"/>
          <p:cNvSpPr>
            <a:spLocks noGrp="1"/>
          </p:cNvSpPr>
          <p:nvPr>
            <p:ph type="dt" sz="half" idx="2"/>
          </p:nvPr>
        </p:nvSpPr>
        <p:spPr>
          <a:xfrm>
            <a:off x="203489" y="6677633"/>
            <a:ext cx="2134465" cy="92333"/>
          </a:xfrm>
          <a:prstGeom prst="rect">
            <a:avLst/>
          </a:prstGeom>
        </p:spPr>
        <p:txBody>
          <a:bodyPr vert="horz" wrap="square" lIns="0" tIns="0" rIns="0" bIns="0" numCol="1" anchor="b" anchorCtr="0" compatLnSpc="1">
            <a:prstTxWarp prst="textNoShape">
              <a:avLst/>
            </a:prstTxWarp>
            <a:spAutoFit/>
          </a:bodyPr>
          <a:lstStyle>
            <a:lvl1pPr defTabSz="454285">
              <a:defRPr sz="600" b="1">
                <a:solidFill>
                  <a:srgbClr val="000000"/>
                </a:solidFill>
                <a:cs typeface="Arial" pitchFamily="34" charset="0"/>
              </a:defRPr>
            </a:lvl1pPr>
          </a:lstStyle>
          <a:p>
            <a:pPr>
              <a:defRPr/>
            </a:pPr>
            <a:r>
              <a:rPr lang="en-US" dirty="0" smtClean="0">
                <a:latin typeface="Arial" pitchFamily="34" charset="0"/>
              </a:rPr>
              <a:t>NIF-0000-00000s2.ppt </a:t>
            </a:r>
            <a:endParaRPr lang="en-US" dirty="0">
              <a:latin typeface="Arial" pitchFamily="34" charset="0"/>
            </a:endParaRPr>
          </a:p>
        </p:txBody>
      </p:sp>
    </p:spTree>
  </p:cSld>
  <p:clrMap bg1="lt1" tx1="dk1" bg2="lt2" tx2="dk2" accent1="accent1" accent2="accent2" accent3="accent3" accent4="accent4" accent5="accent5" accent6="accent6" hlink="hlink" folHlink="folHlink"/>
  <p:sldLayoutIdLst>
    <p:sldLayoutId id="2147485107" r:id="rId1"/>
  </p:sldLayoutIdLst>
  <p:timing>
    <p:tnLst>
      <p:par>
        <p:cTn id="1" dur="indefinite" restart="never" nodeType="tmRoot"/>
      </p:par>
    </p:tnLst>
  </p:timing>
  <p:hf hdr="0"/>
  <p:txStyles>
    <p:titleStyle>
      <a:lvl1pPr algn="ctr" defTabSz="454285" rtl="0" eaLnBrk="0" fontAlgn="base" hangingPunct="0">
        <a:spcBef>
          <a:spcPct val="0"/>
        </a:spcBef>
        <a:spcAft>
          <a:spcPct val="0"/>
        </a:spcAft>
        <a:defRPr sz="4400" kern="1200">
          <a:solidFill>
            <a:schemeClr val="tx1"/>
          </a:solidFill>
          <a:latin typeface="+mj-lt"/>
          <a:ea typeface="+mj-ea"/>
          <a:cs typeface="+mj-cs"/>
        </a:defRPr>
      </a:lvl1pPr>
      <a:lvl2pPr algn="ctr" defTabSz="454285" rtl="0" eaLnBrk="0" fontAlgn="base" hangingPunct="0">
        <a:spcBef>
          <a:spcPct val="0"/>
        </a:spcBef>
        <a:spcAft>
          <a:spcPct val="0"/>
        </a:spcAft>
        <a:defRPr sz="4400">
          <a:solidFill>
            <a:schemeClr val="tx1"/>
          </a:solidFill>
          <a:latin typeface="Arial" pitchFamily="34" charset="0"/>
        </a:defRPr>
      </a:lvl2pPr>
      <a:lvl3pPr algn="ctr" defTabSz="454285" rtl="0" eaLnBrk="0" fontAlgn="base" hangingPunct="0">
        <a:spcBef>
          <a:spcPct val="0"/>
        </a:spcBef>
        <a:spcAft>
          <a:spcPct val="0"/>
        </a:spcAft>
        <a:defRPr sz="4400">
          <a:solidFill>
            <a:schemeClr val="tx1"/>
          </a:solidFill>
          <a:latin typeface="Arial" pitchFamily="34" charset="0"/>
        </a:defRPr>
      </a:lvl3pPr>
      <a:lvl4pPr algn="ctr" defTabSz="454285" rtl="0" eaLnBrk="0" fontAlgn="base" hangingPunct="0">
        <a:spcBef>
          <a:spcPct val="0"/>
        </a:spcBef>
        <a:spcAft>
          <a:spcPct val="0"/>
        </a:spcAft>
        <a:defRPr sz="4400">
          <a:solidFill>
            <a:schemeClr val="tx1"/>
          </a:solidFill>
          <a:latin typeface="Arial" pitchFamily="34" charset="0"/>
        </a:defRPr>
      </a:lvl4pPr>
      <a:lvl5pPr algn="ctr" defTabSz="454285" rtl="0" eaLnBrk="0" fontAlgn="base" hangingPunct="0">
        <a:spcBef>
          <a:spcPct val="0"/>
        </a:spcBef>
        <a:spcAft>
          <a:spcPct val="0"/>
        </a:spcAft>
        <a:defRPr sz="4400">
          <a:solidFill>
            <a:schemeClr val="tx1"/>
          </a:solidFill>
          <a:latin typeface="Arial" pitchFamily="34" charset="0"/>
        </a:defRPr>
      </a:lvl5pPr>
      <a:lvl6pPr marL="415015" algn="ctr" defTabSz="455362" rtl="0" fontAlgn="base">
        <a:spcBef>
          <a:spcPct val="0"/>
        </a:spcBef>
        <a:spcAft>
          <a:spcPct val="0"/>
        </a:spcAft>
        <a:defRPr sz="4400">
          <a:solidFill>
            <a:schemeClr val="tx1"/>
          </a:solidFill>
          <a:latin typeface="Arial" pitchFamily="34" charset="0"/>
        </a:defRPr>
      </a:lvl6pPr>
      <a:lvl7pPr marL="830028" algn="ctr" defTabSz="455362" rtl="0" fontAlgn="base">
        <a:spcBef>
          <a:spcPct val="0"/>
        </a:spcBef>
        <a:spcAft>
          <a:spcPct val="0"/>
        </a:spcAft>
        <a:defRPr sz="4400">
          <a:solidFill>
            <a:schemeClr val="tx1"/>
          </a:solidFill>
          <a:latin typeface="Arial" pitchFamily="34" charset="0"/>
        </a:defRPr>
      </a:lvl7pPr>
      <a:lvl8pPr marL="1245038" algn="ctr" defTabSz="455362" rtl="0" fontAlgn="base">
        <a:spcBef>
          <a:spcPct val="0"/>
        </a:spcBef>
        <a:spcAft>
          <a:spcPct val="0"/>
        </a:spcAft>
        <a:defRPr sz="4400">
          <a:solidFill>
            <a:schemeClr val="tx1"/>
          </a:solidFill>
          <a:latin typeface="Arial" pitchFamily="34" charset="0"/>
        </a:defRPr>
      </a:lvl8pPr>
      <a:lvl9pPr marL="1660055" algn="ctr" defTabSz="455362" rtl="0" fontAlgn="base">
        <a:spcBef>
          <a:spcPct val="0"/>
        </a:spcBef>
        <a:spcAft>
          <a:spcPct val="0"/>
        </a:spcAft>
        <a:defRPr sz="4400">
          <a:solidFill>
            <a:schemeClr val="tx1"/>
          </a:solidFill>
          <a:latin typeface="Arial" pitchFamily="34" charset="0"/>
        </a:defRPr>
      </a:lvl9pPr>
    </p:titleStyle>
    <p:bodyStyle>
      <a:lvl1pPr marL="340353" indent="-340353" algn="l" defTabSz="454285"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39835" indent="-282665" algn="l" defTabSz="454285"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39316" indent="-226423" algn="l" defTabSz="454285"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596483" indent="-226423" algn="l" defTabSz="454285"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0768" indent="-226423" algn="l" defTabSz="454285"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09077" indent="-228097" algn="l" defTabSz="456196" rtl="0" eaLnBrk="1" latinLnBrk="0" hangingPunct="1">
        <a:spcBef>
          <a:spcPct val="20000"/>
        </a:spcBef>
        <a:buFont typeface="Arial"/>
        <a:buChar char="•"/>
        <a:defRPr sz="2000" kern="1200">
          <a:solidFill>
            <a:schemeClr val="tx1"/>
          </a:solidFill>
          <a:latin typeface="+mn-lt"/>
          <a:ea typeface="+mn-ea"/>
          <a:cs typeface="+mn-cs"/>
        </a:defRPr>
      </a:lvl6pPr>
      <a:lvl7pPr marL="2965270" indent="-228097" algn="l" defTabSz="456196" rtl="0" eaLnBrk="1" latinLnBrk="0" hangingPunct="1">
        <a:spcBef>
          <a:spcPct val="20000"/>
        </a:spcBef>
        <a:buFont typeface="Arial"/>
        <a:buChar char="•"/>
        <a:defRPr sz="2000" kern="1200">
          <a:solidFill>
            <a:schemeClr val="tx1"/>
          </a:solidFill>
          <a:latin typeface="+mn-lt"/>
          <a:ea typeface="+mn-ea"/>
          <a:cs typeface="+mn-cs"/>
        </a:defRPr>
      </a:lvl7pPr>
      <a:lvl8pPr marL="3421465" indent="-228097" algn="l" defTabSz="456196" rtl="0" eaLnBrk="1" latinLnBrk="0" hangingPunct="1">
        <a:spcBef>
          <a:spcPct val="20000"/>
        </a:spcBef>
        <a:buFont typeface="Arial"/>
        <a:buChar char="•"/>
        <a:defRPr sz="2000" kern="1200">
          <a:solidFill>
            <a:schemeClr val="tx1"/>
          </a:solidFill>
          <a:latin typeface="+mn-lt"/>
          <a:ea typeface="+mn-ea"/>
          <a:cs typeface="+mn-cs"/>
        </a:defRPr>
      </a:lvl8pPr>
      <a:lvl9pPr marL="3877658" indent="-228097" algn="l" defTabSz="456196"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6196" rtl="0" eaLnBrk="1" latinLnBrk="0" hangingPunct="1">
        <a:defRPr sz="1800" kern="1200">
          <a:solidFill>
            <a:schemeClr val="tx1"/>
          </a:solidFill>
          <a:latin typeface="+mn-lt"/>
          <a:ea typeface="+mn-ea"/>
          <a:cs typeface="+mn-cs"/>
        </a:defRPr>
      </a:lvl1pPr>
      <a:lvl2pPr marL="456196" algn="l" defTabSz="456196" rtl="0" eaLnBrk="1" latinLnBrk="0" hangingPunct="1">
        <a:defRPr sz="1800" kern="1200">
          <a:solidFill>
            <a:schemeClr val="tx1"/>
          </a:solidFill>
          <a:latin typeface="+mn-lt"/>
          <a:ea typeface="+mn-ea"/>
          <a:cs typeface="+mn-cs"/>
        </a:defRPr>
      </a:lvl2pPr>
      <a:lvl3pPr marL="912395" algn="l" defTabSz="456196" rtl="0" eaLnBrk="1" latinLnBrk="0" hangingPunct="1">
        <a:defRPr sz="1800" kern="1200">
          <a:solidFill>
            <a:schemeClr val="tx1"/>
          </a:solidFill>
          <a:latin typeface="+mn-lt"/>
          <a:ea typeface="+mn-ea"/>
          <a:cs typeface="+mn-cs"/>
        </a:defRPr>
      </a:lvl3pPr>
      <a:lvl4pPr marL="1368589" algn="l" defTabSz="456196" rtl="0" eaLnBrk="1" latinLnBrk="0" hangingPunct="1">
        <a:defRPr sz="1800" kern="1200">
          <a:solidFill>
            <a:schemeClr val="tx1"/>
          </a:solidFill>
          <a:latin typeface="+mn-lt"/>
          <a:ea typeface="+mn-ea"/>
          <a:cs typeface="+mn-cs"/>
        </a:defRPr>
      </a:lvl4pPr>
      <a:lvl5pPr marL="1824783" algn="l" defTabSz="456196" rtl="0" eaLnBrk="1" latinLnBrk="0" hangingPunct="1">
        <a:defRPr sz="1800" kern="1200">
          <a:solidFill>
            <a:schemeClr val="tx1"/>
          </a:solidFill>
          <a:latin typeface="+mn-lt"/>
          <a:ea typeface="+mn-ea"/>
          <a:cs typeface="+mn-cs"/>
        </a:defRPr>
      </a:lvl5pPr>
      <a:lvl6pPr marL="2280973" algn="l" defTabSz="456196" rtl="0" eaLnBrk="1" latinLnBrk="0" hangingPunct="1">
        <a:defRPr sz="1800" kern="1200">
          <a:solidFill>
            <a:schemeClr val="tx1"/>
          </a:solidFill>
          <a:latin typeface="+mn-lt"/>
          <a:ea typeface="+mn-ea"/>
          <a:cs typeface="+mn-cs"/>
        </a:defRPr>
      </a:lvl6pPr>
      <a:lvl7pPr marL="2737173" algn="l" defTabSz="456196" rtl="0" eaLnBrk="1" latinLnBrk="0" hangingPunct="1">
        <a:defRPr sz="1800" kern="1200">
          <a:solidFill>
            <a:schemeClr val="tx1"/>
          </a:solidFill>
          <a:latin typeface="+mn-lt"/>
          <a:ea typeface="+mn-ea"/>
          <a:cs typeface="+mn-cs"/>
        </a:defRPr>
      </a:lvl7pPr>
      <a:lvl8pPr marL="3193362" algn="l" defTabSz="456196" rtl="0" eaLnBrk="1" latinLnBrk="0" hangingPunct="1">
        <a:defRPr sz="1800" kern="1200">
          <a:solidFill>
            <a:schemeClr val="tx1"/>
          </a:solidFill>
          <a:latin typeface="+mn-lt"/>
          <a:ea typeface="+mn-ea"/>
          <a:cs typeface="+mn-cs"/>
        </a:defRPr>
      </a:lvl8pPr>
      <a:lvl9pPr marL="3649561" algn="l" defTabSz="456196"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 name="Footer Placeholder 4"/>
          <p:cNvSpPr>
            <a:spLocks noGrp="1"/>
          </p:cNvSpPr>
          <p:nvPr>
            <p:ph type="ftr" sz="quarter" idx="3"/>
          </p:nvPr>
        </p:nvSpPr>
        <p:spPr>
          <a:xfrm>
            <a:off x="3130267" y="6676192"/>
            <a:ext cx="2895023" cy="92333"/>
          </a:xfrm>
          <a:prstGeom prst="rect">
            <a:avLst/>
          </a:prstGeom>
        </p:spPr>
        <p:txBody>
          <a:bodyPr vert="horz" wrap="square" lIns="0" tIns="0" rIns="0" bIns="0" numCol="1" anchor="b" anchorCtr="0" compatLnSpc="1">
            <a:prstTxWarp prst="textNoShape">
              <a:avLst/>
            </a:prstTxWarp>
            <a:spAutoFit/>
          </a:bodyPr>
          <a:lstStyle>
            <a:lvl1pPr algn="ctr" defTabSz="454330">
              <a:defRPr sz="600" b="1">
                <a:solidFill>
                  <a:srgbClr val="000000"/>
                </a:solidFill>
                <a:cs typeface="Arial" pitchFamily="34" charset="0"/>
              </a:defRPr>
            </a:lvl1pPr>
          </a:lstStyle>
          <a:p>
            <a:pPr>
              <a:defRPr/>
            </a:pPr>
            <a:r>
              <a:rPr lang="en-US" dirty="0" smtClean="0">
                <a:latin typeface="Arial" pitchFamily="34" charset="0"/>
              </a:rPr>
              <a:t>Author—NIC Review, December 2009</a:t>
            </a:r>
            <a:endParaRPr lang="en-US" dirty="0">
              <a:latin typeface="Arial" pitchFamily="34" charset="0"/>
            </a:endParaRPr>
          </a:p>
        </p:txBody>
      </p:sp>
      <p:sp>
        <p:nvSpPr>
          <p:cNvPr id="4" name="Slide Number Placeholder 5"/>
          <p:cNvSpPr>
            <a:spLocks noGrp="1"/>
          </p:cNvSpPr>
          <p:nvPr>
            <p:ph type="sldNum" sz="quarter" idx="4"/>
          </p:nvPr>
        </p:nvSpPr>
        <p:spPr>
          <a:xfrm>
            <a:off x="8741353" y="6677633"/>
            <a:ext cx="207818" cy="92333"/>
          </a:xfrm>
          <a:prstGeom prst="rect">
            <a:avLst/>
          </a:prstGeom>
        </p:spPr>
        <p:txBody>
          <a:bodyPr vert="horz" wrap="square" lIns="0" tIns="0" rIns="0" bIns="0" numCol="1" anchor="b" anchorCtr="0" compatLnSpc="1">
            <a:prstTxWarp prst="textNoShape">
              <a:avLst/>
            </a:prstTxWarp>
            <a:spAutoFit/>
          </a:bodyPr>
          <a:lstStyle>
            <a:lvl1pPr algn="r" defTabSz="454330">
              <a:defRPr sz="600" b="1">
                <a:solidFill>
                  <a:srgbClr val="000000"/>
                </a:solidFill>
                <a:cs typeface="Arial" pitchFamily="34" charset="0"/>
              </a:defRPr>
            </a:lvl1pPr>
          </a:lstStyle>
          <a:p>
            <a:pPr>
              <a:defRPr/>
            </a:pPr>
            <a:fld id="{EC72C157-ADF3-45DC-B7B0-147E38B18DC0}" type="slidenum">
              <a:rPr lang="en-US" smtClean="0">
                <a:latin typeface="Arial" pitchFamily="34" charset="0"/>
              </a:rPr>
              <a:pPr>
                <a:defRPr/>
              </a:pPr>
              <a:t>‹#›</a:t>
            </a:fld>
            <a:endParaRPr lang="en-US" dirty="0">
              <a:latin typeface="Arial" pitchFamily="34" charset="0"/>
            </a:endParaRPr>
          </a:p>
        </p:txBody>
      </p:sp>
      <p:sp>
        <p:nvSpPr>
          <p:cNvPr id="5" name="Date Placeholder 3"/>
          <p:cNvSpPr>
            <a:spLocks noGrp="1"/>
          </p:cNvSpPr>
          <p:nvPr>
            <p:ph type="dt" sz="half" idx="2"/>
          </p:nvPr>
        </p:nvSpPr>
        <p:spPr>
          <a:xfrm>
            <a:off x="203489" y="6677633"/>
            <a:ext cx="2134465" cy="92333"/>
          </a:xfrm>
          <a:prstGeom prst="rect">
            <a:avLst/>
          </a:prstGeom>
        </p:spPr>
        <p:txBody>
          <a:bodyPr vert="horz" wrap="square" lIns="0" tIns="0" rIns="0" bIns="0" numCol="1" anchor="b" anchorCtr="0" compatLnSpc="1">
            <a:prstTxWarp prst="textNoShape">
              <a:avLst/>
            </a:prstTxWarp>
            <a:spAutoFit/>
          </a:bodyPr>
          <a:lstStyle>
            <a:lvl1pPr defTabSz="454330">
              <a:defRPr sz="600" b="1">
                <a:solidFill>
                  <a:srgbClr val="000000"/>
                </a:solidFill>
                <a:cs typeface="Arial" pitchFamily="34" charset="0"/>
              </a:defRPr>
            </a:lvl1pPr>
          </a:lstStyle>
          <a:p>
            <a:pPr>
              <a:defRPr/>
            </a:pPr>
            <a:r>
              <a:rPr lang="en-US" dirty="0" smtClean="0">
                <a:latin typeface="Arial" pitchFamily="34" charset="0"/>
              </a:rPr>
              <a:t>NIF-0000-00000s2.ppt </a:t>
            </a:r>
            <a:endParaRPr lang="en-US" dirty="0">
              <a:latin typeface="Arial" pitchFamily="34" charset="0"/>
            </a:endParaRPr>
          </a:p>
        </p:txBody>
      </p:sp>
    </p:spTree>
  </p:cSld>
  <p:clrMap bg1="lt1" tx1="dk1" bg2="lt2" tx2="dk2" accent1="accent1" accent2="accent2" accent3="accent3" accent4="accent4" accent5="accent5" accent6="accent6" hlink="hlink" folHlink="folHlink"/>
  <p:sldLayoutIdLst>
    <p:sldLayoutId id="2147485109" r:id="rId1"/>
  </p:sldLayoutIdLst>
  <p:timing>
    <p:tnLst>
      <p:par>
        <p:cTn id="1" dur="indefinite" restart="never" nodeType="tmRoot"/>
      </p:par>
    </p:tnLst>
  </p:timing>
  <p:hf hdr="0"/>
  <p:txStyles>
    <p:titleStyle>
      <a:lvl1pPr algn="ctr" defTabSz="454330" rtl="0" eaLnBrk="0" fontAlgn="base" hangingPunct="0">
        <a:spcBef>
          <a:spcPct val="0"/>
        </a:spcBef>
        <a:spcAft>
          <a:spcPct val="0"/>
        </a:spcAft>
        <a:defRPr sz="4400" kern="1200">
          <a:solidFill>
            <a:schemeClr val="tx1"/>
          </a:solidFill>
          <a:latin typeface="+mj-lt"/>
          <a:ea typeface="+mj-ea"/>
          <a:cs typeface="+mj-cs"/>
        </a:defRPr>
      </a:lvl1pPr>
      <a:lvl2pPr algn="ctr" defTabSz="454330" rtl="0" eaLnBrk="0" fontAlgn="base" hangingPunct="0">
        <a:spcBef>
          <a:spcPct val="0"/>
        </a:spcBef>
        <a:spcAft>
          <a:spcPct val="0"/>
        </a:spcAft>
        <a:defRPr sz="4400">
          <a:solidFill>
            <a:schemeClr val="tx1"/>
          </a:solidFill>
          <a:latin typeface="Arial" pitchFamily="34" charset="0"/>
        </a:defRPr>
      </a:lvl2pPr>
      <a:lvl3pPr algn="ctr" defTabSz="454330" rtl="0" eaLnBrk="0" fontAlgn="base" hangingPunct="0">
        <a:spcBef>
          <a:spcPct val="0"/>
        </a:spcBef>
        <a:spcAft>
          <a:spcPct val="0"/>
        </a:spcAft>
        <a:defRPr sz="4400">
          <a:solidFill>
            <a:schemeClr val="tx1"/>
          </a:solidFill>
          <a:latin typeface="Arial" pitchFamily="34" charset="0"/>
        </a:defRPr>
      </a:lvl3pPr>
      <a:lvl4pPr algn="ctr" defTabSz="454330" rtl="0" eaLnBrk="0" fontAlgn="base" hangingPunct="0">
        <a:spcBef>
          <a:spcPct val="0"/>
        </a:spcBef>
        <a:spcAft>
          <a:spcPct val="0"/>
        </a:spcAft>
        <a:defRPr sz="4400">
          <a:solidFill>
            <a:schemeClr val="tx1"/>
          </a:solidFill>
          <a:latin typeface="Arial" pitchFamily="34" charset="0"/>
        </a:defRPr>
      </a:lvl4pPr>
      <a:lvl5pPr algn="ctr" defTabSz="454330" rtl="0" eaLnBrk="0" fontAlgn="base" hangingPunct="0">
        <a:spcBef>
          <a:spcPct val="0"/>
        </a:spcBef>
        <a:spcAft>
          <a:spcPct val="0"/>
        </a:spcAft>
        <a:defRPr sz="4400">
          <a:solidFill>
            <a:schemeClr val="tx1"/>
          </a:solidFill>
          <a:latin typeface="Arial" pitchFamily="34" charset="0"/>
        </a:defRPr>
      </a:lvl5pPr>
      <a:lvl6pPr marL="415056" algn="ctr" defTabSz="455407" rtl="0" fontAlgn="base">
        <a:spcBef>
          <a:spcPct val="0"/>
        </a:spcBef>
        <a:spcAft>
          <a:spcPct val="0"/>
        </a:spcAft>
        <a:defRPr sz="4400">
          <a:solidFill>
            <a:schemeClr val="tx1"/>
          </a:solidFill>
          <a:latin typeface="Arial" pitchFamily="34" charset="0"/>
        </a:defRPr>
      </a:lvl6pPr>
      <a:lvl7pPr marL="830111" algn="ctr" defTabSz="455407" rtl="0" fontAlgn="base">
        <a:spcBef>
          <a:spcPct val="0"/>
        </a:spcBef>
        <a:spcAft>
          <a:spcPct val="0"/>
        </a:spcAft>
        <a:defRPr sz="4400">
          <a:solidFill>
            <a:schemeClr val="tx1"/>
          </a:solidFill>
          <a:latin typeface="Arial" pitchFamily="34" charset="0"/>
        </a:defRPr>
      </a:lvl7pPr>
      <a:lvl8pPr marL="1245163" algn="ctr" defTabSz="455407" rtl="0" fontAlgn="base">
        <a:spcBef>
          <a:spcPct val="0"/>
        </a:spcBef>
        <a:spcAft>
          <a:spcPct val="0"/>
        </a:spcAft>
        <a:defRPr sz="4400">
          <a:solidFill>
            <a:schemeClr val="tx1"/>
          </a:solidFill>
          <a:latin typeface="Arial" pitchFamily="34" charset="0"/>
        </a:defRPr>
      </a:lvl8pPr>
      <a:lvl9pPr marL="1660221" algn="ctr" defTabSz="455407" rtl="0" fontAlgn="base">
        <a:spcBef>
          <a:spcPct val="0"/>
        </a:spcBef>
        <a:spcAft>
          <a:spcPct val="0"/>
        </a:spcAft>
        <a:defRPr sz="4400">
          <a:solidFill>
            <a:schemeClr val="tx1"/>
          </a:solidFill>
          <a:latin typeface="Arial" pitchFamily="34" charset="0"/>
        </a:defRPr>
      </a:lvl9pPr>
    </p:titleStyle>
    <p:bodyStyle>
      <a:lvl1pPr marL="340387" indent="-340387" algn="l" defTabSz="454330"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39909" indent="-282694" algn="l" defTabSz="454330"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39430" indent="-226445" algn="l" defTabSz="454330"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596643" indent="-226445" algn="l" defTabSz="454330"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0973" indent="-226445" algn="l" defTabSz="454330"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09328" indent="-228120" algn="l" defTabSz="456242" rtl="0" eaLnBrk="1" latinLnBrk="0" hangingPunct="1">
        <a:spcBef>
          <a:spcPct val="20000"/>
        </a:spcBef>
        <a:buFont typeface="Arial"/>
        <a:buChar char="•"/>
        <a:defRPr sz="2000" kern="1200">
          <a:solidFill>
            <a:schemeClr val="tx1"/>
          </a:solidFill>
          <a:latin typeface="+mn-lt"/>
          <a:ea typeface="+mn-ea"/>
          <a:cs typeface="+mn-cs"/>
        </a:defRPr>
      </a:lvl6pPr>
      <a:lvl7pPr marL="2965566" indent="-228120" algn="l" defTabSz="456242" rtl="0" eaLnBrk="1" latinLnBrk="0" hangingPunct="1">
        <a:spcBef>
          <a:spcPct val="20000"/>
        </a:spcBef>
        <a:buFont typeface="Arial"/>
        <a:buChar char="•"/>
        <a:defRPr sz="2000" kern="1200">
          <a:solidFill>
            <a:schemeClr val="tx1"/>
          </a:solidFill>
          <a:latin typeface="+mn-lt"/>
          <a:ea typeface="+mn-ea"/>
          <a:cs typeface="+mn-cs"/>
        </a:defRPr>
      </a:lvl7pPr>
      <a:lvl8pPr marL="3421807" indent="-228120" algn="l" defTabSz="456242" rtl="0" eaLnBrk="1" latinLnBrk="0" hangingPunct="1">
        <a:spcBef>
          <a:spcPct val="20000"/>
        </a:spcBef>
        <a:buFont typeface="Arial"/>
        <a:buChar char="•"/>
        <a:defRPr sz="2000" kern="1200">
          <a:solidFill>
            <a:schemeClr val="tx1"/>
          </a:solidFill>
          <a:latin typeface="+mn-lt"/>
          <a:ea typeface="+mn-ea"/>
          <a:cs typeface="+mn-cs"/>
        </a:defRPr>
      </a:lvl8pPr>
      <a:lvl9pPr marL="3878045" indent="-228120" algn="l" defTabSz="456242"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6242" rtl="0" eaLnBrk="1" latinLnBrk="0" hangingPunct="1">
        <a:defRPr sz="1800" kern="1200">
          <a:solidFill>
            <a:schemeClr val="tx1"/>
          </a:solidFill>
          <a:latin typeface="+mn-lt"/>
          <a:ea typeface="+mn-ea"/>
          <a:cs typeface="+mn-cs"/>
        </a:defRPr>
      </a:lvl1pPr>
      <a:lvl2pPr marL="456242" algn="l" defTabSz="456242" rtl="0" eaLnBrk="1" latinLnBrk="0" hangingPunct="1">
        <a:defRPr sz="1800" kern="1200">
          <a:solidFill>
            <a:schemeClr val="tx1"/>
          </a:solidFill>
          <a:latin typeface="+mn-lt"/>
          <a:ea typeface="+mn-ea"/>
          <a:cs typeface="+mn-cs"/>
        </a:defRPr>
      </a:lvl2pPr>
      <a:lvl3pPr marL="912486" algn="l" defTabSz="456242" rtl="0" eaLnBrk="1" latinLnBrk="0" hangingPunct="1">
        <a:defRPr sz="1800" kern="1200">
          <a:solidFill>
            <a:schemeClr val="tx1"/>
          </a:solidFill>
          <a:latin typeface="+mn-lt"/>
          <a:ea typeface="+mn-ea"/>
          <a:cs typeface="+mn-cs"/>
        </a:defRPr>
      </a:lvl3pPr>
      <a:lvl4pPr marL="1368725" algn="l" defTabSz="456242" rtl="0" eaLnBrk="1" latinLnBrk="0" hangingPunct="1">
        <a:defRPr sz="1800" kern="1200">
          <a:solidFill>
            <a:schemeClr val="tx1"/>
          </a:solidFill>
          <a:latin typeface="+mn-lt"/>
          <a:ea typeface="+mn-ea"/>
          <a:cs typeface="+mn-cs"/>
        </a:defRPr>
      </a:lvl4pPr>
      <a:lvl5pPr marL="1824965" algn="l" defTabSz="456242" rtl="0" eaLnBrk="1" latinLnBrk="0" hangingPunct="1">
        <a:defRPr sz="1800" kern="1200">
          <a:solidFill>
            <a:schemeClr val="tx1"/>
          </a:solidFill>
          <a:latin typeface="+mn-lt"/>
          <a:ea typeface="+mn-ea"/>
          <a:cs typeface="+mn-cs"/>
        </a:defRPr>
      </a:lvl5pPr>
      <a:lvl6pPr marL="2281201" algn="l" defTabSz="456242" rtl="0" eaLnBrk="1" latinLnBrk="0" hangingPunct="1">
        <a:defRPr sz="1800" kern="1200">
          <a:solidFill>
            <a:schemeClr val="tx1"/>
          </a:solidFill>
          <a:latin typeface="+mn-lt"/>
          <a:ea typeface="+mn-ea"/>
          <a:cs typeface="+mn-cs"/>
        </a:defRPr>
      </a:lvl6pPr>
      <a:lvl7pPr marL="2737446" algn="l" defTabSz="456242" rtl="0" eaLnBrk="1" latinLnBrk="0" hangingPunct="1">
        <a:defRPr sz="1800" kern="1200">
          <a:solidFill>
            <a:schemeClr val="tx1"/>
          </a:solidFill>
          <a:latin typeface="+mn-lt"/>
          <a:ea typeface="+mn-ea"/>
          <a:cs typeface="+mn-cs"/>
        </a:defRPr>
      </a:lvl7pPr>
      <a:lvl8pPr marL="3193682" algn="l" defTabSz="456242" rtl="0" eaLnBrk="1" latinLnBrk="0" hangingPunct="1">
        <a:defRPr sz="1800" kern="1200">
          <a:solidFill>
            <a:schemeClr val="tx1"/>
          </a:solidFill>
          <a:latin typeface="+mn-lt"/>
          <a:ea typeface="+mn-ea"/>
          <a:cs typeface="+mn-cs"/>
        </a:defRPr>
      </a:lvl8pPr>
      <a:lvl9pPr marL="3649926" algn="l" defTabSz="456242"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 name="Footer Placeholder 4"/>
          <p:cNvSpPr>
            <a:spLocks noGrp="1"/>
          </p:cNvSpPr>
          <p:nvPr>
            <p:ph type="ftr" sz="quarter" idx="3"/>
          </p:nvPr>
        </p:nvSpPr>
        <p:spPr>
          <a:xfrm>
            <a:off x="3130265" y="6676192"/>
            <a:ext cx="2895023" cy="92333"/>
          </a:xfrm>
          <a:prstGeom prst="rect">
            <a:avLst/>
          </a:prstGeom>
        </p:spPr>
        <p:txBody>
          <a:bodyPr vert="horz" wrap="square" lIns="0" tIns="0" rIns="0" bIns="0" numCol="1" anchor="b" anchorCtr="0" compatLnSpc="1">
            <a:prstTxWarp prst="textNoShape">
              <a:avLst/>
            </a:prstTxWarp>
            <a:spAutoFit/>
          </a:bodyPr>
          <a:lstStyle>
            <a:lvl1pPr algn="ctr" defTabSz="454421">
              <a:defRPr sz="600" b="1">
                <a:solidFill>
                  <a:srgbClr val="000000"/>
                </a:solidFill>
                <a:cs typeface="Arial" pitchFamily="34" charset="0"/>
              </a:defRPr>
            </a:lvl1pPr>
          </a:lstStyle>
          <a:p>
            <a:pPr>
              <a:defRPr/>
            </a:pPr>
            <a:r>
              <a:rPr lang="en-US" dirty="0" smtClean="0">
                <a:latin typeface="Arial" pitchFamily="34" charset="0"/>
              </a:rPr>
              <a:t>Author—NIC Review, December 2009</a:t>
            </a:r>
            <a:endParaRPr lang="en-US" dirty="0">
              <a:latin typeface="Arial" pitchFamily="34" charset="0"/>
            </a:endParaRPr>
          </a:p>
        </p:txBody>
      </p:sp>
      <p:sp>
        <p:nvSpPr>
          <p:cNvPr id="4" name="Slide Number Placeholder 5"/>
          <p:cNvSpPr>
            <a:spLocks noGrp="1"/>
          </p:cNvSpPr>
          <p:nvPr>
            <p:ph type="sldNum" sz="quarter" idx="4"/>
          </p:nvPr>
        </p:nvSpPr>
        <p:spPr>
          <a:xfrm>
            <a:off x="8741353" y="6677633"/>
            <a:ext cx="207818" cy="92333"/>
          </a:xfrm>
          <a:prstGeom prst="rect">
            <a:avLst/>
          </a:prstGeom>
        </p:spPr>
        <p:txBody>
          <a:bodyPr vert="horz" wrap="square" lIns="0" tIns="0" rIns="0" bIns="0" numCol="1" anchor="b" anchorCtr="0" compatLnSpc="1">
            <a:prstTxWarp prst="textNoShape">
              <a:avLst/>
            </a:prstTxWarp>
            <a:spAutoFit/>
          </a:bodyPr>
          <a:lstStyle>
            <a:lvl1pPr algn="r" defTabSz="454421">
              <a:defRPr sz="600" b="1">
                <a:solidFill>
                  <a:srgbClr val="000000"/>
                </a:solidFill>
                <a:cs typeface="Arial" pitchFamily="34" charset="0"/>
              </a:defRPr>
            </a:lvl1pPr>
          </a:lstStyle>
          <a:p>
            <a:pPr>
              <a:defRPr/>
            </a:pPr>
            <a:fld id="{EC72C157-ADF3-45DC-B7B0-147E38B18DC0}" type="slidenum">
              <a:rPr lang="en-US" smtClean="0">
                <a:latin typeface="Arial" pitchFamily="34" charset="0"/>
              </a:rPr>
              <a:pPr>
                <a:defRPr/>
              </a:pPr>
              <a:t>‹#›</a:t>
            </a:fld>
            <a:endParaRPr lang="en-US" dirty="0">
              <a:latin typeface="Arial" pitchFamily="34" charset="0"/>
            </a:endParaRPr>
          </a:p>
        </p:txBody>
      </p:sp>
      <p:sp>
        <p:nvSpPr>
          <p:cNvPr id="5" name="Date Placeholder 3"/>
          <p:cNvSpPr>
            <a:spLocks noGrp="1"/>
          </p:cNvSpPr>
          <p:nvPr>
            <p:ph type="dt" sz="half" idx="2"/>
          </p:nvPr>
        </p:nvSpPr>
        <p:spPr>
          <a:xfrm>
            <a:off x="203489" y="6677633"/>
            <a:ext cx="2134465" cy="92333"/>
          </a:xfrm>
          <a:prstGeom prst="rect">
            <a:avLst/>
          </a:prstGeom>
        </p:spPr>
        <p:txBody>
          <a:bodyPr vert="horz" wrap="square" lIns="0" tIns="0" rIns="0" bIns="0" numCol="1" anchor="b" anchorCtr="0" compatLnSpc="1">
            <a:prstTxWarp prst="textNoShape">
              <a:avLst/>
            </a:prstTxWarp>
            <a:spAutoFit/>
          </a:bodyPr>
          <a:lstStyle>
            <a:lvl1pPr defTabSz="454421">
              <a:defRPr sz="600" b="1">
                <a:solidFill>
                  <a:srgbClr val="000000"/>
                </a:solidFill>
                <a:cs typeface="Arial" pitchFamily="34" charset="0"/>
              </a:defRPr>
            </a:lvl1pPr>
          </a:lstStyle>
          <a:p>
            <a:pPr>
              <a:defRPr/>
            </a:pPr>
            <a:r>
              <a:rPr lang="en-US" dirty="0" smtClean="0">
                <a:latin typeface="Arial" pitchFamily="34" charset="0"/>
              </a:rPr>
              <a:t>NIF-0000-00000s2.ppt </a:t>
            </a:r>
            <a:endParaRPr lang="en-US" dirty="0">
              <a:latin typeface="Arial" pitchFamily="34" charset="0"/>
            </a:endParaRPr>
          </a:p>
        </p:txBody>
      </p:sp>
    </p:spTree>
  </p:cSld>
  <p:clrMap bg1="lt1" tx1="dk1" bg2="lt2" tx2="dk2" accent1="accent1" accent2="accent2" accent3="accent3" accent4="accent4" accent5="accent5" accent6="accent6" hlink="hlink" folHlink="folHlink"/>
  <p:sldLayoutIdLst>
    <p:sldLayoutId id="2147485111" r:id="rId1"/>
  </p:sldLayoutIdLst>
  <p:timing>
    <p:tnLst>
      <p:par>
        <p:cTn id="1" dur="indefinite" restart="never" nodeType="tmRoot"/>
      </p:par>
    </p:tnLst>
  </p:timing>
  <p:hf hdr="0"/>
  <p:txStyles>
    <p:titleStyle>
      <a:lvl1pPr algn="ctr" defTabSz="454421" rtl="0" eaLnBrk="0" fontAlgn="base" hangingPunct="0">
        <a:spcBef>
          <a:spcPct val="0"/>
        </a:spcBef>
        <a:spcAft>
          <a:spcPct val="0"/>
        </a:spcAft>
        <a:defRPr sz="4400" kern="1200">
          <a:solidFill>
            <a:schemeClr val="tx1"/>
          </a:solidFill>
          <a:latin typeface="+mj-lt"/>
          <a:ea typeface="+mj-ea"/>
          <a:cs typeface="+mj-cs"/>
        </a:defRPr>
      </a:lvl1pPr>
      <a:lvl2pPr algn="ctr" defTabSz="454421" rtl="0" eaLnBrk="0" fontAlgn="base" hangingPunct="0">
        <a:spcBef>
          <a:spcPct val="0"/>
        </a:spcBef>
        <a:spcAft>
          <a:spcPct val="0"/>
        </a:spcAft>
        <a:defRPr sz="4400">
          <a:solidFill>
            <a:schemeClr val="tx1"/>
          </a:solidFill>
          <a:latin typeface="Arial" pitchFamily="34" charset="0"/>
        </a:defRPr>
      </a:lvl2pPr>
      <a:lvl3pPr algn="ctr" defTabSz="454421" rtl="0" eaLnBrk="0" fontAlgn="base" hangingPunct="0">
        <a:spcBef>
          <a:spcPct val="0"/>
        </a:spcBef>
        <a:spcAft>
          <a:spcPct val="0"/>
        </a:spcAft>
        <a:defRPr sz="4400">
          <a:solidFill>
            <a:schemeClr val="tx1"/>
          </a:solidFill>
          <a:latin typeface="Arial" pitchFamily="34" charset="0"/>
        </a:defRPr>
      </a:lvl3pPr>
      <a:lvl4pPr algn="ctr" defTabSz="454421" rtl="0" eaLnBrk="0" fontAlgn="base" hangingPunct="0">
        <a:spcBef>
          <a:spcPct val="0"/>
        </a:spcBef>
        <a:spcAft>
          <a:spcPct val="0"/>
        </a:spcAft>
        <a:defRPr sz="4400">
          <a:solidFill>
            <a:schemeClr val="tx1"/>
          </a:solidFill>
          <a:latin typeface="Arial" pitchFamily="34" charset="0"/>
        </a:defRPr>
      </a:lvl4pPr>
      <a:lvl5pPr algn="ctr" defTabSz="454421" rtl="0" eaLnBrk="0" fontAlgn="base" hangingPunct="0">
        <a:spcBef>
          <a:spcPct val="0"/>
        </a:spcBef>
        <a:spcAft>
          <a:spcPct val="0"/>
        </a:spcAft>
        <a:defRPr sz="4400">
          <a:solidFill>
            <a:schemeClr val="tx1"/>
          </a:solidFill>
          <a:latin typeface="Arial" pitchFamily="34" charset="0"/>
        </a:defRPr>
      </a:lvl5pPr>
      <a:lvl6pPr marL="415138" algn="ctr" defTabSz="455498" rtl="0" fontAlgn="base">
        <a:spcBef>
          <a:spcPct val="0"/>
        </a:spcBef>
        <a:spcAft>
          <a:spcPct val="0"/>
        </a:spcAft>
        <a:defRPr sz="4400">
          <a:solidFill>
            <a:schemeClr val="tx1"/>
          </a:solidFill>
          <a:latin typeface="Arial" pitchFamily="34" charset="0"/>
        </a:defRPr>
      </a:lvl6pPr>
      <a:lvl7pPr marL="830277" algn="ctr" defTabSz="455498" rtl="0" fontAlgn="base">
        <a:spcBef>
          <a:spcPct val="0"/>
        </a:spcBef>
        <a:spcAft>
          <a:spcPct val="0"/>
        </a:spcAft>
        <a:defRPr sz="4400">
          <a:solidFill>
            <a:schemeClr val="tx1"/>
          </a:solidFill>
          <a:latin typeface="Arial" pitchFamily="34" charset="0"/>
        </a:defRPr>
      </a:lvl7pPr>
      <a:lvl8pPr marL="1245412" algn="ctr" defTabSz="455498" rtl="0" fontAlgn="base">
        <a:spcBef>
          <a:spcPct val="0"/>
        </a:spcBef>
        <a:spcAft>
          <a:spcPct val="0"/>
        </a:spcAft>
        <a:defRPr sz="4400">
          <a:solidFill>
            <a:schemeClr val="tx1"/>
          </a:solidFill>
          <a:latin typeface="Arial" pitchFamily="34" charset="0"/>
        </a:defRPr>
      </a:lvl8pPr>
      <a:lvl9pPr marL="1660553" algn="ctr" defTabSz="455498" rtl="0" fontAlgn="base">
        <a:spcBef>
          <a:spcPct val="0"/>
        </a:spcBef>
        <a:spcAft>
          <a:spcPct val="0"/>
        </a:spcAft>
        <a:defRPr sz="4400">
          <a:solidFill>
            <a:schemeClr val="tx1"/>
          </a:solidFill>
          <a:latin typeface="Arial" pitchFamily="34" charset="0"/>
        </a:defRPr>
      </a:lvl9pPr>
    </p:titleStyle>
    <p:bodyStyle>
      <a:lvl1pPr marL="340455" indent="-340455" algn="l" defTabSz="454421"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0057" indent="-282751" algn="l" defTabSz="454421"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39658" indent="-226490" algn="l" defTabSz="454421"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596963" indent="-226490" algn="l" defTabSz="454421"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1383" indent="-226490" algn="l" defTabSz="454421"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09830" indent="-228165" algn="l" defTabSz="456333" rtl="0" eaLnBrk="1" latinLnBrk="0" hangingPunct="1">
        <a:spcBef>
          <a:spcPct val="20000"/>
        </a:spcBef>
        <a:buFont typeface="Arial"/>
        <a:buChar char="•"/>
        <a:defRPr sz="2000" kern="1200">
          <a:solidFill>
            <a:schemeClr val="tx1"/>
          </a:solidFill>
          <a:latin typeface="+mn-lt"/>
          <a:ea typeface="+mn-ea"/>
          <a:cs typeface="+mn-cs"/>
        </a:defRPr>
      </a:lvl6pPr>
      <a:lvl7pPr marL="2966160" indent="-228165" algn="l" defTabSz="456333" rtl="0" eaLnBrk="1" latinLnBrk="0" hangingPunct="1">
        <a:spcBef>
          <a:spcPct val="20000"/>
        </a:spcBef>
        <a:buFont typeface="Arial"/>
        <a:buChar char="•"/>
        <a:defRPr sz="2000" kern="1200">
          <a:solidFill>
            <a:schemeClr val="tx1"/>
          </a:solidFill>
          <a:latin typeface="+mn-lt"/>
          <a:ea typeface="+mn-ea"/>
          <a:cs typeface="+mn-cs"/>
        </a:defRPr>
      </a:lvl7pPr>
      <a:lvl8pPr marL="3422491" indent="-228165" algn="l" defTabSz="456333" rtl="0" eaLnBrk="1" latinLnBrk="0" hangingPunct="1">
        <a:spcBef>
          <a:spcPct val="20000"/>
        </a:spcBef>
        <a:buFont typeface="Arial"/>
        <a:buChar char="•"/>
        <a:defRPr sz="2000" kern="1200">
          <a:solidFill>
            <a:schemeClr val="tx1"/>
          </a:solidFill>
          <a:latin typeface="+mn-lt"/>
          <a:ea typeface="+mn-ea"/>
          <a:cs typeface="+mn-cs"/>
        </a:defRPr>
      </a:lvl8pPr>
      <a:lvl9pPr marL="3878821" indent="-228165" algn="l" defTabSz="456333"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6333" rtl="0" eaLnBrk="1" latinLnBrk="0" hangingPunct="1">
        <a:defRPr sz="1800" kern="1200">
          <a:solidFill>
            <a:schemeClr val="tx1"/>
          </a:solidFill>
          <a:latin typeface="+mn-lt"/>
          <a:ea typeface="+mn-ea"/>
          <a:cs typeface="+mn-cs"/>
        </a:defRPr>
      </a:lvl1pPr>
      <a:lvl2pPr marL="456333" algn="l" defTabSz="456333" rtl="0" eaLnBrk="1" latinLnBrk="0" hangingPunct="1">
        <a:defRPr sz="1800" kern="1200">
          <a:solidFill>
            <a:schemeClr val="tx1"/>
          </a:solidFill>
          <a:latin typeface="+mn-lt"/>
          <a:ea typeface="+mn-ea"/>
          <a:cs typeface="+mn-cs"/>
        </a:defRPr>
      </a:lvl2pPr>
      <a:lvl3pPr marL="912668" algn="l" defTabSz="456333" rtl="0" eaLnBrk="1" latinLnBrk="0" hangingPunct="1">
        <a:defRPr sz="1800" kern="1200">
          <a:solidFill>
            <a:schemeClr val="tx1"/>
          </a:solidFill>
          <a:latin typeface="+mn-lt"/>
          <a:ea typeface="+mn-ea"/>
          <a:cs typeface="+mn-cs"/>
        </a:defRPr>
      </a:lvl3pPr>
      <a:lvl4pPr marL="1368999" algn="l" defTabSz="456333" rtl="0" eaLnBrk="1" latinLnBrk="0" hangingPunct="1">
        <a:defRPr sz="1800" kern="1200">
          <a:solidFill>
            <a:schemeClr val="tx1"/>
          </a:solidFill>
          <a:latin typeface="+mn-lt"/>
          <a:ea typeface="+mn-ea"/>
          <a:cs typeface="+mn-cs"/>
        </a:defRPr>
      </a:lvl4pPr>
      <a:lvl5pPr marL="1825330" algn="l" defTabSz="456333" rtl="0" eaLnBrk="1" latinLnBrk="0" hangingPunct="1">
        <a:defRPr sz="1800" kern="1200">
          <a:solidFill>
            <a:schemeClr val="tx1"/>
          </a:solidFill>
          <a:latin typeface="+mn-lt"/>
          <a:ea typeface="+mn-ea"/>
          <a:cs typeface="+mn-cs"/>
        </a:defRPr>
      </a:lvl5pPr>
      <a:lvl6pPr marL="2281657" algn="l" defTabSz="456333" rtl="0" eaLnBrk="1" latinLnBrk="0" hangingPunct="1">
        <a:defRPr sz="1800" kern="1200">
          <a:solidFill>
            <a:schemeClr val="tx1"/>
          </a:solidFill>
          <a:latin typeface="+mn-lt"/>
          <a:ea typeface="+mn-ea"/>
          <a:cs typeface="+mn-cs"/>
        </a:defRPr>
      </a:lvl6pPr>
      <a:lvl7pPr marL="2737994" algn="l" defTabSz="456333" rtl="0" eaLnBrk="1" latinLnBrk="0" hangingPunct="1">
        <a:defRPr sz="1800" kern="1200">
          <a:solidFill>
            <a:schemeClr val="tx1"/>
          </a:solidFill>
          <a:latin typeface="+mn-lt"/>
          <a:ea typeface="+mn-ea"/>
          <a:cs typeface="+mn-cs"/>
        </a:defRPr>
      </a:lvl7pPr>
      <a:lvl8pPr marL="3194321" algn="l" defTabSz="456333" rtl="0" eaLnBrk="1" latinLnBrk="0" hangingPunct="1">
        <a:defRPr sz="1800" kern="1200">
          <a:solidFill>
            <a:schemeClr val="tx1"/>
          </a:solidFill>
          <a:latin typeface="+mn-lt"/>
          <a:ea typeface="+mn-ea"/>
          <a:cs typeface="+mn-cs"/>
        </a:defRPr>
      </a:lvl8pPr>
      <a:lvl9pPr marL="3650656" algn="l" defTabSz="456333"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bwMode="auto">
          <a:xfrm>
            <a:off x="342900" y="249238"/>
            <a:ext cx="8343900" cy="838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30723" name="Rectangle 3"/>
          <p:cNvSpPr>
            <a:spLocks noGrp="1" noChangeArrowheads="1"/>
          </p:cNvSpPr>
          <p:nvPr>
            <p:ph type="body" idx="1"/>
          </p:nvPr>
        </p:nvSpPr>
        <p:spPr bwMode="auto">
          <a:xfrm>
            <a:off x="533400" y="1447800"/>
            <a:ext cx="8343900" cy="41529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30724" name="Picture 4"/>
          <p:cNvPicPr>
            <a:picLocks noChangeAspect="1" noChangeArrowheads="1"/>
          </p:cNvPicPr>
          <p:nvPr/>
        </p:nvPicPr>
        <p:blipFill>
          <a:blip r:embed="rId3" cstate="print"/>
          <a:srcRect/>
          <a:stretch>
            <a:fillRect/>
          </a:stretch>
        </p:blipFill>
        <p:spPr bwMode="auto">
          <a:xfrm>
            <a:off x="7788275" y="6503988"/>
            <a:ext cx="920750" cy="212725"/>
          </a:xfrm>
          <a:prstGeom prst="rect">
            <a:avLst/>
          </a:prstGeom>
          <a:noFill/>
          <a:ln w="9525">
            <a:noFill/>
            <a:miter lim="800000"/>
            <a:headEnd/>
            <a:tailEnd/>
          </a:ln>
        </p:spPr>
      </p:pic>
      <p:pic>
        <p:nvPicPr>
          <p:cNvPr id="30725" name="Picture 5"/>
          <p:cNvPicPr>
            <a:picLocks noChangeAspect="1" noChangeArrowheads="1"/>
          </p:cNvPicPr>
          <p:nvPr/>
        </p:nvPicPr>
        <p:blipFill>
          <a:blip r:embed="rId4" cstate="print"/>
          <a:srcRect/>
          <a:stretch>
            <a:fillRect/>
          </a:stretch>
        </p:blipFill>
        <p:spPr bwMode="auto">
          <a:xfrm>
            <a:off x="190500" y="5799138"/>
            <a:ext cx="1430338" cy="660400"/>
          </a:xfrm>
          <a:prstGeom prst="rect">
            <a:avLst/>
          </a:prstGeom>
          <a:noFill/>
          <a:ln w="9525">
            <a:noFill/>
            <a:miter lim="800000"/>
            <a:headEnd/>
            <a:tailEnd/>
          </a:ln>
        </p:spPr>
      </p:pic>
      <p:sp>
        <p:nvSpPr>
          <p:cNvPr id="302086" name="Line 6"/>
          <p:cNvSpPr>
            <a:spLocks noChangeShapeType="1"/>
          </p:cNvSpPr>
          <p:nvPr/>
        </p:nvSpPr>
        <p:spPr bwMode="auto">
          <a:xfrm>
            <a:off x="1241425" y="6438900"/>
            <a:ext cx="7445375" cy="0"/>
          </a:xfrm>
          <a:prstGeom prst="line">
            <a:avLst/>
          </a:prstGeom>
          <a:noFill/>
          <a:ln w="9525">
            <a:solidFill>
              <a:schemeClr val="tx1"/>
            </a:solidFill>
            <a:round/>
            <a:headEnd/>
            <a:tailEnd/>
          </a:ln>
          <a:effectLst/>
        </p:spPr>
        <p:txBody>
          <a:bodyPr wrap="none" anchor="ctr"/>
          <a:lstStyle/>
          <a:p>
            <a:pPr>
              <a:defRPr/>
            </a:pPr>
            <a:endParaRPr lang="en-US">
              <a:solidFill>
                <a:srgbClr val="000000"/>
              </a:solidFill>
            </a:endParaRPr>
          </a:p>
        </p:txBody>
      </p:sp>
      <p:sp>
        <p:nvSpPr>
          <p:cNvPr id="302087" name="Line 7"/>
          <p:cNvSpPr>
            <a:spLocks noChangeShapeType="1"/>
          </p:cNvSpPr>
          <p:nvPr/>
        </p:nvSpPr>
        <p:spPr bwMode="auto">
          <a:xfrm>
            <a:off x="463550" y="6438900"/>
            <a:ext cx="355600" cy="0"/>
          </a:xfrm>
          <a:prstGeom prst="line">
            <a:avLst/>
          </a:prstGeom>
          <a:noFill/>
          <a:ln w="9525">
            <a:solidFill>
              <a:schemeClr val="tx1"/>
            </a:solidFill>
            <a:round/>
            <a:headEnd/>
            <a:tailEnd/>
          </a:ln>
          <a:effectLst/>
        </p:spPr>
        <p:txBody>
          <a:bodyPr wrap="none" anchor="ctr"/>
          <a:lstStyle/>
          <a:p>
            <a:pPr>
              <a:defRPr/>
            </a:pPr>
            <a:endParaRPr lang="en-US">
              <a:solidFill>
                <a:srgbClr val="000000"/>
              </a:solidFill>
            </a:endParaRPr>
          </a:p>
        </p:txBody>
      </p:sp>
      <p:sp>
        <p:nvSpPr>
          <p:cNvPr id="302088" name="Line 8"/>
          <p:cNvSpPr>
            <a:spLocks noChangeShapeType="1"/>
          </p:cNvSpPr>
          <p:nvPr/>
        </p:nvSpPr>
        <p:spPr bwMode="auto">
          <a:xfrm flipV="1">
            <a:off x="457200" y="1093788"/>
            <a:ext cx="8686800" cy="12700"/>
          </a:xfrm>
          <a:prstGeom prst="line">
            <a:avLst/>
          </a:prstGeom>
          <a:noFill/>
          <a:ln w="38100">
            <a:solidFill>
              <a:srgbClr val="FFB300"/>
            </a:solidFill>
            <a:round/>
            <a:headEnd/>
            <a:tailEnd/>
          </a:ln>
          <a:effectLst/>
        </p:spPr>
        <p:txBody>
          <a:bodyPr wrap="none" anchor="ctr"/>
          <a:lstStyle/>
          <a:p>
            <a:pPr>
              <a:defRPr/>
            </a:pPr>
            <a:endParaRPr lang="en-US">
              <a:solidFill>
                <a:srgbClr val="000000"/>
              </a:solidFill>
            </a:endParaRPr>
          </a:p>
        </p:txBody>
      </p:sp>
      <p:sp>
        <p:nvSpPr>
          <p:cNvPr id="302089" name="Text Box 9"/>
          <p:cNvSpPr txBox="1">
            <a:spLocks noChangeArrowheads="1"/>
          </p:cNvSpPr>
          <p:nvPr/>
        </p:nvSpPr>
        <p:spPr bwMode="auto">
          <a:xfrm>
            <a:off x="407988" y="6450013"/>
            <a:ext cx="5334000" cy="214312"/>
          </a:xfrm>
          <a:prstGeom prst="rect">
            <a:avLst/>
          </a:prstGeom>
          <a:noFill/>
          <a:ln w="9525">
            <a:noFill/>
            <a:miter lim="800000"/>
            <a:headEnd/>
            <a:tailEnd/>
          </a:ln>
          <a:effectLst/>
        </p:spPr>
        <p:txBody>
          <a:bodyPr lIns="45720">
            <a:spAutoFit/>
          </a:bodyPr>
          <a:lstStyle/>
          <a:p>
            <a:pPr eaLnBrk="0" hangingPunct="0">
              <a:defRPr/>
            </a:pPr>
            <a:r>
              <a:rPr lang="en-US" sz="800">
                <a:solidFill>
                  <a:srgbClr val="000000"/>
                </a:solidFill>
              </a:rPr>
              <a:t>Operated by Los Alamos National Security, LLC for NNSA</a:t>
            </a:r>
            <a:endParaRPr lang="en-US" sz="900">
              <a:solidFill>
                <a:srgbClr val="000000"/>
              </a:solidFill>
            </a:endParaRPr>
          </a:p>
        </p:txBody>
      </p:sp>
      <p:sp>
        <p:nvSpPr>
          <p:cNvPr id="302090" name="Text Box 10"/>
          <p:cNvSpPr txBox="1">
            <a:spLocks noChangeArrowheads="1"/>
          </p:cNvSpPr>
          <p:nvPr/>
        </p:nvSpPr>
        <p:spPr bwMode="auto">
          <a:xfrm>
            <a:off x="2217738" y="6626225"/>
            <a:ext cx="4621212" cy="231775"/>
          </a:xfrm>
          <a:prstGeom prst="rect">
            <a:avLst/>
          </a:prstGeom>
          <a:noFill/>
          <a:ln w="9525">
            <a:noFill/>
            <a:miter lim="800000"/>
            <a:headEnd/>
            <a:tailEnd/>
          </a:ln>
          <a:effectLst/>
        </p:spPr>
        <p:txBody>
          <a:bodyPr lIns="9144" tIns="0" rIns="9144" bIns="0" anchor="b"/>
          <a:lstStyle/>
          <a:p>
            <a:pPr algn="ctr" eaLnBrk="0" hangingPunct="0">
              <a:defRPr/>
            </a:pPr>
            <a:r>
              <a:rPr lang="en-US" sz="900" b="1" dirty="0">
                <a:solidFill>
                  <a:srgbClr val="808080"/>
                </a:solidFill>
              </a:rPr>
              <a:t>U N C L A S </a:t>
            </a:r>
            <a:r>
              <a:rPr lang="en-US" sz="900" b="1" dirty="0" err="1">
                <a:solidFill>
                  <a:srgbClr val="808080"/>
                </a:solidFill>
              </a:rPr>
              <a:t>S</a:t>
            </a:r>
            <a:r>
              <a:rPr lang="en-US" sz="900" b="1" dirty="0">
                <a:solidFill>
                  <a:srgbClr val="808080"/>
                </a:solidFill>
              </a:rPr>
              <a:t> I F I E D</a:t>
            </a:r>
            <a:endParaRPr lang="en-US" sz="700" dirty="0">
              <a:solidFill>
                <a:srgbClr val="000000"/>
              </a:solidFill>
            </a:endParaRPr>
          </a:p>
        </p:txBody>
      </p:sp>
    </p:spTree>
  </p:cSld>
  <p:clrMap bg1="lt1" tx1="dk1" bg2="lt2" tx2="dk2" accent1="accent1" accent2="accent2" accent3="accent3" accent4="accent4" accent5="accent5" accent6="accent6" hlink="hlink" folHlink="folHlink"/>
  <p:sldLayoutIdLst>
    <p:sldLayoutId id="2147485113" r:id="rId1"/>
  </p:sldLayoutIdLst>
  <p:timing>
    <p:tnLst>
      <p:par>
        <p:cTn id="1" dur="indefinite" restart="never" nodeType="tmRoot"/>
      </p:par>
    </p:tnLst>
  </p:timing>
  <p:txStyles>
    <p:titleStyle>
      <a:lvl1pPr algn="l" rtl="0" eaLnBrk="0" fontAlgn="base" hangingPunct="0">
        <a:spcBef>
          <a:spcPct val="0"/>
        </a:spcBef>
        <a:spcAft>
          <a:spcPct val="0"/>
        </a:spcAft>
        <a:defRPr sz="2400" b="1">
          <a:solidFill>
            <a:srgbClr val="004080"/>
          </a:solidFill>
          <a:latin typeface="+mj-lt"/>
          <a:ea typeface="+mj-ea"/>
          <a:cs typeface="+mj-cs"/>
        </a:defRPr>
      </a:lvl1pPr>
      <a:lvl2pPr algn="l" rtl="0" eaLnBrk="0" fontAlgn="base" hangingPunct="0">
        <a:spcBef>
          <a:spcPct val="0"/>
        </a:spcBef>
        <a:spcAft>
          <a:spcPct val="0"/>
        </a:spcAft>
        <a:defRPr sz="2400" b="1">
          <a:solidFill>
            <a:srgbClr val="004080"/>
          </a:solidFill>
          <a:latin typeface="Arial" charset="0"/>
        </a:defRPr>
      </a:lvl2pPr>
      <a:lvl3pPr algn="l" rtl="0" eaLnBrk="0" fontAlgn="base" hangingPunct="0">
        <a:spcBef>
          <a:spcPct val="0"/>
        </a:spcBef>
        <a:spcAft>
          <a:spcPct val="0"/>
        </a:spcAft>
        <a:defRPr sz="2400" b="1">
          <a:solidFill>
            <a:srgbClr val="004080"/>
          </a:solidFill>
          <a:latin typeface="Arial" charset="0"/>
        </a:defRPr>
      </a:lvl3pPr>
      <a:lvl4pPr algn="l" rtl="0" eaLnBrk="0" fontAlgn="base" hangingPunct="0">
        <a:spcBef>
          <a:spcPct val="0"/>
        </a:spcBef>
        <a:spcAft>
          <a:spcPct val="0"/>
        </a:spcAft>
        <a:defRPr sz="2400" b="1">
          <a:solidFill>
            <a:srgbClr val="004080"/>
          </a:solidFill>
          <a:latin typeface="Arial" charset="0"/>
        </a:defRPr>
      </a:lvl4pPr>
      <a:lvl5pPr algn="l" rtl="0" eaLnBrk="0" fontAlgn="base" hangingPunct="0">
        <a:spcBef>
          <a:spcPct val="0"/>
        </a:spcBef>
        <a:spcAft>
          <a:spcPct val="0"/>
        </a:spcAft>
        <a:defRPr sz="2400" b="1">
          <a:solidFill>
            <a:srgbClr val="004080"/>
          </a:solidFill>
          <a:latin typeface="Arial" charset="0"/>
        </a:defRPr>
      </a:lvl5pPr>
      <a:lvl6pPr marL="457200" algn="l" rtl="0" fontAlgn="base">
        <a:spcBef>
          <a:spcPct val="0"/>
        </a:spcBef>
        <a:spcAft>
          <a:spcPct val="0"/>
        </a:spcAft>
        <a:defRPr sz="2400" b="1">
          <a:solidFill>
            <a:srgbClr val="004080"/>
          </a:solidFill>
          <a:latin typeface="Arial" charset="0"/>
        </a:defRPr>
      </a:lvl6pPr>
      <a:lvl7pPr marL="914400" algn="l" rtl="0" fontAlgn="base">
        <a:spcBef>
          <a:spcPct val="0"/>
        </a:spcBef>
        <a:spcAft>
          <a:spcPct val="0"/>
        </a:spcAft>
        <a:defRPr sz="2400" b="1">
          <a:solidFill>
            <a:srgbClr val="004080"/>
          </a:solidFill>
          <a:latin typeface="Arial" charset="0"/>
        </a:defRPr>
      </a:lvl7pPr>
      <a:lvl8pPr marL="1371600" algn="l" rtl="0" fontAlgn="base">
        <a:spcBef>
          <a:spcPct val="0"/>
        </a:spcBef>
        <a:spcAft>
          <a:spcPct val="0"/>
        </a:spcAft>
        <a:defRPr sz="2400" b="1">
          <a:solidFill>
            <a:srgbClr val="004080"/>
          </a:solidFill>
          <a:latin typeface="Arial" charset="0"/>
        </a:defRPr>
      </a:lvl8pPr>
      <a:lvl9pPr marL="1828800" algn="l" rtl="0" fontAlgn="base">
        <a:spcBef>
          <a:spcPct val="0"/>
        </a:spcBef>
        <a:spcAft>
          <a:spcPct val="0"/>
        </a:spcAft>
        <a:defRPr sz="2400" b="1">
          <a:solidFill>
            <a:srgbClr val="004080"/>
          </a:solidFill>
          <a:latin typeface="Arial" charset="0"/>
        </a:defRPr>
      </a:lvl9pPr>
    </p:titleStyle>
    <p:bodyStyle>
      <a:lvl1pPr marL="342900" indent="-342900" algn="l" rtl="0" eaLnBrk="0" fontAlgn="base" hangingPunct="0">
        <a:spcBef>
          <a:spcPct val="50000"/>
        </a:spcBef>
        <a:spcAft>
          <a:spcPct val="0"/>
        </a:spcAft>
        <a:buClr>
          <a:srgbClr val="004080"/>
        </a:buClr>
        <a:buSzPct val="65000"/>
        <a:buFont typeface="Wingdings" pitchFamily="2" charset="2"/>
        <a:buChar char="n"/>
        <a:defRPr b="1">
          <a:solidFill>
            <a:schemeClr val="tx1"/>
          </a:solidFill>
          <a:latin typeface="+mn-lt"/>
          <a:ea typeface="+mn-ea"/>
          <a:cs typeface="+mn-cs"/>
        </a:defRPr>
      </a:lvl1pPr>
      <a:lvl2pPr marL="669925" indent="-325438" algn="l" rtl="0" eaLnBrk="0" fontAlgn="base" hangingPunct="0">
        <a:spcBef>
          <a:spcPct val="20000"/>
        </a:spcBef>
        <a:spcAft>
          <a:spcPct val="0"/>
        </a:spcAft>
        <a:buClr>
          <a:srgbClr val="800000"/>
        </a:buClr>
        <a:buFont typeface="Times" charset="0"/>
        <a:buChar char="•"/>
        <a:defRPr sz="1600">
          <a:solidFill>
            <a:schemeClr val="tx1"/>
          </a:solidFill>
          <a:latin typeface="+mn-lt"/>
        </a:defRPr>
      </a:lvl2pPr>
      <a:lvl3pPr marL="1022350" indent="-350838" algn="l" rtl="0" eaLnBrk="0" fontAlgn="base" hangingPunct="0">
        <a:spcBef>
          <a:spcPct val="20000"/>
        </a:spcBef>
        <a:spcAft>
          <a:spcPct val="0"/>
        </a:spcAft>
        <a:buSzPct val="65000"/>
        <a:buChar char="—"/>
        <a:defRPr sz="1600">
          <a:solidFill>
            <a:schemeClr val="tx1"/>
          </a:solidFill>
          <a:latin typeface="+mn-lt"/>
        </a:defRPr>
      </a:lvl3pPr>
      <a:lvl4pPr marL="1339850" indent="-315913" algn="l" rtl="0" eaLnBrk="0" fontAlgn="base" hangingPunct="0">
        <a:spcBef>
          <a:spcPct val="20000"/>
        </a:spcBef>
        <a:spcAft>
          <a:spcPct val="0"/>
        </a:spcAft>
        <a:buFont typeface="Times" charset="0"/>
        <a:buChar char="•"/>
        <a:defRPr sz="1400">
          <a:solidFill>
            <a:schemeClr val="tx1"/>
          </a:solidFill>
          <a:latin typeface="+mn-lt"/>
        </a:defRPr>
      </a:lvl4pPr>
      <a:lvl5pPr marL="1681163" indent="-339725" algn="l" rtl="0" eaLnBrk="0" fontAlgn="base" hangingPunct="0">
        <a:spcBef>
          <a:spcPct val="20000"/>
        </a:spcBef>
        <a:spcAft>
          <a:spcPct val="0"/>
        </a:spcAft>
        <a:buClr>
          <a:schemeClr val="accent1"/>
        </a:buClr>
        <a:buSzPct val="75000"/>
        <a:defRPr sz="1400">
          <a:solidFill>
            <a:schemeClr val="tx1"/>
          </a:solidFill>
          <a:latin typeface="+mn-lt"/>
        </a:defRPr>
      </a:lvl5pPr>
      <a:lvl6pPr marL="2138363" indent="-339725" algn="l" rtl="0" fontAlgn="base">
        <a:spcBef>
          <a:spcPct val="20000"/>
        </a:spcBef>
        <a:spcAft>
          <a:spcPct val="0"/>
        </a:spcAft>
        <a:buClr>
          <a:schemeClr val="accent1"/>
        </a:buClr>
        <a:buSzPct val="75000"/>
        <a:defRPr sz="1400">
          <a:solidFill>
            <a:schemeClr val="tx1"/>
          </a:solidFill>
          <a:latin typeface="+mn-lt"/>
        </a:defRPr>
      </a:lvl6pPr>
      <a:lvl7pPr marL="2595563" indent="-339725" algn="l" rtl="0" fontAlgn="base">
        <a:spcBef>
          <a:spcPct val="20000"/>
        </a:spcBef>
        <a:spcAft>
          <a:spcPct val="0"/>
        </a:spcAft>
        <a:buClr>
          <a:schemeClr val="accent1"/>
        </a:buClr>
        <a:buSzPct val="75000"/>
        <a:defRPr sz="1400">
          <a:solidFill>
            <a:schemeClr val="tx1"/>
          </a:solidFill>
          <a:latin typeface="+mn-lt"/>
        </a:defRPr>
      </a:lvl7pPr>
      <a:lvl8pPr marL="3052763" indent="-339725" algn="l" rtl="0" fontAlgn="base">
        <a:spcBef>
          <a:spcPct val="20000"/>
        </a:spcBef>
        <a:spcAft>
          <a:spcPct val="0"/>
        </a:spcAft>
        <a:buClr>
          <a:schemeClr val="accent1"/>
        </a:buClr>
        <a:buSzPct val="75000"/>
        <a:defRPr sz="1400">
          <a:solidFill>
            <a:schemeClr val="tx1"/>
          </a:solidFill>
          <a:latin typeface="+mn-lt"/>
        </a:defRPr>
      </a:lvl8pPr>
      <a:lvl9pPr marL="3509963" indent="-339725" algn="l" rtl="0" fontAlgn="base">
        <a:spcBef>
          <a:spcPct val="20000"/>
        </a:spcBef>
        <a:spcAft>
          <a:spcPct val="0"/>
        </a:spcAft>
        <a:buClr>
          <a:schemeClr val="accent1"/>
        </a:buClr>
        <a:buSzPct val="75000"/>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bwMode="auto">
          <a:xfrm>
            <a:off x="342900" y="249238"/>
            <a:ext cx="8343900" cy="838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31747" name="Rectangle 3"/>
          <p:cNvSpPr>
            <a:spLocks noGrp="1" noChangeArrowheads="1"/>
          </p:cNvSpPr>
          <p:nvPr>
            <p:ph type="body" idx="1"/>
          </p:nvPr>
        </p:nvSpPr>
        <p:spPr bwMode="auto">
          <a:xfrm>
            <a:off x="533400" y="1447800"/>
            <a:ext cx="8343900" cy="41529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31748" name="Picture 4"/>
          <p:cNvPicPr>
            <a:picLocks noChangeAspect="1" noChangeArrowheads="1"/>
          </p:cNvPicPr>
          <p:nvPr/>
        </p:nvPicPr>
        <p:blipFill>
          <a:blip r:embed="rId4" cstate="print"/>
          <a:srcRect/>
          <a:stretch>
            <a:fillRect/>
          </a:stretch>
        </p:blipFill>
        <p:spPr bwMode="auto">
          <a:xfrm>
            <a:off x="7788275" y="6503988"/>
            <a:ext cx="920750" cy="212725"/>
          </a:xfrm>
          <a:prstGeom prst="rect">
            <a:avLst/>
          </a:prstGeom>
          <a:noFill/>
          <a:ln w="9525">
            <a:noFill/>
            <a:miter lim="800000"/>
            <a:headEnd/>
            <a:tailEnd/>
          </a:ln>
        </p:spPr>
      </p:pic>
      <p:pic>
        <p:nvPicPr>
          <p:cNvPr id="31749" name="Picture 5"/>
          <p:cNvPicPr>
            <a:picLocks noChangeAspect="1" noChangeArrowheads="1"/>
          </p:cNvPicPr>
          <p:nvPr/>
        </p:nvPicPr>
        <p:blipFill>
          <a:blip r:embed="rId5" cstate="print"/>
          <a:srcRect/>
          <a:stretch>
            <a:fillRect/>
          </a:stretch>
        </p:blipFill>
        <p:spPr bwMode="auto">
          <a:xfrm>
            <a:off x="190500" y="5799138"/>
            <a:ext cx="1430338" cy="660400"/>
          </a:xfrm>
          <a:prstGeom prst="rect">
            <a:avLst/>
          </a:prstGeom>
          <a:noFill/>
          <a:ln w="9525">
            <a:noFill/>
            <a:miter lim="800000"/>
            <a:headEnd/>
            <a:tailEnd/>
          </a:ln>
        </p:spPr>
      </p:pic>
      <p:sp>
        <p:nvSpPr>
          <p:cNvPr id="302086" name="Line 6"/>
          <p:cNvSpPr>
            <a:spLocks noChangeShapeType="1"/>
          </p:cNvSpPr>
          <p:nvPr/>
        </p:nvSpPr>
        <p:spPr bwMode="auto">
          <a:xfrm>
            <a:off x="1241425" y="6438900"/>
            <a:ext cx="7445375" cy="0"/>
          </a:xfrm>
          <a:prstGeom prst="line">
            <a:avLst/>
          </a:prstGeom>
          <a:noFill/>
          <a:ln w="9525">
            <a:solidFill>
              <a:schemeClr val="tx1"/>
            </a:solidFill>
            <a:round/>
            <a:headEnd/>
            <a:tailEnd/>
          </a:ln>
          <a:effectLst/>
        </p:spPr>
        <p:txBody>
          <a:bodyPr wrap="none" anchor="ctr"/>
          <a:lstStyle/>
          <a:p>
            <a:pPr>
              <a:defRPr/>
            </a:pPr>
            <a:endParaRPr lang="en-US">
              <a:solidFill>
                <a:srgbClr val="000000"/>
              </a:solidFill>
            </a:endParaRPr>
          </a:p>
        </p:txBody>
      </p:sp>
      <p:sp>
        <p:nvSpPr>
          <p:cNvPr id="302087" name="Line 7"/>
          <p:cNvSpPr>
            <a:spLocks noChangeShapeType="1"/>
          </p:cNvSpPr>
          <p:nvPr/>
        </p:nvSpPr>
        <p:spPr bwMode="auto">
          <a:xfrm>
            <a:off x="463550" y="6438900"/>
            <a:ext cx="355600" cy="0"/>
          </a:xfrm>
          <a:prstGeom prst="line">
            <a:avLst/>
          </a:prstGeom>
          <a:noFill/>
          <a:ln w="9525">
            <a:solidFill>
              <a:schemeClr val="tx1"/>
            </a:solidFill>
            <a:round/>
            <a:headEnd/>
            <a:tailEnd/>
          </a:ln>
          <a:effectLst/>
        </p:spPr>
        <p:txBody>
          <a:bodyPr wrap="none" anchor="ctr"/>
          <a:lstStyle/>
          <a:p>
            <a:pPr>
              <a:defRPr/>
            </a:pPr>
            <a:endParaRPr lang="en-US">
              <a:solidFill>
                <a:srgbClr val="000000"/>
              </a:solidFill>
            </a:endParaRPr>
          </a:p>
        </p:txBody>
      </p:sp>
      <p:sp>
        <p:nvSpPr>
          <p:cNvPr id="302088" name="Line 8"/>
          <p:cNvSpPr>
            <a:spLocks noChangeShapeType="1"/>
          </p:cNvSpPr>
          <p:nvPr/>
        </p:nvSpPr>
        <p:spPr bwMode="auto">
          <a:xfrm flipV="1">
            <a:off x="457200" y="1093788"/>
            <a:ext cx="8686800" cy="12700"/>
          </a:xfrm>
          <a:prstGeom prst="line">
            <a:avLst/>
          </a:prstGeom>
          <a:noFill/>
          <a:ln w="38100">
            <a:solidFill>
              <a:srgbClr val="FFB300"/>
            </a:solidFill>
            <a:round/>
            <a:headEnd/>
            <a:tailEnd/>
          </a:ln>
          <a:effectLst/>
        </p:spPr>
        <p:txBody>
          <a:bodyPr wrap="none" anchor="ctr"/>
          <a:lstStyle/>
          <a:p>
            <a:pPr>
              <a:defRPr/>
            </a:pPr>
            <a:endParaRPr lang="en-US">
              <a:solidFill>
                <a:srgbClr val="000000"/>
              </a:solidFill>
            </a:endParaRPr>
          </a:p>
        </p:txBody>
      </p:sp>
      <p:sp>
        <p:nvSpPr>
          <p:cNvPr id="302089" name="Text Box 9"/>
          <p:cNvSpPr txBox="1">
            <a:spLocks noChangeArrowheads="1"/>
          </p:cNvSpPr>
          <p:nvPr/>
        </p:nvSpPr>
        <p:spPr bwMode="auto">
          <a:xfrm>
            <a:off x="407988" y="6450013"/>
            <a:ext cx="5334000" cy="214312"/>
          </a:xfrm>
          <a:prstGeom prst="rect">
            <a:avLst/>
          </a:prstGeom>
          <a:noFill/>
          <a:ln w="9525">
            <a:noFill/>
            <a:miter lim="800000"/>
            <a:headEnd/>
            <a:tailEnd/>
          </a:ln>
          <a:effectLst/>
        </p:spPr>
        <p:txBody>
          <a:bodyPr lIns="45720">
            <a:spAutoFit/>
          </a:bodyPr>
          <a:lstStyle/>
          <a:p>
            <a:pPr eaLnBrk="0" hangingPunct="0">
              <a:defRPr/>
            </a:pPr>
            <a:r>
              <a:rPr lang="en-US" sz="800">
                <a:solidFill>
                  <a:srgbClr val="000000"/>
                </a:solidFill>
              </a:rPr>
              <a:t>Operated by Los Alamos National Security, LLC for NNSA</a:t>
            </a:r>
            <a:endParaRPr lang="en-US" sz="900">
              <a:solidFill>
                <a:srgbClr val="000000"/>
              </a:solidFill>
            </a:endParaRPr>
          </a:p>
        </p:txBody>
      </p:sp>
      <p:sp>
        <p:nvSpPr>
          <p:cNvPr id="302090" name="Text Box 10"/>
          <p:cNvSpPr txBox="1">
            <a:spLocks noChangeArrowheads="1"/>
          </p:cNvSpPr>
          <p:nvPr/>
        </p:nvSpPr>
        <p:spPr bwMode="auto">
          <a:xfrm>
            <a:off x="2181225" y="6116638"/>
            <a:ext cx="4621213" cy="231775"/>
          </a:xfrm>
          <a:prstGeom prst="rect">
            <a:avLst/>
          </a:prstGeom>
          <a:noFill/>
          <a:ln w="9525">
            <a:noFill/>
            <a:miter lim="800000"/>
            <a:headEnd/>
            <a:tailEnd/>
          </a:ln>
          <a:effectLst/>
        </p:spPr>
        <p:txBody>
          <a:bodyPr lIns="9144" tIns="0" rIns="9144" bIns="0" anchor="b"/>
          <a:lstStyle/>
          <a:p>
            <a:pPr algn="ctr" eaLnBrk="0" hangingPunct="0">
              <a:defRPr/>
            </a:pPr>
            <a:r>
              <a:rPr lang="en-US" sz="900" b="1">
                <a:solidFill>
                  <a:srgbClr val="808080"/>
                </a:solidFill>
              </a:rPr>
              <a:t>U N C L A S S I F I E D</a:t>
            </a:r>
            <a:endParaRPr lang="en-US" sz="700">
              <a:solidFill>
                <a:srgbClr val="000000"/>
              </a:solidFill>
            </a:endParaRPr>
          </a:p>
        </p:txBody>
      </p:sp>
    </p:spTree>
  </p:cSld>
  <p:clrMap bg1="lt1" tx1="dk1" bg2="lt2" tx2="dk2" accent1="accent1" accent2="accent2" accent3="accent3" accent4="accent4" accent5="accent5" accent6="accent6" hlink="hlink" folHlink="folHlink"/>
  <p:sldLayoutIdLst>
    <p:sldLayoutId id="2147485115" r:id="rId1"/>
    <p:sldLayoutId id="2147485128" r:id="rId2"/>
  </p:sldLayoutIdLst>
  <p:timing>
    <p:tnLst>
      <p:par>
        <p:cTn id="1" dur="indefinite" restart="never" nodeType="tmRoot"/>
      </p:par>
    </p:tnLst>
  </p:timing>
  <p:txStyles>
    <p:titleStyle>
      <a:lvl1pPr algn="l" rtl="0" eaLnBrk="0" fontAlgn="base" hangingPunct="0">
        <a:spcBef>
          <a:spcPct val="0"/>
        </a:spcBef>
        <a:spcAft>
          <a:spcPct val="0"/>
        </a:spcAft>
        <a:defRPr sz="2400" b="1">
          <a:solidFill>
            <a:srgbClr val="004080"/>
          </a:solidFill>
          <a:latin typeface="+mj-lt"/>
          <a:ea typeface="+mj-ea"/>
          <a:cs typeface="+mj-cs"/>
        </a:defRPr>
      </a:lvl1pPr>
      <a:lvl2pPr algn="l" rtl="0" eaLnBrk="0" fontAlgn="base" hangingPunct="0">
        <a:spcBef>
          <a:spcPct val="0"/>
        </a:spcBef>
        <a:spcAft>
          <a:spcPct val="0"/>
        </a:spcAft>
        <a:defRPr sz="2400" b="1">
          <a:solidFill>
            <a:srgbClr val="004080"/>
          </a:solidFill>
          <a:latin typeface="Arial" charset="0"/>
        </a:defRPr>
      </a:lvl2pPr>
      <a:lvl3pPr algn="l" rtl="0" eaLnBrk="0" fontAlgn="base" hangingPunct="0">
        <a:spcBef>
          <a:spcPct val="0"/>
        </a:spcBef>
        <a:spcAft>
          <a:spcPct val="0"/>
        </a:spcAft>
        <a:defRPr sz="2400" b="1">
          <a:solidFill>
            <a:srgbClr val="004080"/>
          </a:solidFill>
          <a:latin typeface="Arial" charset="0"/>
        </a:defRPr>
      </a:lvl3pPr>
      <a:lvl4pPr algn="l" rtl="0" eaLnBrk="0" fontAlgn="base" hangingPunct="0">
        <a:spcBef>
          <a:spcPct val="0"/>
        </a:spcBef>
        <a:spcAft>
          <a:spcPct val="0"/>
        </a:spcAft>
        <a:defRPr sz="2400" b="1">
          <a:solidFill>
            <a:srgbClr val="004080"/>
          </a:solidFill>
          <a:latin typeface="Arial" charset="0"/>
        </a:defRPr>
      </a:lvl4pPr>
      <a:lvl5pPr algn="l" rtl="0" eaLnBrk="0" fontAlgn="base" hangingPunct="0">
        <a:spcBef>
          <a:spcPct val="0"/>
        </a:spcBef>
        <a:spcAft>
          <a:spcPct val="0"/>
        </a:spcAft>
        <a:defRPr sz="2400" b="1">
          <a:solidFill>
            <a:srgbClr val="004080"/>
          </a:solidFill>
          <a:latin typeface="Arial" charset="0"/>
        </a:defRPr>
      </a:lvl5pPr>
      <a:lvl6pPr marL="457200" algn="l" rtl="0" fontAlgn="base">
        <a:spcBef>
          <a:spcPct val="0"/>
        </a:spcBef>
        <a:spcAft>
          <a:spcPct val="0"/>
        </a:spcAft>
        <a:defRPr sz="2400" b="1">
          <a:solidFill>
            <a:srgbClr val="004080"/>
          </a:solidFill>
          <a:latin typeface="Arial" charset="0"/>
        </a:defRPr>
      </a:lvl6pPr>
      <a:lvl7pPr marL="914400" algn="l" rtl="0" fontAlgn="base">
        <a:spcBef>
          <a:spcPct val="0"/>
        </a:spcBef>
        <a:spcAft>
          <a:spcPct val="0"/>
        </a:spcAft>
        <a:defRPr sz="2400" b="1">
          <a:solidFill>
            <a:srgbClr val="004080"/>
          </a:solidFill>
          <a:latin typeface="Arial" charset="0"/>
        </a:defRPr>
      </a:lvl7pPr>
      <a:lvl8pPr marL="1371600" algn="l" rtl="0" fontAlgn="base">
        <a:spcBef>
          <a:spcPct val="0"/>
        </a:spcBef>
        <a:spcAft>
          <a:spcPct val="0"/>
        </a:spcAft>
        <a:defRPr sz="2400" b="1">
          <a:solidFill>
            <a:srgbClr val="004080"/>
          </a:solidFill>
          <a:latin typeface="Arial" charset="0"/>
        </a:defRPr>
      </a:lvl8pPr>
      <a:lvl9pPr marL="1828800" algn="l" rtl="0" fontAlgn="base">
        <a:spcBef>
          <a:spcPct val="0"/>
        </a:spcBef>
        <a:spcAft>
          <a:spcPct val="0"/>
        </a:spcAft>
        <a:defRPr sz="2400" b="1">
          <a:solidFill>
            <a:srgbClr val="004080"/>
          </a:solidFill>
          <a:latin typeface="Arial" charset="0"/>
        </a:defRPr>
      </a:lvl9pPr>
    </p:titleStyle>
    <p:bodyStyle>
      <a:lvl1pPr marL="342900" indent="-342900" algn="l" rtl="0" eaLnBrk="0" fontAlgn="base" hangingPunct="0">
        <a:spcBef>
          <a:spcPct val="50000"/>
        </a:spcBef>
        <a:spcAft>
          <a:spcPct val="0"/>
        </a:spcAft>
        <a:buClr>
          <a:srgbClr val="004080"/>
        </a:buClr>
        <a:buSzPct val="65000"/>
        <a:buFont typeface="Wingdings" pitchFamily="2" charset="2"/>
        <a:buChar char="n"/>
        <a:defRPr b="1">
          <a:solidFill>
            <a:schemeClr val="tx1"/>
          </a:solidFill>
          <a:latin typeface="+mn-lt"/>
          <a:ea typeface="+mn-ea"/>
          <a:cs typeface="+mn-cs"/>
        </a:defRPr>
      </a:lvl1pPr>
      <a:lvl2pPr marL="669925" indent="-325438" algn="l" rtl="0" eaLnBrk="0" fontAlgn="base" hangingPunct="0">
        <a:spcBef>
          <a:spcPct val="20000"/>
        </a:spcBef>
        <a:spcAft>
          <a:spcPct val="0"/>
        </a:spcAft>
        <a:buClr>
          <a:srgbClr val="800000"/>
        </a:buClr>
        <a:buFont typeface="Times" charset="0"/>
        <a:buChar char="•"/>
        <a:defRPr sz="1600">
          <a:solidFill>
            <a:schemeClr val="tx1"/>
          </a:solidFill>
          <a:latin typeface="+mn-lt"/>
        </a:defRPr>
      </a:lvl2pPr>
      <a:lvl3pPr marL="1022350" indent="-350838" algn="l" rtl="0" eaLnBrk="0" fontAlgn="base" hangingPunct="0">
        <a:spcBef>
          <a:spcPct val="20000"/>
        </a:spcBef>
        <a:spcAft>
          <a:spcPct val="0"/>
        </a:spcAft>
        <a:buSzPct val="65000"/>
        <a:buChar char="—"/>
        <a:defRPr sz="1600">
          <a:solidFill>
            <a:schemeClr val="tx1"/>
          </a:solidFill>
          <a:latin typeface="+mn-lt"/>
        </a:defRPr>
      </a:lvl3pPr>
      <a:lvl4pPr marL="1339850" indent="-315913" algn="l" rtl="0" eaLnBrk="0" fontAlgn="base" hangingPunct="0">
        <a:spcBef>
          <a:spcPct val="20000"/>
        </a:spcBef>
        <a:spcAft>
          <a:spcPct val="0"/>
        </a:spcAft>
        <a:buFont typeface="Times" charset="0"/>
        <a:buChar char="•"/>
        <a:defRPr sz="1400">
          <a:solidFill>
            <a:schemeClr val="tx1"/>
          </a:solidFill>
          <a:latin typeface="+mn-lt"/>
        </a:defRPr>
      </a:lvl4pPr>
      <a:lvl5pPr marL="1681163" indent="-339725" algn="l" rtl="0" eaLnBrk="0" fontAlgn="base" hangingPunct="0">
        <a:spcBef>
          <a:spcPct val="20000"/>
        </a:spcBef>
        <a:spcAft>
          <a:spcPct val="0"/>
        </a:spcAft>
        <a:buClr>
          <a:schemeClr val="accent1"/>
        </a:buClr>
        <a:buSzPct val="75000"/>
        <a:defRPr sz="1400">
          <a:solidFill>
            <a:schemeClr val="tx1"/>
          </a:solidFill>
          <a:latin typeface="+mn-lt"/>
        </a:defRPr>
      </a:lvl5pPr>
      <a:lvl6pPr marL="2138363" indent="-339725" algn="l" rtl="0" fontAlgn="base">
        <a:spcBef>
          <a:spcPct val="20000"/>
        </a:spcBef>
        <a:spcAft>
          <a:spcPct val="0"/>
        </a:spcAft>
        <a:buClr>
          <a:schemeClr val="accent1"/>
        </a:buClr>
        <a:buSzPct val="75000"/>
        <a:defRPr sz="1400">
          <a:solidFill>
            <a:schemeClr val="tx1"/>
          </a:solidFill>
          <a:latin typeface="+mn-lt"/>
        </a:defRPr>
      </a:lvl6pPr>
      <a:lvl7pPr marL="2595563" indent="-339725" algn="l" rtl="0" fontAlgn="base">
        <a:spcBef>
          <a:spcPct val="20000"/>
        </a:spcBef>
        <a:spcAft>
          <a:spcPct val="0"/>
        </a:spcAft>
        <a:buClr>
          <a:schemeClr val="accent1"/>
        </a:buClr>
        <a:buSzPct val="75000"/>
        <a:defRPr sz="1400">
          <a:solidFill>
            <a:schemeClr val="tx1"/>
          </a:solidFill>
          <a:latin typeface="+mn-lt"/>
        </a:defRPr>
      </a:lvl7pPr>
      <a:lvl8pPr marL="3052763" indent="-339725" algn="l" rtl="0" fontAlgn="base">
        <a:spcBef>
          <a:spcPct val="20000"/>
        </a:spcBef>
        <a:spcAft>
          <a:spcPct val="0"/>
        </a:spcAft>
        <a:buClr>
          <a:schemeClr val="accent1"/>
        </a:buClr>
        <a:buSzPct val="75000"/>
        <a:defRPr sz="1400">
          <a:solidFill>
            <a:schemeClr val="tx1"/>
          </a:solidFill>
          <a:latin typeface="+mn-lt"/>
        </a:defRPr>
      </a:lvl8pPr>
      <a:lvl9pPr marL="3509963" indent="-339725" algn="l" rtl="0" fontAlgn="base">
        <a:spcBef>
          <a:spcPct val="20000"/>
        </a:spcBef>
        <a:spcAft>
          <a:spcPct val="0"/>
        </a:spcAft>
        <a:buClr>
          <a:schemeClr val="accent1"/>
        </a:buClr>
        <a:buSzPct val="75000"/>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10"/>
          <p:cNvSpPr>
            <a:spLocks noGrp="1" noChangeArrowheads="1"/>
          </p:cNvSpPr>
          <p:nvPr>
            <p:ph type="title"/>
          </p:nvPr>
        </p:nvSpPr>
        <p:spPr bwMode="auto">
          <a:xfrm>
            <a:off x="342900" y="401638"/>
            <a:ext cx="8343900" cy="838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8195" name="Rectangle 11"/>
          <p:cNvSpPr>
            <a:spLocks noGrp="1" noChangeArrowheads="1"/>
          </p:cNvSpPr>
          <p:nvPr>
            <p:ph type="body" idx="1"/>
          </p:nvPr>
        </p:nvSpPr>
        <p:spPr bwMode="auto">
          <a:xfrm>
            <a:off x="533400" y="1447800"/>
            <a:ext cx="8343900" cy="41529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8196" name="Picture 12"/>
          <p:cNvPicPr>
            <a:picLocks noChangeAspect="1" noChangeArrowheads="1"/>
          </p:cNvPicPr>
          <p:nvPr userDrawn="1"/>
        </p:nvPicPr>
        <p:blipFill>
          <a:blip r:embed="rId7" cstate="print"/>
          <a:srcRect/>
          <a:stretch>
            <a:fillRect/>
          </a:stretch>
        </p:blipFill>
        <p:spPr bwMode="auto">
          <a:xfrm>
            <a:off x="7788275" y="6503988"/>
            <a:ext cx="920750" cy="212725"/>
          </a:xfrm>
          <a:prstGeom prst="rect">
            <a:avLst/>
          </a:prstGeom>
          <a:noFill/>
          <a:ln w="9525">
            <a:noFill/>
            <a:miter lim="800000"/>
            <a:headEnd/>
            <a:tailEnd/>
          </a:ln>
        </p:spPr>
      </p:pic>
      <p:pic>
        <p:nvPicPr>
          <p:cNvPr id="8197" name="Picture 13"/>
          <p:cNvPicPr>
            <a:picLocks noChangeAspect="1" noChangeArrowheads="1"/>
          </p:cNvPicPr>
          <p:nvPr userDrawn="1"/>
        </p:nvPicPr>
        <p:blipFill>
          <a:blip r:embed="rId8" cstate="print"/>
          <a:srcRect/>
          <a:stretch>
            <a:fillRect/>
          </a:stretch>
        </p:blipFill>
        <p:spPr bwMode="auto">
          <a:xfrm>
            <a:off x="190500" y="5799138"/>
            <a:ext cx="1430338" cy="660400"/>
          </a:xfrm>
          <a:prstGeom prst="rect">
            <a:avLst/>
          </a:prstGeom>
          <a:noFill/>
          <a:ln w="9525">
            <a:noFill/>
            <a:miter lim="800000"/>
            <a:headEnd/>
            <a:tailEnd/>
          </a:ln>
        </p:spPr>
      </p:pic>
      <p:sp>
        <p:nvSpPr>
          <p:cNvPr id="70670" name="Line 14"/>
          <p:cNvSpPr>
            <a:spLocks noChangeShapeType="1"/>
          </p:cNvSpPr>
          <p:nvPr userDrawn="1"/>
        </p:nvSpPr>
        <p:spPr bwMode="auto">
          <a:xfrm>
            <a:off x="1241425" y="6438900"/>
            <a:ext cx="7445375" cy="0"/>
          </a:xfrm>
          <a:prstGeom prst="line">
            <a:avLst/>
          </a:prstGeom>
          <a:noFill/>
          <a:ln w="9525">
            <a:solidFill>
              <a:schemeClr val="tx1"/>
            </a:solidFill>
            <a:round/>
            <a:headEnd/>
            <a:tailEnd/>
          </a:ln>
          <a:effectLst/>
        </p:spPr>
        <p:txBody>
          <a:bodyPr wrap="none" anchor="ctr"/>
          <a:lstStyle/>
          <a:p>
            <a:pPr>
              <a:spcBef>
                <a:spcPct val="50000"/>
              </a:spcBef>
              <a:spcAft>
                <a:spcPct val="50000"/>
              </a:spcAft>
              <a:buClr>
                <a:srgbClr val="004080"/>
              </a:buClr>
              <a:buSzPct val="65000"/>
              <a:buFont typeface="Wingdings" pitchFamily="2" charset="2"/>
              <a:buChar char="§"/>
              <a:defRPr/>
            </a:pPr>
            <a:endParaRPr lang="en-US" sz="2000">
              <a:solidFill>
                <a:srgbClr val="000000"/>
              </a:solidFill>
            </a:endParaRPr>
          </a:p>
        </p:txBody>
      </p:sp>
      <p:sp>
        <p:nvSpPr>
          <p:cNvPr id="70671" name="Line 15"/>
          <p:cNvSpPr>
            <a:spLocks noChangeShapeType="1"/>
          </p:cNvSpPr>
          <p:nvPr userDrawn="1"/>
        </p:nvSpPr>
        <p:spPr bwMode="auto">
          <a:xfrm>
            <a:off x="463550" y="6438900"/>
            <a:ext cx="355600" cy="0"/>
          </a:xfrm>
          <a:prstGeom prst="line">
            <a:avLst/>
          </a:prstGeom>
          <a:noFill/>
          <a:ln w="9525">
            <a:solidFill>
              <a:schemeClr val="tx1"/>
            </a:solidFill>
            <a:round/>
            <a:headEnd/>
            <a:tailEnd/>
          </a:ln>
          <a:effectLst/>
        </p:spPr>
        <p:txBody>
          <a:bodyPr wrap="none" anchor="ctr"/>
          <a:lstStyle/>
          <a:p>
            <a:pPr>
              <a:spcBef>
                <a:spcPct val="50000"/>
              </a:spcBef>
              <a:spcAft>
                <a:spcPct val="50000"/>
              </a:spcAft>
              <a:buClr>
                <a:srgbClr val="004080"/>
              </a:buClr>
              <a:buSzPct val="65000"/>
              <a:buFont typeface="Wingdings" pitchFamily="2" charset="2"/>
              <a:buChar char="§"/>
              <a:defRPr/>
            </a:pPr>
            <a:endParaRPr lang="en-US" sz="2000">
              <a:solidFill>
                <a:srgbClr val="000000"/>
              </a:solidFill>
            </a:endParaRPr>
          </a:p>
        </p:txBody>
      </p:sp>
      <p:sp>
        <p:nvSpPr>
          <p:cNvPr id="70672" name="Line 16"/>
          <p:cNvSpPr>
            <a:spLocks noChangeShapeType="1"/>
          </p:cNvSpPr>
          <p:nvPr userDrawn="1"/>
        </p:nvSpPr>
        <p:spPr bwMode="auto">
          <a:xfrm flipV="1">
            <a:off x="457200" y="1265238"/>
            <a:ext cx="8686800" cy="12700"/>
          </a:xfrm>
          <a:prstGeom prst="line">
            <a:avLst/>
          </a:prstGeom>
          <a:noFill/>
          <a:ln w="38100">
            <a:solidFill>
              <a:srgbClr val="FFB300"/>
            </a:solidFill>
            <a:round/>
            <a:headEnd/>
            <a:tailEnd/>
          </a:ln>
          <a:effectLst/>
        </p:spPr>
        <p:txBody>
          <a:bodyPr wrap="none" anchor="ctr"/>
          <a:lstStyle/>
          <a:p>
            <a:pPr>
              <a:spcBef>
                <a:spcPct val="50000"/>
              </a:spcBef>
              <a:spcAft>
                <a:spcPct val="50000"/>
              </a:spcAft>
              <a:buClr>
                <a:srgbClr val="004080"/>
              </a:buClr>
              <a:buSzPct val="65000"/>
              <a:buFont typeface="Wingdings" pitchFamily="2" charset="2"/>
              <a:buChar char="§"/>
              <a:defRPr/>
            </a:pPr>
            <a:endParaRPr lang="en-US" sz="2000">
              <a:solidFill>
                <a:srgbClr val="000000"/>
              </a:solidFill>
            </a:endParaRPr>
          </a:p>
        </p:txBody>
      </p:sp>
      <p:sp>
        <p:nvSpPr>
          <p:cNvPr id="70673" name="Rectangle 17"/>
          <p:cNvSpPr>
            <a:spLocks noGrp="1" noChangeArrowheads="1"/>
          </p:cNvSpPr>
          <p:nvPr>
            <p:ph type="sldNum" sz="quarter" idx="4"/>
          </p:nvPr>
        </p:nvSpPr>
        <p:spPr bwMode="auto">
          <a:xfrm>
            <a:off x="6781800" y="6218238"/>
            <a:ext cx="19939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spcBef>
                <a:spcPct val="0"/>
              </a:spcBef>
              <a:spcAft>
                <a:spcPct val="0"/>
              </a:spcAft>
              <a:buClrTx/>
              <a:buSzTx/>
              <a:buFontTx/>
              <a:buNone/>
              <a:defRPr sz="800" i="1">
                <a:solidFill>
                  <a:srgbClr val="000000"/>
                </a:solidFill>
                <a:latin typeface="Arial" charset="0"/>
              </a:defRPr>
            </a:lvl1pPr>
          </a:lstStyle>
          <a:p>
            <a:pPr>
              <a:defRPr/>
            </a:pPr>
            <a:r>
              <a:rPr lang="en-US"/>
              <a:t>Slide </a:t>
            </a:r>
            <a:fld id="{EA08A071-1BF9-4B5D-B512-B543A8549BAE}" type="slidenum">
              <a:rPr lang="en-US"/>
              <a:pPr>
                <a:defRPr/>
              </a:pPr>
              <a:t>‹#›</a:t>
            </a:fld>
            <a:endParaRPr lang="en-US"/>
          </a:p>
        </p:txBody>
      </p:sp>
      <p:sp>
        <p:nvSpPr>
          <p:cNvPr id="70674" name="Text Box 18"/>
          <p:cNvSpPr txBox="1">
            <a:spLocks noChangeArrowheads="1"/>
          </p:cNvSpPr>
          <p:nvPr userDrawn="1"/>
        </p:nvSpPr>
        <p:spPr bwMode="auto">
          <a:xfrm>
            <a:off x="407988" y="6450013"/>
            <a:ext cx="5334000" cy="214312"/>
          </a:xfrm>
          <a:prstGeom prst="rect">
            <a:avLst/>
          </a:prstGeom>
          <a:noFill/>
          <a:ln w="9525">
            <a:noFill/>
            <a:miter lim="800000"/>
            <a:headEnd/>
            <a:tailEnd/>
          </a:ln>
          <a:effectLst/>
        </p:spPr>
        <p:txBody>
          <a:bodyPr lIns="45720">
            <a:spAutoFit/>
          </a:bodyPr>
          <a:lstStyle/>
          <a:p>
            <a:pPr eaLnBrk="0" hangingPunct="0">
              <a:defRPr/>
            </a:pPr>
            <a:r>
              <a:rPr lang="en-US" sz="800">
                <a:solidFill>
                  <a:srgbClr val="000000"/>
                </a:solidFill>
              </a:rPr>
              <a:t>Operated by Los Alamos National Security, LLC for the U.S. Department of Energy’s NNSA</a:t>
            </a:r>
          </a:p>
        </p:txBody>
      </p:sp>
      <p:sp>
        <p:nvSpPr>
          <p:cNvPr id="70675" name="Text Box 19"/>
          <p:cNvSpPr txBox="1">
            <a:spLocks noChangeArrowheads="1"/>
          </p:cNvSpPr>
          <p:nvPr userDrawn="1"/>
        </p:nvSpPr>
        <p:spPr bwMode="auto">
          <a:xfrm>
            <a:off x="2181225" y="6116638"/>
            <a:ext cx="4621213" cy="231775"/>
          </a:xfrm>
          <a:prstGeom prst="rect">
            <a:avLst/>
          </a:prstGeom>
          <a:noFill/>
          <a:ln w="9525">
            <a:noFill/>
            <a:miter lim="800000"/>
            <a:headEnd/>
            <a:tailEnd/>
          </a:ln>
          <a:effectLst/>
        </p:spPr>
        <p:txBody>
          <a:bodyPr lIns="9144" tIns="0" rIns="9144" bIns="0" anchor="b"/>
          <a:lstStyle/>
          <a:p>
            <a:pPr algn="ctr" eaLnBrk="0" hangingPunct="0">
              <a:defRPr/>
            </a:pPr>
            <a:r>
              <a:rPr lang="en-US" sz="900" b="1">
                <a:solidFill>
                  <a:srgbClr val="808080"/>
                </a:solidFill>
              </a:rPr>
              <a:t>U N C L A S S I F I E D</a:t>
            </a:r>
            <a:endParaRPr lang="en-US" sz="700">
              <a:solidFill>
                <a:srgbClr val="000000"/>
              </a:solidFill>
            </a:endParaRPr>
          </a:p>
        </p:txBody>
      </p:sp>
    </p:spTree>
  </p:cSld>
  <p:clrMap bg1="lt1" tx1="dk1" bg2="lt2" tx2="dk2" accent1="accent1" accent2="accent2" accent3="accent3" accent4="accent4" accent5="accent5" accent6="accent6" hlink="hlink" folHlink="folHlink"/>
  <p:sldLayoutIdLst>
    <p:sldLayoutId id="2147485117" r:id="rId1"/>
    <p:sldLayoutId id="2147485133" r:id="rId2"/>
    <p:sldLayoutId id="2147485134" r:id="rId3"/>
    <p:sldLayoutId id="2147485135" r:id="rId4"/>
    <p:sldLayoutId id="2147485136" r:id="rId5"/>
  </p:sldLayoutIdLst>
  <p:timing>
    <p:tnLst>
      <p:par>
        <p:cTn id="1" dur="indefinite" restart="never" nodeType="tmRoot"/>
      </p:par>
    </p:tnLst>
  </p:timing>
  <p:hf hdr="0" ftr="0" dt="0"/>
  <p:txStyles>
    <p:titleStyle>
      <a:lvl1pPr algn="l" rtl="0" eaLnBrk="0" fontAlgn="base" hangingPunct="0">
        <a:spcBef>
          <a:spcPct val="0"/>
        </a:spcBef>
        <a:spcAft>
          <a:spcPct val="0"/>
        </a:spcAft>
        <a:defRPr sz="2400" b="1">
          <a:solidFill>
            <a:srgbClr val="004080"/>
          </a:solidFill>
          <a:latin typeface="+mj-lt"/>
          <a:ea typeface="+mj-ea"/>
          <a:cs typeface="+mj-cs"/>
        </a:defRPr>
      </a:lvl1pPr>
      <a:lvl2pPr algn="l" rtl="0" eaLnBrk="0" fontAlgn="base" hangingPunct="0">
        <a:spcBef>
          <a:spcPct val="0"/>
        </a:spcBef>
        <a:spcAft>
          <a:spcPct val="0"/>
        </a:spcAft>
        <a:defRPr sz="2400" b="1">
          <a:solidFill>
            <a:srgbClr val="004080"/>
          </a:solidFill>
          <a:latin typeface="Arial" charset="0"/>
        </a:defRPr>
      </a:lvl2pPr>
      <a:lvl3pPr algn="l" rtl="0" eaLnBrk="0" fontAlgn="base" hangingPunct="0">
        <a:spcBef>
          <a:spcPct val="0"/>
        </a:spcBef>
        <a:spcAft>
          <a:spcPct val="0"/>
        </a:spcAft>
        <a:defRPr sz="2400" b="1">
          <a:solidFill>
            <a:srgbClr val="004080"/>
          </a:solidFill>
          <a:latin typeface="Arial" charset="0"/>
        </a:defRPr>
      </a:lvl3pPr>
      <a:lvl4pPr algn="l" rtl="0" eaLnBrk="0" fontAlgn="base" hangingPunct="0">
        <a:spcBef>
          <a:spcPct val="0"/>
        </a:spcBef>
        <a:spcAft>
          <a:spcPct val="0"/>
        </a:spcAft>
        <a:defRPr sz="2400" b="1">
          <a:solidFill>
            <a:srgbClr val="004080"/>
          </a:solidFill>
          <a:latin typeface="Arial" charset="0"/>
        </a:defRPr>
      </a:lvl4pPr>
      <a:lvl5pPr algn="l" rtl="0" eaLnBrk="0" fontAlgn="base" hangingPunct="0">
        <a:spcBef>
          <a:spcPct val="0"/>
        </a:spcBef>
        <a:spcAft>
          <a:spcPct val="0"/>
        </a:spcAft>
        <a:defRPr sz="2400" b="1">
          <a:solidFill>
            <a:srgbClr val="004080"/>
          </a:solidFill>
          <a:latin typeface="Arial" charset="0"/>
        </a:defRPr>
      </a:lvl5pPr>
      <a:lvl6pPr marL="457200" algn="l" rtl="0" fontAlgn="base">
        <a:spcBef>
          <a:spcPct val="0"/>
        </a:spcBef>
        <a:spcAft>
          <a:spcPct val="0"/>
        </a:spcAft>
        <a:defRPr sz="2400" b="1">
          <a:solidFill>
            <a:srgbClr val="004080"/>
          </a:solidFill>
          <a:latin typeface="Arial" charset="0"/>
        </a:defRPr>
      </a:lvl6pPr>
      <a:lvl7pPr marL="914400" algn="l" rtl="0" fontAlgn="base">
        <a:spcBef>
          <a:spcPct val="0"/>
        </a:spcBef>
        <a:spcAft>
          <a:spcPct val="0"/>
        </a:spcAft>
        <a:defRPr sz="2400" b="1">
          <a:solidFill>
            <a:srgbClr val="004080"/>
          </a:solidFill>
          <a:latin typeface="Arial" charset="0"/>
        </a:defRPr>
      </a:lvl7pPr>
      <a:lvl8pPr marL="1371600" algn="l" rtl="0" fontAlgn="base">
        <a:spcBef>
          <a:spcPct val="0"/>
        </a:spcBef>
        <a:spcAft>
          <a:spcPct val="0"/>
        </a:spcAft>
        <a:defRPr sz="2400" b="1">
          <a:solidFill>
            <a:srgbClr val="004080"/>
          </a:solidFill>
          <a:latin typeface="Arial" charset="0"/>
        </a:defRPr>
      </a:lvl8pPr>
      <a:lvl9pPr marL="1828800" algn="l" rtl="0" fontAlgn="base">
        <a:spcBef>
          <a:spcPct val="0"/>
        </a:spcBef>
        <a:spcAft>
          <a:spcPct val="0"/>
        </a:spcAft>
        <a:defRPr sz="2400" b="1">
          <a:solidFill>
            <a:srgbClr val="004080"/>
          </a:solidFill>
          <a:latin typeface="Arial" charset="0"/>
        </a:defRPr>
      </a:lvl9pPr>
    </p:titleStyle>
    <p:bodyStyle>
      <a:lvl1pPr marL="342900" indent="-342900" algn="l" rtl="0" eaLnBrk="0" fontAlgn="base" hangingPunct="0">
        <a:spcBef>
          <a:spcPct val="50000"/>
        </a:spcBef>
        <a:spcAft>
          <a:spcPct val="0"/>
        </a:spcAft>
        <a:buClr>
          <a:srgbClr val="004080"/>
        </a:buClr>
        <a:buSzPct val="65000"/>
        <a:buFont typeface="Wingdings" pitchFamily="2" charset="2"/>
        <a:buChar char="n"/>
        <a:defRPr b="1">
          <a:solidFill>
            <a:schemeClr val="tx1"/>
          </a:solidFill>
          <a:latin typeface="+mn-lt"/>
          <a:ea typeface="+mn-ea"/>
          <a:cs typeface="+mn-cs"/>
        </a:defRPr>
      </a:lvl1pPr>
      <a:lvl2pPr marL="669925" indent="-325438" algn="l" rtl="0" eaLnBrk="0" fontAlgn="base" hangingPunct="0">
        <a:spcBef>
          <a:spcPct val="20000"/>
        </a:spcBef>
        <a:spcAft>
          <a:spcPct val="0"/>
        </a:spcAft>
        <a:buClr>
          <a:srgbClr val="800000"/>
        </a:buClr>
        <a:buFont typeface="Times" charset="0"/>
        <a:buChar char="•"/>
        <a:defRPr sz="1600">
          <a:solidFill>
            <a:schemeClr val="tx1"/>
          </a:solidFill>
          <a:latin typeface="+mn-lt"/>
        </a:defRPr>
      </a:lvl2pPr>
      <a:lvl3pPr marL="1022350" indent="-350838" algn="l" rtl="0" eaLnBrk="0" fontAlgn="base" hangingPunct="0">
        <a:spcBef>
          <a:spcPct val="20000"/>
        </a:spcBef>
        <a:spcAft>
          <a:spcPct val="0"/>
        </a:spcAft>
        <a:buSzPct val="65000"/>
        <a:buChar char="—"/>
        <a:defRPr sz="1600">
          <a:solidFill>
            <a:schemeClr val="tx1"/>
          </a:solidFill>
          <a:latin typeface="+mn-lt"/>
        </a:defRPr>
      </a:lvl3pPr>
      <a:lvl4pPr marL="1339850" indent="-315913" algn="l" rtl="0" eaLnBrk="0" fontAlgn="base" hangingPunct="0">
        <a:spcBef>
          <a:spcPct val="20000"/>
        </a:spcBef>
        <a:spcAft>
          <a:spcPct val="0"/>
        </a:spcAft>
        <a:buFont typeface="Times" charset="0"/>
        <a:buChar char="•"/>
        <a:defRPr sz="1400">
          <a:solidFill>
            <a:schemeClr val="tx1"/>
          </a:solidFill>
          <a:latin typeface="+mn-lt"/>
        </a:defRPr>
      </a:lvl4pPr>
      <a:lvl5pPr marL="1681163" indent="-339725" algn="l" rtl="0" eaLnBrk="0" fontAlgn="base" hangingPunct="0">
        <a:spcBef>
          <a:spcPct val="20000"/>
        </a:spcBef>
        <a:spcAft>
          <a:spcPct val="0"/>
        </a:spcAft>
        <a:buClr>
          <a:schemeClr val="accent1"/>
        </a:buClr>
        <a:buSzPct val="75000"/>
        <a:defRPr sz="1400">
          <a:solidFill>
            <a:schemeClr val="tx1"/>
          </a:solidFill>
          <a:latin typeface="+mn-lt"/>
        </a:defRPr>
      </a:lvl5pPr>
      <a:lvl6pPr marL="2138363" indent="-339725" algn="l" rtl="0" fontAlgn="base">
        <a:spcBef>
          <a:spcPct val="20000"/>
        </a:spcBef>
        <a:spcAft>
          <a:spcPct val="0"/>
        </a:spcAft>
        <a:buClr>
          <a:schemeClr val="accent1"/>
        </a:buClr>
        <a:buSzPct val="75000"/>
        <a:defRPr sz="1400">
          <a:solidFill>
            <a:schemeClr val="tx1"/>
          </a:solidFill>
          <a:latin typeface="+mn-lt"/>
        </a:defRPr>
      </a:lvl6pPr>
      <a:lvl7pPr marL="2595563" indent="-339725" algn="l" rtl="0" fontAlgn="base">
        <a:spcBef>
          <a:spcPct val="20000"/>
        </a:spcBef>
        <a:spcAft>
          <a:spcPct val="0"/>
        </a:spcAft>
        <a:buClr>
          <a:schemeClr val="accent1"/>
        </a:buClr>
        <a:buSzPct val="75000"/>
        <a:defRPr sz="1400">
          <a:solidFill>
            <a:schemeClr val="tx1"/>
          </a:solidFill>
          <a:latin typeface="+mn-lt"/>
        </a:defRPr>
      </a:lvl7pPr>
      <a:lvl8pPr marL="3052763" indent="-339725" algn="l" rtl="0" fontAlgn="base">
        <a:spcBef>
          <a:spcPct val="20000"/>
        </a:spcBef>
        <a:spcAft>
          <a:spcPct val="0"/>
        </a:spcAft>
        <a:buClr>
          <a:schemeClr val="accent1"/>
        </a:buClr>
        <a:buSzPct val="75000"/>
        <a:defRPr sz="1400">
          <a:solidFill>
            <a:schemeClr val="tx1"/>
          </a:solidFill>
          <a:latin typeface="+mn-lt"/>
        </a:defRPr>
      </a:lvl8pPr>
      <a:lvl9pPr marL="3509963" indent="-339725" algn="l" rtl="0" fontAlgn="base">
        <a:spcBef>
          <a:spcPct val="20000"/>
        </a:spcBef>
        <a:spcAft>
          <a:spcPct val="0"/>
        </a:spcAft>
        <a:buClr>
          <a:schemeClr val="accent1"/>
        </a:buClr>
        <a:buSzPct val="75000"/>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342900" y="249238"/>
            <a:ext cx="8343900" cy="838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7171" name="Rectangle 3"/>
          <p:cNvSpPr>
            <a:spLocks noGrp="1" noChangeArrowheads="1"/>
          </p:cNvSpPr>
          <p:nvPr>
            <p:ph type="body" idx="1"/>
          </p:nvPr>
        </p:nvSpPr>
        <p:spPr bwMode="auto">
          <a:xfrm>
            <a:off x="533400" y="1447800"/>
            <a:ext cx="8343900" cy="41529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7172" name="Picture 4"/>
          <p:cNvPicPr>
            <a:picLocks noChangeAspect="1" noChangeArrowheads="1"/>
          </p:cNvPicPr>
          <p:nvPr/>
        </p:nvPicPr>
        <p:blipFill>
          <a:blip r:embed="rId3" cstate="print"/>
          <a:srcRect/>
          <a:stretch>
            <a:fillRect/>
          </a:stretch>
        </p:blipFill>
        <p:spPr bwMode="auto">
          <a:xfrm>
            <a:off x="7788275" y="6503988"/>
            <a:ext cx="920750" cy="212725"/>
          </a:xfrm>
          <a:prstGeom prst="rect">
            <a:avLst/>
          </a:prstGeom>
          <a:noFill/>
          <a:ln w="9525">
            <a:noFill/>
            <a:miter lim="800000"/>
            <a:headEnd/>
            <a:tailEnd/>
          </a:ln>
        </p:spPr>
      </p:pic>
      <p:pic>
        <p:nvPicPr>
          <p:cNvPr id="7173" name="Picture 5"/>
          <p:cNvPicPr>
            <a:picLocks noChangeAspect="1" noChangeArrowheads="1"/>
          </p:cNvPicPr>
          <p:nvPr/>
        </p:nvPicPr>
        <p:blipFill>
          <a:blip r:embed="rId4" cstate="print"/>
          <a:srcRect/>
          <a:stretch>
            <a:fillRect/>
          </a:stretch>
        </p:blipFill>
        <p:spPr bwMode="auto">
          <a:xfrm>
            <a:off x="190500" y="5799138"/>
            <a:ext cx="1430338" cy="660400"/>
          </a:xfrm>
          <a:prstGeom prst="rect">
            <a:avLst/>
          </a:prstGeom>
          <a:noFill/>
          <a:ln w="9525">
            <a:noFill/>
            <a:miter lim="800000"/>
            <a:headEnd/>
            <a:tailEnd/>
          </a:ln>
        </p:spPr>
      </p:pic>
      <p:sp>
        <p:nvSpPr>
          <p:cNvPr id="302086" name="Line 6"/>
          <p:cNvSpPr>
            <a:spLocks noChangeShapeType="1"/>
          </p:cNvSpPr>
          <p:nvPr/>
        </p:nvSpPr>
        <p:spPr bwMode="auto">
          <a:xfrm>
            <a:off x="1241425" y="6438900"/>
            <a:ext cx="7445375" cy="0"/>
          </a:xfrm>
          <a:prstGeom prst="line">
            <a:avLst/>
          </a:prstGeom>
          <a:noFill/>
          <a:ln w="9525">
            <a:solidFill>
              <a:schemeClr val="tx1"/>
            </a:solidFill>
            <a:round/>
            <a:headEnd/>
            <a:tailEnd/>
          </a:ln>
          <a:effectLst/>
        </p:spPr>
        <p:txBody>
          <a:bodyPr wrap="none" anchor="ctr"/>
          <a:lstStyle/>
          <a:p>
            <a:pPr>
              <a:defRPr/>
            </a:pPr>
            <a:endParaRPr lang="en-US">
              <a:solidFill>
                <a:srgbClr val="000000"/>
              </a:solidFill>
            </a:endParaRPr>
          </a:p>
        </p:txBody>
      </p:sp>
      <p:sp>
        <p:nvSpPr>
          <p:cNvPr id="302087" name="Line 7"/>
          <p:cNvSpPr>
            <a:spLocks noChangeShapeType="1"/>
          </p:cNvSpPr>
          <p:nvPr/>
        </p:nvSpPr>
        <p:spPr bwMode="auto">
          <a:xfrm>
            <a:off x="463550" y="6438900"/>
            <a:ext cx="355600" cy="0"/>
          </a:xfrm>
          <a:prstGeom prst="line">
            <a:avLst/>
          </a:prstGeom>
          <a:noFill/>
          <a:ln w="9525">
            <a:solidFill>
              <a:schemeClr val="tx1"/>
            </a:solidFill>
            <a:round/>
            <a:headEnd/>
            <a:tailEnd/>
          </a:ln>
          <a:effectLst/>
        </p:spPr>
        <p:txBody>
          <a:bodyPr wrap="none" anchor="ctr"/>
          <a:lstStyle/>
          <a:p>
            <a:pPr>
              <a:defRPr/>
            </a:pPr>
            <a:endParaRPr lang="en-US">
              <a:solidFill>
                <a:srgbClr val="000000"/>
              </a:solidFill>
            </a:endParaRPr>
          </a:p>
        </p:txBody>
      </p:sp>
      <p:sp>
        <p:nvSpPr>
          <p:cNvPr id="302088" name="Line 8"/>
          <p:cNvSpPr>
            <a:spLocks noChangeShapeType="1"/>
          </p:cNvSpPr>
          <p:nvPr/>
        </p:nvSpPr>
        <p:spPr bwMode="auto">
          <a:xfrm flipV="1">
            <a:off x="457200" y="1093788"/>
            <a:ext cx="8686800" cy="12700"/>
          </a:xfrm>
          <a:prstGeom prst="line">
            <a:avLst/>
          </a:prstGeom>
          <a:noFill/>
          <a:ln w="38100">
            <a:solidFill>
              <a:srgbClr val="FFB300"/>
            </a:solidFill>
            <a:round/>
            <a:headEnd/>
            <a:tailEnd/>
          </a:ln>
          <a:effectLst/>
        </p:spPr>
        <p:txBody>
          <a:bodyPr wrap="none" anchor="ctr"/>
          <a:lstStyle/>
          <a:p>
            <a:pPr>
              <a:defRPr/>
            </a:pPr>
            <a:endParaRPr lang="en-US">
              <a:solidFill>
                <a:srgbClr val="000000"/>
              </a:solidFill>
            </a:endParaRPr>
          </a:p>
        </p:txBody>
      </p:sp>
      <p:sp>
        <p:nvSpPr>
          <p:cNvPr id="302089" name="Text Box 9"/>
          <p:cNvSpPr txBox="1">
            <a:spLocks noChangeArrowheads="1"/>
          </p:cNvSpPr>
          <p:nvPr/>
        </p:nvSpPr>
        <p:spPr bwMode="auto">
          <a:xfrm>
            <a:off x="407988" y="6450013"/>
            <a:ext cx="5334000" cy="214312"/>
          </a:xfrm>
          <a:prstGeom prst="rect">
            <a:avLst/>
          </a:prstGeom>
          <a:noFill/>
          <a:ln w="9525">
            <a:noFill/>
            <a:miter lim="800000"/>
            <a:headEnd/>
            <a:tailEnd/>
          </a:ln>
          <a:effectLst/>
        </p:spPr>
        <p:txBody>
          <a:bodyPr lIns="45720">
            <a:spAutoFit/>
          </a:bodyPr>
          <a:lstStyle/>
          <a:p>
            <a:pPr eaLnBrk="0" hangingPunct="0">
              <a:defRPr/>
            </a:pPr>
            <a:r>
              <a:rPr lang="en-US" sz="800">
                <a:solidFill>
                  <a:srgbClr val="000000"/>
                </a:solidFill>
              </a:rPr>
              <a:t>Operated by Los Alamos National Security, LLC for NNSA</a:t>
            </a:r>
            <a:endParaRPr lang="en-US" sz="900">
              <a:solidFill>
                <a:srgbClr val="000000"/>
              </a:solidFill>
            </a:endParaRPr>
          </a:p>
        </p:txBody>
      </p:sp>
      <p:sp>
        <p:nvSpPr>
          <p:cNvPr id="302090" name="Text Box 10"/>
          <p:cNvSpPr txBox="1">
            <a:spLocks noChangeArrowheads="1"/>
          </p:cNvSpPr>
          <p:nvPr/>
        </p:nvSpPr>
        <p:spPr bwMode="auto">
          <a:xfrm>
            <a:off x="2181225" y="6116638"/>
            <a:ext cx="4621213" cy="231775"/>
          </a:xfrm>
          <a:prstGeom prst="rect">
            <a:avLst/>
          </a:prstGeom>
          <a:noFill/>
          <a:ln w="9525">
            <a:noFill/>
            <a:miter lim="800000"/>
            <a:headEnd/>
            <a:tailEnd/>
          </a:ln>
          <a:effectLst/>
        </p:spPr>
        <p:txBody>
          <a:bodyPr lIns="9144" tIns="0" rIns="9144" bIns="0" anchor="b"/>
          <a:lstStyle/>
          <a:p>
            <a:pPr algn="ctr" eaLnBrk="0" hangingPunct="0">
              <a:defRPr/>
            </a:pPr>
            <a:r>
              <a:rPr lang="en-US" sz="900" b="1">
                <a:solidFill>
                  <a:srgbClr val="808080"/>
                </a:solidFill>
              </a:rPr>
              <a:t>U N C L A S S I F I E D</a:t>
            </a:r>
            <a:endParaRPr lang="en-US" sz="700">
              <a:solidFill>
                <a:srgbClr val="000000"/>
              </a:solidFill>
            </a:endParaRPr>
          </a:p>
        </p:txBody>
      </p:sp>
    </p:spTree>
  </p:cSld>
  <p:clrMap bg1="lt1" tx1="dk1" bg2="lt2" tx2="dk2" accent1="accent1" accent2="accent2" accent3="accent3" accent4="accent4" accent5="accent5" accent6="accent6" hlink="hlink" folHlink="folHlink"/>
  <p:sldLayoutIdLst>
    <p:sldLayoutId id="2147485119" r:id="rId1"/>
  </p:sldLayoutIdLst>
  <p:timing>
    <p:tnLst>
      <p:par>
        <p:cTn id="1" dur="indefinite" restart="never" nodeType="tmRoot"/>
      </p:par>
    </p:tnLst>
  </p:timing>
  <p:txStyles>
    <p:titleStyle>
      <a:lvl1pPr algn="l" rtl="0" eaLnBrk="0" fontAlgn="base" hangingPunct="0">
        <a:spcBef>
          <a:spcPct val="0"/>
        </a:spcBef>
        <a:spcAft>
          <a:spcPct val="0"/>
        </a:spcAft>
        <a:defRPr sz="2400" b="1">
          <a:solidFill>
            <a:srgbClr val="004080"/>
          </a:solidFill>
          <a:latin typeface="+mj-lt"/>
          <a:ea typeface="+mj-ea"/>
          <a:cs typeface="+mj-cs"/>
        </a:defRPr>
      </a:lvl1pPr>
      <a:lvl2pPr algn="l" rtl="0" eaLnBrk="0" fontAlgn="base" hangingPunct="0">
        <a:spcBef>
          <a:spcPct val="0"/>
        </a:spcBef>
        <a:spcAft>
          <a:spcPct val="0"/>
        </a:spcAft>
        <a:defRPr sz="2400" b="1">
          <a:solidFill>
            <a:srgbClr val="004080"/>
          </a:solidFill>
          <a:latin typeface="Arial" charset="0"/>
        </a:defRPr>
      </a:lvl2pPr>
      <a:lvl3pPr algn="l" rtl="0" eaLnBrk="0" fontAlgn="base" hangingPunct="0">
        <a:spcBef>
          <a:spcPct val="0"/>
        </a:spcBef>
        <a:spcAft>
          <a:spcPct val="0"/>
        </a:spcAft>
        <a:defRPr sz="2400" b="1">
          <a:solidFill>
            <a:srgbClr val="004080"/>
          </a:solidFill>
          <a:latin typeface="Arial" charset="0"/>
        </a:defRPr>
      </a:lvl3pPr>
      <a:lvl4pPr algn="l" rtl="0" eaLnBrk="0" fontAlgn="base" hangingPunct="0">
        <a:spcBef>
          <a:spcPct val="0"/>
        </a:spcBef>
        <a:spcAft>
          <a:spcPct val="0"/>
        </a:spcAft>
        <a:defRPr sz="2400" b="1">
          <a:solidFill>
            <a:srgbClr val="004080"/>
          </a:solidFill>
          <a:latin typeface="Arial" charset="0"/>
        </a:defRPr>
      </a:lvl4pPr>
      <a:lvl5pPr algn="l" rtl="0" eaLnBrk="0" fontAlgn="base" hangingPunct="0">
        <a:spcBef>
          <a:spcPct val="0"/>
        </a:spcBef>
        <a:spcAft>
          <a:spcPct val="0"/>
        </a:spcAft>
        <a:defRPr sz="2400" b="1">
          <a:solidFill>
            <a:srgbClr val="004080"/>
          </a:solidFill>
          <a:latin typeface="Arial" charset="0"/>
        </a:defRPr>
      </a:lvl5pPr>
      <a:lvl6pPr marL="457200" algn="l" rtl="0" fontAlgn="base">
        <a:spcBef>
          <a:spcPct val="0"/>
        </a:spcBef>
        <a:spcAft>
          <a:spcPct val="0"/>
        </a:spcAft>
        <a:defRPr sz="2400" b="1">
          <a:solidFill>
            <a:srgbClr val="004080"/>
          </a:solidFill>
          <a:latin typeface="Arial" charset="0"/>
        </a:defRPr>
      </a:lvl6pPr>
      <a:lvl7pPr marL="914400" algn="l" rtl="0" fontAlgn="base">
        <a:spcBef>
          <a:spcPct val="0"/>
        </a:spcBef>
        <a:spcAft>
          <a:spcPct val="0"/>
        </a:spcAft>
        <a:defRPr sz="2400" b="1">
          <a:solidFill>
            <a:srgbClr val="004080"/>
          </a:solidFill>
          <a:latin typeface="Arial" charset="0"/>
        </a:defRPr>
      </a:lvl7pPr>
      <a:lvl8pPr marL="1371600" algn="l" rtl="0" fontAlgn="base">
        <a:spcBef>
          <a:spcPct val="0"/>
        </a:spcBef>
        <a:spcAft>
          <a:spcPct val="0"/>
        </a:spcAft>
        <a:defRPr sz="2400" b="1">
          <a:solidFill>
            <a:srgbClr val="004080"/>
          </a:solidFill>
          <a:latin typeface="Arial" charset="0"/>
        </a:defRPr>
      </a:lvl8pPr>
      <a:lvl9pPr marL="1828800" algn="l" rtl="0" fontAlgn="base">
        <a:spcBef>
          <a:spcPct val="0"/>
        </a:spcBef>
        <a:spcAft>
          <a:spcPct val="0"/>
        </a:spcAft>
        <a:defRPr sz="2400" b="1">
          <a:solidFill>
            <a:srgbClr val="004080"/>
          </a:solidFill>
          <a:latin typeface="Arial" charset="0"/>
        </a:defRPr>
      </a:lvl9pPr>
    </p:titleStyle>
    <p:bodyStyle>
      <a:lvl1pPr marL="342900" indent="-342900" algn="l" rtl="0" eaLnBrk="0" fontAlgn="base" hangingPunct="0">
        <a:spcBef>
          <a:spcPct val="50000"/>
        </a:spcBef>
        <a:spcAft>
          <a:spcPct val="0"/>
        </a:spcAft>
        <a:buClr>
          <a:srgbClr val="004080"/>
        </a:buClr>
        <a:buSzPct val="65000"/>
        <a:buFont typeface="Wingdings" pitchFamily="2" charset="2"/>
        <a:buChar char="n"/>
        <a:defRPr b="1">
          <a:solidFill>
            <a:schemeClr val="tx1"/>
          </a:solidFill>
          <a:latin typeface="+mn-lt"/>
          <a:ea typeface="+mn-ea"/>
          <a:cs typeface="+mn-cs"/>
        </a:defRPr>
      </a:lvl1pPr>
      <a:lvl2pPr marL="669925" indent="-325438" algn="l" rtl="0" eaLnBrk="0" fontAlgn="base" hangingPunct="0">
        <a:spcBef>
          <a:spcPct val="20000"/>
        </a:spcBef>
        <a:spcAft>
          <a:spcPct val="0"/>
        </a:spcAft>
        <a:buClr>
          <a:srgbClr val="800000"/>
        </a:buClr>
        <a:buFont typeface="Times" charset="0"/>
        <a:buChar char="•"/>
        <a:defRPr sz="1600">
          <a:solidFill>
            <a:schemeClr val="tx1"/>
          </a:solidFill>
          <a:latin typeface="+mn-lt"/>
        </a:defRPr>
      </a:lvl2pPr>
      <a:lvl3pPr marL="1022350" indent="-350838" algn="l" rtl="0" eaLnBrk="0" fontAlgn="base" hangingPunct="0">
        <a:spcBef>
          <a:spcPct val="20000"/>
        </a:spcBef>
        <a:spcAft>
          <a:spcPct val="0"/>
        </a:spcAft>
        <a:buSzPct val="65000"/>
        <a:buChar char="—"/>
        <a:defRPr sz="1600">
          <a:solidFill>
            <a:schemeClr val="tx1"/>
          </a:solidFill>
          <a:latin typeface="+mn-lt"/>
        </a:defRPr>
      </a:lvl3pPr>
      <a:lvl4pPr marL="1339850" indent="-315913" algn="l" rtl="0" eaLnBrk="0" fontAlgn="base" hangingPunct="0">
        <a:spcBef>
          <a:spcPct val="20000"/>
        </a:spcBef>
        <a:spcAft>
          <a:spcPct val="0"/>
        </a:spcAft>
        <a:buFont typeface="Times" charset="0"/>
        <a:buChar char="•"/>
        <a:defRPr sz="1400">
          <a:solidFill>
            <a:schemeClr val="tx1"/>
          </a:solidFill>
          <a:latin typeface="+mn-lt"/>
        </a:defRPr>
      </a:lvl4pPr>
      <a:lvl5pPr marL="1681163" indent="-339725" algn="l" rtl="0" eaLnBrk="0" fontAlgn="base" hangingPunct="0">
        <a:spcBef>
          <a:spcPct val="20000"/>
        </a:spcBef>
        <a:spcAft>
          <a:spcPct val="0"/>
        </a:spcAft>
        <a:buClr>
          <a:schemeClr val="accent1"/>
        </a:buClr>
        <a:buSzPct val="75000"/>
        <a:defRPr sz="1400">
          <a:solidFill>
            <a:schemeClr val="tx1"/>
          </a:solidFill>
          <a:latin typeface="+mn-lt"/>
        </a:defRPr>
      </a:lvl5pPr>
      <a:lvl6pPr marL="2138363" indent="-339725" algn="l" rtl="0" fontAlgn="base">
        <a:spcBef>
          <a:spcPct val="20000"/>
        </a:spcBef>
        <a:spcAft>
          <a:spcPct val="0"/>
        </a:spcAft>
        <a:buClr>
          <a:schemeClr val="accent1"/>
        </a:buClr>
        <a:buSzPct val="75000"/>
        <a:defRPr sz="1400">
          <a:solidFill>
            <a:schemeClr val="tx1"/>
          </a:solidFill>
          <a:latin typeface="+mn-lt"/>
        </a:defRPr>
      </a:lvl6pPr>
      <a:lvl7pPr marL="2595563" indent="-339725" algn="l" rtl="0" fontAlgn="base">
        <a:spcBef>
          <a:spcPct val="20000"/>
        </a:spcBef>
        <a:spcAft>
          <a:spcPct val="0"/>
        </a:spcAft>
        <a:buClr>
          <a:schemeClr val="accent1"/>
        </a:buClr>
        <a:buSzPct val="75000"/>
        <a:defRPr sz="1400">
          <a:solidFill>
            <a:schemeClr val="tx1"/>
          </a:solidFill>
          <a:latin typeface="+mn-lt"/>
        </a:defRPr>
      </a:lvl7pPr>
      <a:lvl8pPr marL="3052763" indent="-339725" algn="l" rtl="0" fontAlgn="base">
        <a:spcBef>
          <a:spcPct val="20000"/>
        </a:spcBef>
        <a:spcAft>
          <a:spcPct val="0"/>
        </a:spcAft>
        <a:buClr>
          <a:schemeClr val="accent1"/>
        </a:buClr>
        <a:buSzPct val="75000"/>
        <a:defRPr sz="1400">
          <a:solidFill>
            <a:schemeClr val="tx1"/>
          </a:solidFill>
          <a:latin typeface="+mn-lt"/>
        </a:defRPr>
      </a:lvl8pPr>
      <a:lvl9pPr marL="3509963" indent="-339725" algn="l" rtl="0" fontAlgn="base">
        <a:spcBef>
          <a:spcPct val="20000"/>
        </a:spcBef>
        <a:spcAft>
          <a:spcPct val="0"/>
        </a:spcAft>
        <a:buClr>
          <a:schemeClr val="accent1"/>
        </a:buClr>
        <a:buSzPct val="75000"/>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342900" y="249238"/>
            <a:ext cx="8343900" cy="838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7171" name="Rectangle 3"/>
          <p:cNvSpPr>
            <a:spLocks noGrp="1" noChangeArrowheads="1"/>
          </p:cNvSpPr>
          <p:nvPr>
            <p:ph type="body" idx="1"/>
          </p:nvPr>
        </p:nvSpPr>
        <p:spPr bwMode="auto">
          <a:xfrm>
            <a:off x="533400" y="1447800"/>
            <a:ext cx="8343900" cy="41529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7172" name="Picture 4"/>
          <p:cNvPicPr>
            <a:picLocks noChangeAspect="1" noChangeArrowheads="1"/>
          </p:cNvPicPr>
          <p:nvPr/>
        </p:nvPicPr>
        <p:blipFill>
          <a:blip r:embed="rId3" cstate="print"/>
          <a:srcRect/>
          <a:stretch>
            <a:fillRect/>
          </a:stretch>
        </p:blipFill>
        <p:spPr bwMode="auto">
          <a:xfrm>
            <a:off x="7788275" y="6503988"/>
            <a:ext cx="920750" cy="212725"/>
          </a:xfrm>
          <a:prstGeom prst="rect">
            <a:avLst/>
          </a:prstGeom>
          <a:noFill/>
          <a:ln w="9525">
            <a:noFill/>
            <a:miter lim="800000"/>
            <a:headEnd/>
            <a:tailEnd/>
          </a:ln>
        </p:spPr>
      </p:pic>
      <p:pic>
        <p:nvPicPr>
          <p:cNvPr id="7173" name="Picture 5"/>
          <p:cNvPicPr>
            <a:picLocks noChangeAspect="1" noChangeArrowheads="1"/>
          </p:cNvPicPr>
          <p:nvPr/>
        </p:nvPicPr>
        <p:blipFill>
          <a:blip r:embed="rId4" cstate="print"/>
          <a:srcRect/>
          <a:stretch>
            <a:fillRect/>
          </a:stretch>
        </p:blipFill>
        <p:spPr bwMode="auto">
          <a:xfrm>
            <a:off x="190500" y="5799138"/>
            <a:ext cx="1430338" cy="660400"/>
          </a:xfrm>
          <a:prstGeom prst="rect">
            <a:avLst/>
          </a:prstGeom>
          <a:noFill/>
          <a:ln w="9525">
            <a:noFill/>
            <a:miter lim="800000"/>
            <a:headEnd/>
            <a:tailEnd/>
          </a:ln>
        </p:spPr>
      </p:pic>
      <p:sp>
        <p:nvSpPr>
          <p:cNvPr id="302086" name="Line 6"/>
          <p:cNvSpPr>
            <a:spLocks noChangeShapeType="1"/>
          </p:cNvSpPr>
          <p:nvPr/>
        </p:nvSpPr>
        <p:spPr bwMode="auto">
          <a:xfrm>
            <a:off x="1241425" y="6438900"/>
            <a:ext cx="7445375" cy="0"/>
          </a:xfrm>
          <a:prstGeom prst="line">
            <a:avLst/>
          </a:prstGeom>
          <a:noFill/>
          <a:ln w="9525">
            <a:solidFill>
              <a:schemeClr val="tx1"/>
            </a:solidFill>
            <a:round/>
            <a:headEnd/>
            <a:tailEnd/>
          </a:ln>
          <a:effectLst/>
        </p:spPr>
        <p:txBody>
          <a:bodyPr wrap="none" anchor="ctr"/>
          <a:lstStyle/>
          <a:p>
            <a:pPr>
              <a:defRPr/>
            </a:pPr>
            <a:endParaRPr lang="en-US">
              <a:solidFill>
                <a:srgbClr val="000000"/>
              </a:solidFill>
            </a:endParaRPr>
          </a:p>
        </p:txBody>
      </p:sp>
      <p:sp>
        <p:nvSpPr>
          <p:cNvPr id="302087" name="Line 7"/>
          <p:cNvSpPr>
            <a:spLocks noChangeShapeType="1"/>
          </p:cNvSpPr>
          <p:nvPr/>
        </p:nvSpPr>
        <p:spPr bwMode="auto">
          <a:xfrm>
            <a:off x="463550" y="6438900"/>
            <a:ext cx="355600" cy="0"/>
          </a:xfrm>
          <a:prstGeom prst="line">
            <a:avLst/>
          </a:prstGeom>
          <a:noFill/>
          <a:ln w="9525">
            <a:solidFill>
              <a:schemeClr val="tx1"/>
            </a:solidFill>
            <a:round/>
            <a:headEnd/>
            <a:tailEnd/>
          </a:ln>
          <a:effectLst/>
        </p:spPr>
        <p:txBody>
          <a:bodyPr wrap="none" anchor="ctr"/>
          <a:lstStyle/>
          <a:p>
            <a:pPr>
              <a:defRPr/>
            </a:pPr>
            <a:endParaRPr lang="en-US">
              <a:solidFill>
                <a:srgbClr val="000000"/>
              </a:solidFill>
            </a:endParaRPr>
          </a:p>
        </p:txBody>
      </p:sp>
      <p:sp>
        <p:nvSpPr>
          <p:cNvPr id="302088" name="Line 8"/>
          <p:cNvSpPr>
            <a:spLocks noChangeShapeType="1"/>
          </p:cNvSpPr>
          <p:nvPr/>
        </p:nvSpPr>
        <p:spPr bwMode="auto">
          <a:xfrm flipV="1">
            <a:off x="457200" y="1093788"/>
            <a:ext cx="8686800" cy="12700"/>
          </a:xfrm>
          <a:prstGeom prst="line">
            <a:avLst/>
          </a:prstGeom>
          <a:noFill/>
          <a:ln w="38100">
            <a:solidFill>
              <a:srgbClr val="FFB300"/>
            </a:solidFill>
            <a:round/>
            <a:headEnd/>
            <a:tailEnd/>
          </a:ln>
          <a:effectLst/>
        </p:spPr>
        <p:txBody>
          <a:bodyPr wrap="none" anchor="ctr"/>
          <a:lstStyle/>
          <a:p>
            <a:pPr>
              <a:defRPr/>
            </a:pPr>
            <a:endParaRPr lang="en-US">
              <a:solidFill>
                <a:srgbClr val="000000"/>
              </a:solidFill>
            </a:endParaRPr>
          </a:p>
        </p:txBody>
      </p:sp>
      <p:sp>
        <p:nvSpPr>
          <p:cNvPr id="302089" name="Text Box 9"/>
          <p:cNvSpPr txBox="1">
            <a:spLocks noChangeArrowheads="1"/>
          </p:cNvSpPr>
          <p:nvPr/>
        </p:nvSpPr>
        <p:spPr bwMode="auto">
          <a:xfrm>
            <a:off x="407988" y="6450013"/>
            <a:ext cx="5334000" cy="214312"/>
          </a:xfrm>
          <a:prstGeom prst="rect">
            <a:avLst/>
          </a:prstGeom>
          <a:noFill/>
          <a:ln w="9525">
            <a:noFill/>
            <a:miter lim="800000"/>
            <a:headEnd/>
            <a:tailEnd/>
          </a:ln>
          <a:effectLst/>
        </p:spPr>
        <p:txBody>
          <a:bodyPr lIns="45720">
            <a:spAutoFit/>
          </a:bodyPr>
          <a:lstStyle/>
          <a:p>
            <a:pPr eaLnBrk="0" hangingPunct="0">
              <a:defRPr/>
            </a:pPr>
            <a:r>
              <a:rPr lang="en-US" sz="800">
                <a:solidFill>
                  <a:srgbClr val="000000"/>
                </a:solidFill>
              </a:rPr>
              <a:t>Operated by Los Alamos National Security, LLC for NNSA</a:t>
            </a:r>
            <a:endParaRPr lang="en-US" sz="900">
              <a:solidFill>
                <a:srgbClr val="000000"/>
              </a:solidFill>
            </a:endParaRPr>
          </a:p>
        </p:txBody>
      </p:sp>
      <p:sp>
        <p:nvSpPr>
          <p:cNvPr id="302090" name="Text Box 10"/>
          <p:cNvSpPr txBox="1">
            <a:spLocks noChangeArrowheads="1"/>
          </p:cNvSpPr>
          <p:nvPr/>
        </p:nvSpPr>
        <p:spPr bwMode="auto">
          <a:xfrm>
            <a:off x="2181225" y="6116638"/>
            <a:ext cx="4621213" cy="231775"/>
          </a:xfrm>
          <a:prstGeom prst="rect">
            <a:avLst/>
          </a:prstGeom>
          <a:noFill/>
          <a:ln w="9525">
            <a:noFill/>
            <a:miter lim="800000"/>
            <a:headEnd/>
            <a:tailEnd/>
          </a:ln>
          <a:effectLst/>
        </p:spPr>
        <p:txBody>
          <a:bodyPr lIns="9144" tIns="0" rIns="9144" bIns="0" anchor="b"/>
          <a:lstStyle/>
          <a:p>
            <a:pPr algn="ctr" eaLnBrk="0" hangingPunct="0">
              <a:defRPr/>
            </a:pPr>
            <a:r>
              <a:rPr lang="en-US" sz="900" b="1">
                <a:solidFill>
                  <a:srgbClr val="808080"/>
                </a:solidFill>
              </a:rPr>
              <a:t>U N C L A S S I F I E D</a:t>
            </a:r>
            <a:endParaRPr lang="en-US" sz="700">
              <a:solidFill>
                <a:srgbClr val="000000"/>
              </a:solidFill>
            </a:endParaRPr>
          </a:p>
        </p:txBody>
      </p:sp>
    </p:spTree>
  </p:cSld>
  <p:clrMap bg1="lt1" tx1="dk1" bg2="lt2" tx2="dk2" accent1="accent1" accent2="accent2" accent3="accent3" accent4="accent4" accent5="accent5" accent6="accent6" hlink="hlink" folHlink="folHlink"/>
  <p:sldLayoutIdLst>
    <p:sldLayoutId id="2147485121" r:id="rId1"/>
  </p:sldLayoutIdLst>
  <p:timing>
    <p:tnLst>
      <p:par>
        <p:cTn id="1" dur="indefinite" restart="never" nodeType="tmRoot"/>
      </p:par>
    </p:tnLst>
  </p:timing>
  <p:txStyles>
    <p:titleStyle>
      <a:lvl1pPr algn="l" rtl="0" eaLnBrk="0" fontAlgn="base" hangingPunct="0">
        <a:spcBef>
          <a:spcPct val="0"/>
        </a:spcBef>
        <a:spcAft>
          <a:spcPct val="0"/>
        </a:spcAft>
        <a:defRPr sz="2400" b="1">
          <a:solidFill>
            <a:srgbClr val="004080"/>
          </a:solidFill>
          <a:latin typeface="+mj-lt"/>
          <a:ea typeface="+mj-ea"/>
          <a:cs typeface="+mj-cs"/>
        </a:defRPr>
      </a:lvl1pPr>
      <a:lvl2pPr algn="l" rtl="0" eaLnBrk="0" fontAlgn="base" hangingPunct="0">
        <a:spcBef>
          <a:spcPct val="0"/>
        </a:spcBef>
        <a:spcAft>
          <a:spcPct val="0"/>
        </a:spcAft>
        <a:defRPr sz="2400" b="1">
          <a:solidFill>
            <a:srgbClr val="004080"/>
          </a:solidFill>
          <a:latin typeface="Arial" charset="0"/>
        </a:defRPr>
      </a:lvl2pPr>
      <a:lvl3pPr algn="l" rtl="0" eaLnBrk="0" fontAlgn="base" hangingPunct="0">
        <a:spcBef>
          <a:spcPct val="0"/>
        </a:spcBef>
        <a:spcAft>
          <a:spcPct val="0"/>
        </a:spcAft>
        <a:defRPr sz="2400" b="1">
          <a:solidFill>
            <a:srgbClr val="004080"/>
          </a:solidFill>
          <a:latin typeface="Arial" charset="0"/>
        </a:defRPr>
      </a:lvl3pPr>
      <a:lvl4pPr algn="l" rtl="0" eaLnBrk="0" fontAlgn="base" hangingPunct="0">
        <a:spcBef>
          <a:spcPct val="0"/>
        </a:spcBef>
        <a:spcAft>
          <a:spcPct val="0"/>
        </a:spcAft>
        <a:defRPr sz="2400" b="1">
          <a:solidFill>
            <a:srgbClr val="004080"/>
          </a:solidFill>
          <a:latin typeface="Arial" charset="0"/>
        </a:defRPr>
      </a:lvl4pPr>
      <a:lvl5pPr algn="l" rtl="0" eaLnBrk="0" fontAlgn="base" hangingPunct="0">
        <a:spcBef>
          <a:spcPct val="0"/>
        </a:spcBef>
        <a:spcAft>
          <a:spcPct val="0"/>
        </a:spcAft>
        <a:defRPr sz="2400" b="1">
          <a:solidFill>
            <a:srgbClr val="004080"/>
          </a:solidFill>
          <a:latin typeface="Arial" charset="0"/>
        </a:defRPr>
      </a:lvl5pPr>
      <a:lvl6pPr marL="457200" algn="l" rtl="0" fontAlgn="base">
        <a:spcBef>
          <a:spcPct val="0"/>
        </a:spcBef>
        <a:spcAft>
          <a:spcPct val="0"/>
        </a:spcAft>
        <a:defRPr sz="2400" b="1">
          <a:solidFill>
            <a:srgbClr val="004080"/>
          </a:solidFill>
          <a:latin typeface="Arial" charset="0"/>
        </a:defRPr>
      </a:lvl6pPr>
      <a:lvl7pPr marL="914400" algn="l" rtl="0" fontAlgn="base">
        <a:spcBef>
          <a:spcPct val="0"/>
        </a:spcBef>
        <a:spcAft>
          <a:spcPct val="0"/>
        </a:spcAft>
        <a:defRPr sz="2400" b="1">
          <a:solidFill>
            <a:srgbClr val="004080"/>
          </a:solidFill>
          <a:latin typeface="Arial" charset="0"/>
        </a:defRPr>
      </a:lvl7pPr>
      <a:lvl8pPr marL="1371600" algn="l" rtl="0" fontAlgn="base">
        <a:spcBef>
          <a:spcPct val="0"/>
        </a:spcBef>
        <a:spcAft>
          <a:spcPct val="0"/>
        </a:spcAft>
        <a:defRPr sz="2400" b="1">
          <a:solidFill>
            <a:srgbClr val="004080"/>
          </a:solidFill>
          <a:latin typeface="Arial" charset="0"/>
        </a:defRPr>
      </a:lvl8pPr>
      <a:lvl9pPr marL="1828800" algn="l" rtl="0" fontAlgn="base">
        <a:spcBef>
          <a:spcPct val="0"/>
        </a:spcBef>
        <a:spcAft>
          <a:spcPct val="0"/>
        </a:spcAft>
        <a:defRPr sz="2400" b="1">
          <a:solidFill>
            <a:srgbClr val="004080"/>
          </a:solidFill>
          <a:latin typeface="Arial" charset="0"/>
        </a:defRPr>
      </a:lvl9pPr>
    </p:titleStyle>
    <p:bodyStyle>
      <a:lvl1pPr marL="342900" indent="-342900" algn="l" rtl="0" eaLnBrk="0" fontAlgn="base" hangingPunct="0">
        <a:spcBef>
          <a:spcPct val="50000"/>
        </a:spcBef>
        <a:spcAft>
          <a:spcPct val="0"/>
        </a:spcAft>
        <a:buClr>
          <a:srgbClr val="004080"/>
        </a:buClr>
        <a:buSzPct val="65000"/>
        <a:buFont typeface="Wingdings" pitchFamily="2" charset="2"/>
        <a:buChar char="n"/>
        <a:defRPr b="1">
          <a:solidFill>
            <a:schemeClr val="tx1"/>
          </a:solidFill>
          <a:latin typeface="+mn-lt"/>
          <a:ea typeface="+mn-ea"/>
          <a:cs typeface="+mn-cs"/>
        </a:defRPr>
      </a:lvl1pPr>
      <a:lvl2pPr marL="669925" indent="-325438" algn="l" rtl="0" eaLnBrk="0" fontAlgn="base" hangingPunct="0">
        <a:spcBef>
          <a:spcPct val="20000"/>
        </a:spcBef>
        <a:spcAft>
          <a:spcPct val="0"/>
        </a:spcAft>
        <a:buClr>
          <a:srgbClr val="800000"/>
        </a:buClr>
        <a:buFont typeface="Times" charset="0"/>
        <a:buChar char="•"/>
        <a:defRPr sz="1600">
          <a:solidFill>
            <a:schemeClr val="tx1"/>
          </a:solidFill>
          <a:latin typeface="+mn-lt"/>
        </a:defRPr>
      </a:lvl2pPr>
      <a:lvl3pPr marL="1022350" indent="-350838" algn="l" rtl="0" eaLnBrk="0" fontAlgn="base" hangingPunct="0">
        <a:spcBef>
          <a:spcPct val="20000"/>
        </a:spcBef>
        <a:spcAft>
          <a:spcPct val="0"/>
        </a:spcAft>
        <a:buSzPct val="65000"/>
        <a:buChar char="—"/>
        <a:defRPr sz="1600">
          <a:solidFill>
            <a:schemeClr val="tx1"/>
          </a:solidFill>
          <a:latin typeface="+mn-lt"/>
        </a:defRPr>
      </a:lvl3pPr>
      <a:lvl4pPr marL="1339850" indent="-315913" algn="l" rtl="0" eaLnBrk="0" fontAlgn="base" hangingPunct="0">
        <a:spcBef>
          <a:spcPct val="20000"/>
        </a:spcBef>
        <a:spcAft>
          <a:spcPct val="0"/>
        </a:spcAft>
        <a:buFont typeface="Times" charset="0"/>
        <a:buChar char="•"/>
        <a:defRPr sz="1400">
          <a:solidFill>
            <a:schemeClr val="tx1"/>
          </a:solidFill>
          <a:latin typeface="+mn-lt"/>
        </a:defRPr>
      </a:lvl4pPr>
      <a:lvl5pPr marL="1681163" indent="-339725" algn="l" rtl="0" eaLnBrk="0" fontAlgn="base" hangingPunct="0">
        <a:spcBef>
          <a:spcPct val="20000"/>
        </a:spcBef>
        <a:spcAft>
          <a:spcPct val="0"/>
        </a:spcAft>
        <a:buClr>
          <a:schemeClr val="accent1"/>
        </a:buClr>
        <a:buSzPct val="75000"/>
        <a:defRPr sz="1400">
          <a:solidFill>
            <a:schemeClr val="tx1"/>
          </a:solidFill>
          <a:latin typeface="+mn-lt"/>
        </a:defRPr>
      </a:lvl5pPr>
      <a:lvl6pPr marL="2138363" indent="-339725" algn="l" rtl="0" fontAlgn="base">
        <a:spcBef>
          <a:spcPct val="20000"/>
        </a:spcBef>
        <a:spcAft>
          <a:spcPct val="0"/>
        </a:spcAft>
        <a:buClr>
          <a:schemeClr val="accent1"/>
        </a:buClr>
        <a:buSzPct val="75000"/>
        <a:defRPr sz="1400">
          <a:solidFill>
            <a:schemeClr val="tx1"/>
          </a:solidFill>
          <a:latin typeface="+mn-lt"/>
        </a:defRPr>
      </a:lvl6pPr>
      <a:lvl7pPr marL="2595563" indent="-339725" algn="l" rtl="0" fontAlgn="base">
        <a:spcBef>
          <a:spcPct val="20000"/>
        </a:spcBef>
        <a:spcAft>
          <a:spcPct val="0"/>
        </a:spcAft>
        <a:buClr>
          <a:schemeClr val="accent1"/>
        </a:buClr>
        <a:buSzPct val="75000"/>
        <a:defRPr sz="1400">
          <a:solidFill>
            <a:schemeClr val="tx1"/>
          </a:solidFill>
          <a:latin typeface="+mn-lt"/>
        </a:defRPr>
      </a:lvl7pPr>
      <a:lvl8pPr marL="3052763" indent="-339725" algn="l" rtl="0" fontAlgn="base">
        <a:spcBef>
          <a:spcPct val="20000"/>
        </a:spcBef>
        <a:spcAft>
          <a:spcPct val="0"/>
        </a:spcAft>
        <a:buClr>
          <a:schemeClr val="accent1"/>
        </a:buClr>
        <a:buSzPct val="75000"/>
        <a:defRPr sz="1400">
          <a:solidFill>
            <a:schemeClr val="tx1"/>
          </a:solidFill>
          <a:latin typeface="+mn-lt"/>
        </a:defRPr>
      </a:lvl8pPr>
      <a:lvl9pPr marL="3509963" indent="-339725" algn="l" rtl="0" fontAlgn="base">
        <a:spcBef>
          <a:spcPct val="20000"/>
        </a:spcBef>
        <a:spcAft>
          <a:spcPct val="0"/>
        </a:spcAft>
        <a:buClr>
          <a:schemeClr val="accent1"/>
        </a:buClr>
        <a:buSzPct val="75000"/>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342900" y="249238"/>
            <a:ext cx="8343900" cy="838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7171" name="Rectangle 3"/>
          <p:cNvSpPr>
            <a:spLocks noGrp="1" noChangeArrowheads="1"/>
          </p:cNvSpPr>
          <p:nvPr>
            <p:ph type="body" idx="1"/>
          </p:nvPr>
        </p:nvSpPr>
        <p:spPr bwMode="auto">
          <a:xfrm>
            <a:off x="533400" y="1447800"/>
            <a:ext cx="8343900" cy="41529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7172" name="Picture 4"/>
          <p:cNvPicPr>
            <a:picLocks noChangeAspect="1" noChangeArrowheads="1"/>
          </p:cNvPicPr>
          <p:nvPr/>
        </p:nvPicPr>
        <p:blipFill>
          <a:blip r:embed="rId3" cstate="print"/>
          <a:srcRect/>
          <a:stretch>
            <a:fillRect/>
          </a:stretch>
        </p:blipFill>
        <p:spPr bwMode="auto">
          <a:xfrm>
            <a:off x="7788275" y="6503988"/>
            <a:ext cx="920750" cy="212725"/>
          </a:xfrm>
          <a:prstGeom prst="rect">
            <a:avLst/>
          </a:prstGeom>
          <a:noFill/>
          <a:ln w="9525">
            <a:noFill/>
            <a:miter lim="800000"/>
            <a:headEnd/>
            <a:tailEnd/>
          </a:ln>
        </p:spPr>
      </p:pic>
      <p:pic>
        <p:nvPicPr>
          <p:cNvPr id="7173" name="Picture 5"/>
          <p:cNvPicPr>
            <a:picLocks noChangeAspect="1" noChangeArrowheads="1"/>
          </p:cNvPicPr>
          <p:nvPr/>
        </p:nvPicPr>
        <p:blipFill>
          <a:blip r:embed="rId4" cstate="print"/>
          <a:srcRect/>
          <a:stretch>
            <a:fillRect/>
          </a:stretch>
        </p:blipFill>
        <p:spPr bwMode="auto">
          <a:xfrm>
            <a:off x="190500" y="5799138"/>
            <a:ext cx="1430338" cy="660400"/>
          </a:xfrm>
          <a:prstGeom prst="rect">
            <a:avLst/>
          </a:prstGeom>
          <a:noFill/>
          <a:ln w="9525">
            <a:noFill/>
            <a:miter lim="800000"/>
            <a:headEnd/>
            <a:tailEnd/>
          </a:ln>
        </p:spPr>
      </p:pic>
      <p:sp>
        <p:nvSpPr>
          <p:cNvPr id="302086" name="Line 6"/>
          <p:cNvSpPr>
            <a:spLocks noChangeShapeType="1"/>
          </p:cNvSpPr>
          <p:nvPr/>
        </p:nvSpPr>
        <p:spPr bwMode="auto">
          <a:xfrm>
            <a:off x="1241425" y="6438900"/>
            <a:ext cx="7445375" cy="0"/>
          </a:xfrm>
          <a:prstGeom prst="line">
            <a:avLst/>
          </a:prstGeom>
          <a:noFill/>
          <a:ln w="9525">
            <a:solidFill>
              <a:schemeClr val="tx1"/>
            </a:solidFill>
            <a:round/>
            <a:headEnd/>
            <a:tailEnd/>
          </a:ln>
          <a:effectLst/>
        </p:spPr>
        <p:txBody>
          <a:bodyPr wrap="none" anchor="ctr"/>
          <a:lstStyle/>
          <a:p>
            <a:pPr>
              <a:defRPr/>
            </a:pPr>
            <a:endParaRPr lang="en-US">
              <a:solidFill>
                <a:srgbClr val="000000"/>
              </a:solidFill>
            </a:endParaRPr>
          </a:p>
        </p:txBody>
      </p:sp>
      <p:sp>
        <p:nvSpPr>
          <p:cNvPr id="302087" name="Line 7"/>
          <p:cNvSpPr>
            <a:spLocks noChangeShapeType="1"/>
          </p:cNvSpPr>
          <p:nvPr/>
        </p:nvSpPr>
        <p:spPr bwMode="auto">
          <a:xfrm>
            <a:off x="463550" y="6438900"/>
            <a:ext cx="355600" cy="0"/>
          </a:xfrm>
          <a:prstGeom prst="line">
            <a:avLst/>
          </a:prstGeom>
          <a:noFill/>
          <a:ln w="9525">
            <a:solidFill>
              <a:schemeClr val="tx1"/>
            </a:solidFill>
            <a:round/>
            <a:headEnd/>
            <a:tailEnd/>
          </a:ln>
          <a:effectLst/>
        </p:spPr>
        <p:txBody>
          <a:bodyPr wrap="none" anchor="ctr"/>
          <a:lstStyle/>
          <a:p>
            <a:pPr>
              <a:defRPr/>
            </a:pPr>
            <a:endParaRPr lang="en-US">
              <a:solidFill>
                <a:srgbClr val="000000"/>
              </a:solidFill>
            </a:endParaRPr>
          </a:p>
        </p:txBody>
      </p:sp>
      <p:sp>
        <p:nvSpPr>
          <p:cNvPr id="302088" name="Line 8"/>
          <p:cNvSpPr>
            <a:spLocks noChangeShapeType="1"/>
          </p:cNvSpPr>
          <p:nvPr/>
        </p:nvSpPr>
        <p:spPr bwMode="auto">
          <a:xfrm flipV="1">
            <a:off x="457200" y="1093788"/>
            <a:ext cx="8686800" cy="12700"/>
          </a:xfrm>
          <a:prstGeom prst="line">
            <a:avLst/>
          </a:prstGeom>
          <a:noFill/>
          <a:ln w="38100">
            <a:solidFill>
              <a:srgbClr val="FFB300"/>
            </a:solidFill>
            <a:round/>
            <a:headEnd/>
            <a:tailEnd/>
          </a:ln>
          <a:effectLst/>
        </p:spPr>
        <p:txBody>
          <a:bodyPr wrap="none" anchor="ctr"/>
          <a:lstStyle/>
          <a:p>
            <a:pPr>
              <a:defRPr/>
            </a:pPr>
            <a:endParaRPr lang="en-US">
              <a:solidFill>
                <a:srgbClr val="000000"/>
              </a:solidFill>
            </a:endParaRPr>
          </a:p>
        </p:txBody>
      </p:sp>
      <p:sp>
        <p:nvSpPr>
          <p:cNvPr id="302089" name="Text Box 9"/>
          <p:cNvSpPr txBox="1">
            <a:spLocks noChangeArrowheads="1"/>
          </p:cNvSpPr>
          <p:nvPr/>
        </p:nvSpPr>
        <p:spPr bwMode="auto">
          <a:xfrm>
            <a:off x="407988" y="6450013"/>
            <a:ext cx="5334000" cy="214312"/>
          </a:xfrm>
          <a:prstGeom prst="rect">
            <a:avLst/>
          </a:prstGeom>
          <a:noFill/>
          <a:ln w="9525">
            <a:noFill/>
            <a:miter lim="800000"/>
            <a:headEnd/>
            <a:tailEnd/>
          </a:ln>
          <a:effectLst/>
        </p:spPr>
        <p:txBody>
          <a:bodyPr lIns="45720">
            <a:spAutoFit/>
          </a:bodyPr>
          <a:lstStyle/>
          <a:p>
            <a:pPr eaLnBrk="0" hangingPunct="0">
              <a:defRPr/>
            </a:pPr>
            <a:r>
              <a:rPr lang="en-US" sz="800">
                <a:solidFill>
                  <a:srgbClr val="000000"/>
                </a:solidFill>
              </a:rPr>
              <a:t>Operated by Los Alamos National Security, LLC for NNSA</a:t>
            </a:r>
            <a:endParaRPr lang="en-US" sz="900">
              <a:solidFill>
                <a:srgbClr val="000000"/>
              </a:solidFill>
            </a:endParaRPr>
          </a:p>
        </p:txBody>
      </p:sp>
      <p:sp>
        <p:nvSpPr>
          <p:cNvPr id="302090" name="Text Box 10"/>
          <p:cNvSpPr txBox="1">
            <a:spLocks noChangeArrowheads="1"/>
          </p:cNvSpPr>
          <p:nvPr/>
        </p:nvSpPr>
        <p:spPr bwMode="auto">
          <a:xfrm>
            <a:off x="2181225" y="6116638"/>
            <a:ext cx="4621213" cy="231775"/>
          </a:xfrm>
          <a:prstGeom prst="rect">
            <a:avLst/>
          </a:prstGeom>
          <a:noFill/>
          <a:ln w="9525">
            <a:noFill/>
            <a:miter lim="800000"/>
            <a:headEnd/>
            <a:tailEnd/>
          </a:ln>
          <a:effectLst/>
        </p:spPr>
        <p:txBody>
          <a:bodyPr lIns="9144" tIns="0" rIns="9144" bIns="0" anchor="b"/>
          <a:lstStyle/>
          <a:p>
            <a:pPr algn="ctr" eaLnBrk="0" hangingPunct="0">
              <a:defRPr/>
            </a:pPr>
            <a:r>
              <a:rPr lang="en-US" sz="900" b="1">
                <a:solidFill>
                  <a:srgbClr val="808080"/>
                </a:solidFill>
              </a:rPr>
              <a:t>U N C L A S S I F I E D</a:t>
            </a:r>
            <a:endParaRPr lang="en-US" sz="700">
              <a:solidFill>
                <a:srgbClr val="000000"/>
              </a:solidFill>
            </a:endParaRPr>
          </a:p>
        </p:txBody>
      </p:sp>
    </p:spTree>
  </p:cSld>
  <p:clrMap bg1="lt1" tx1="dk1" bg2="lt2" tx2="dk2" accent1="accent1" accent2="accent2" accent3="accent3" accent4="accent4" accent5="accent5" accent6="accent6" hlink="hlink" folHlink="folHlink"/>
  <p:sldLayoutIdLst>
    <p:sldLayoutId id="2147485123" r:id="rId1"/>
  </p:sldLayoutIdLst>
  <p:timing>
    <p:tnLst>
      <p:par>
        <p:cTn id="1" dur="indefinite" restart="never" nodeType="tmRoot"/>
      </p:par>
    </p:tnLst>
  </p:timing>
  <p:txStyles>
    <p:titleStyle>
      <a:lvl1pPr algn="l" rtl="0" eaLnBrk="0" fontAlgn="base" hangingPunct="0">
        <a:spcBef>
          <a:spcPct val="0"/>
        </a:spcBef>
        <a:spcAft>
          <a:spcPct val="0"/>
        </a:spcAft>
        <a:defRPr sz="2400" b="1">
          <a:solidFill>
            <a:srgbClr val="004080"/>
          </a:solidFill>
          <a:latin typeface="+mj-lt"/>
          <a:ea typeface="+mj-ea"/>
          <a:cs typeface="+mj-cs"/>
        </a:defRPr>
      </a:lvl1pPr>
      <a:lvl2pPr algn="l" rtl="0" eaLnBrk="0" fontAlgn="base" hangingPunct="0">
        <a:spcBef>
          <a:spcPct val="0"/>
        </a:spcBef>
        <a:spcAft>
          <a:spcPct val="0"/>
        </a:spcAft>
        <a:defRPr sz="2400" b="1">
          <a:solidFill>
            <a:srgbClr val="004080"/>
          </a:solidFill>
          <a:latin typeface="Arial" charset="0"/>
        </a:defRPr>
      </a:lvl2pPr>
      <a:lvl3pPr algn="l" rtl="0" eaLnBrk="0" fontAlgn="base" hangingPunct="0">
        <a:spcBef>
          <a:spcPct val="0"/>
        </a:spcBef>
        <a:spcAft>
          <a:spcPct val="0"/>
        </a:spcAft>
        <a:defRPr sz="2400" b="1">
          <a:solidFill>
            <a:srgbClr val="004080"/>
          </a:solidFill>
          <a:latin typeface="Arial" charset="0"/>
        </a:defRPr>
      </a:lvl3pPr>
      <a:lvl4pPr algn="l" rtl="0" eaLnBrk="0" fontAlgn="base" hangingPunct="0">
        <a:spcBef>
          <a:spcPct val="0"/>
        </a:spcBef>
        <a:spcAft>
          <a:spcPct val="0"/>
        </a:spcAft>
        <a:defRPr sz="2400" b="1">
          <a:solidFill>
            <a:srgbClr val="004080"/>
          </a:solidFill>
          <a:latin typeface="Arial" charset="0"/>
        </a:defRPr>
      </a:lvl4pPr>
      <a:lvl5pPr algn="l" rtl="0" eaLnBrk="0" fontAlgn="base" hangingPunct="0">
        <a:spcBef>
          <a:spcPct val="0"/>
        </a:spcBef>
        <a:spcAft>
          <a:spcPct val="0"/>
        </a:spcAft>
        <a:defRPr sz="2400" b="1">
          <a:solidFill>
            <a:srgbClr val="004080"/>
          </a:solidFill>
          <a:latin typeface="Arial" charset="0"/>
        </a:defRPr>
      </a:lvl5pPr>
      <a:lvl6pPr marL="457200" algn="l" rtl="0" fontAlgn="base">
        <a:spcBef>
          <a:spcPct val="0"/>
        </a:spcBef>
        <a:spcAft>
          <a:spcPct val="0"/>
        </a:spcAft>
        <a:defRPr sz="2400" b="1">
          <a:solidFill>
            <a:srgbClr val="004080"/>
          </a:solidFill>
          <a:latin typeface="Arial" charset="0"/>
        </a:defRPr>
      </a:lvl6pPr>
      <a:lvl7pPr marL="914400" algn="l" rtl="0" fontAlgn="base">
        <a:spcBef>
          <a:spcPct val="0"/>
        </a:spcBef>
        <a:spcAft>
          <a:spcPct val="0"/>
        </a:spcAft>
        <a:defRPr sz="2400" b="1">
          <a:solidFill>
            <a:srgbClr val="004080"/>
          </a:solidFill>
          <a:latin typeface="Arial" charset="0"/>
        </a:defRPr>
      </a:lvl7pPr>
      <a:lvl8pPr marL="1371600" algn="l" rtl="0" fontAlgn="base">
        <a:spcBef>
          <a:spcPct val="0"/>
        </a:spcBef>
        <a:spcAft>
          <a:spcPct val="0"/>
        </a:spcAft>
        <a:defRPr sz="2400" b="1">
          <a:solidFill>
            <a:srgbClr val="004080"/>
          </a:solidFill>
          <a:latin typeface="Arial" charset="0"/>
        </a:defRPr>
      </a:lvl8pPr>
      <a:lvl9pPr marL="1828800" algn="l" rtl="0" fontAlgn="base">
        <a:spcBef>
          <a:spcPct val="0"/>
        </a:spcBef>
        <a:spcAft>
          <a:spcPct val="0"/>
        </a:spcAft>
        <a:defRPr sz="2400" b="1">
          <a:solidFill>
            <a:srgbClr val="004080"/>
          </a:solidFill>
          <a:latin typeface="Arial" charset="0"/>
        </a:defRPr>
      </a:lvl9pPr>
    </p:titleStyle>
    <p:bodyStyle>
      <a:lvl1pPr marL="342900" indent="-342900" algn="l" rtl="0" eaLnBrk="0" fontAlgn="base" hangingPunct="0">
        <a:spcBef>
          <a:spcPct val="50000"/>
        </a:spcBef>
        <a:spcAft>
          <a:spcPct val="0"/>
        </a:spcAft>
        <a:buClr>
          <a:srgbClr val="004080"/>
        </a:buClr>
        <a:buSzPct val="65000"/>
        <a:buFont typeface="Wingdings" pitchFamily="2" charset="2"/>
        <a:buChar char="n"/>
        <a:defRPr b="1">
          <a:solidFill>
            <a:schemeClr val="tx1"/>
          </a:solidFill>
          <a:latin typeface="+mn-lt"/>
          <a:ea typeface="+mn-ea"/>
          <a:cs typeface="+mn-cs"/>
        </a:defRPr>
      </a:lvl1pPr>
      <a:lvl2pPr marL="669925" indent="-325438" algn="l" rtl="0" eaLnBrk="0" fontAlgn="base" hangingPunct="0">
        <a:spcBef>
          <a:spcPct val="20000"/>
        </a:spcBef>
        <a:spcAft>
          <a:spcPct val="0"/>
        </a:spcAft>
        <a:buClr>
          <a:srgbClr val="800000"/>
        </a:buClr>
        <a:buFont typeface="Times" charset="0"/>
        <a:buChar char="•"/>
        <a:defRPr sz="1600">
          <a:solidFill>
            <a:schemeClr val="tx1"/>
          </a:solidFill>
          <a:latin typeface="+mn-lt"/>
        </a:defRPr>
      </a:lvl2pPr>
      <a:lvl3pPr marL="1022350" indent="-350838" algn="l" rtl="0" eaLnBrk="0" fontAlgn="base" hangingPunct="0">
        <a:spcBef>
          <a:spcPct val="20000"/>
        </a:spcBef>
        <a:spcAft>
          <a:spcPct val="0"/>
        </a:spcAft>
        <a:buSzPct val="65000"/>
        <a:buChar char="—"/>
        <a:defRPr sz="1600">
          <a:solidFill>
            <a:schemeClr val="tx1"/>
          </a:solidFill>
          <a:latin typeface="+mn-lt"/>
        </a:defRPr>
      </a:lvl3pPr>
      <a:lvl4pPr marL="1339850" indent="-315913" algn="l" rtl="0" eaLnBrk="0" fontAlgn="base" hangingPunct="0">
        <a:spcBef>
          <a:spcPct val="20000"/>
        </a:spcBef>
        <a:spcAft>
          <a:spcPct val="0"/>
        </a:spcAft>
        <a:buFont typeface="Times" charset="0"/>
        <a:buChar char="•"/>
        <a:defRPr sz="1400">
          <a:solidFill>
            <a:schemeClr val="tx1"/>
          </a:solidFill>
          <a:latin typeface="+mn-lt"/>
        </a:defRPr>
      </a:lvl4pPr>
      <a:lvl5pPr marL="1681163" indent="-339725" algn="l" rtl="0" eaLnBrk="0" fontAlgn="base" hangingPunct="0">
        <a:spcBef>
          <a:spcPct val="20000"/>
        </a:spcBef>
        <a:spcAft>
          <a:spcPct val="0"/>
        </a:spcAft>
        <a:buClr>
          <a:schemeClr val="accent1"/>
        </a:buClr>
        <a:buSzPct val="75000"/>
        <a:defRPr sz="1400">
          <a:solidFill>
            <a:schemeClr val="tx1"/>
          </a:solidFill>
          <a:latin typeface="+mn-lt"/>
        </a:defRPr>
      </a:lvl5pPr>
      <a:lvl6pPr marL="2138363" indent="-339725" algn="l" rtl="0" fontAlgn="base">
        <a:spcBef>
          <a:spcPct val="20000"/>
        </a:spcBef>
        <a:spcAft>
          <a:spcPct val="0"/>
        </a:spcAft>
        <a:buClr>
          <a:schemeClr val="accent1"/>
        </a:buClr>
        <a:buSzPct val="75000"/>
        <a:defRPr sz="1400">
          <a:solidFill>
            <a:schemeClr val="tx1"/>
          </a:solidFill>
          <a:latin typeface="+mn-lt"/>
        </a:defRPr>
      </a:lvl6pPr>
      <a:lvl7pPr marL="2595563" indent="-339725" algn="l" rtl="0" fontAlgn="base">
        <a:spcBef>
          <a:spcPct val="20000"/>
        </a:spcBef>
        <a:spcAft>
          <a:spcPct val="0"/>
        </a:spcAft>
        <a:buClr>
          <a:schemeClr val="accent1"/>
        </a:buClr>
        <a:buSzPct val="75000"/>
        <a:defRPr sz="1400">
          <a:solidFill>
            <a:schemeClr val="tx1"/>
          </a:solidFill>
          <a:latin typeface="+mn-lt"/>
        </a:defRPr>
      </a:lvl7pPr>
      <a:lvl8pPr marL="3052763" indent="-339725" algn="l" rtl="0" fontAlgn="base">
        <a:spcBef>
          <a:spcPct val="20000"/>
        </a:spcBef>
        <a:spcAft>
          <a:spcPct val="0"/>
        </a:spcAft>
        <a:buClr>
          <a:schemeClr val="accent1"/>
        </a:buClr>
        <a:buSzPct val="75000"/>
        <a:defRPr sz="1400">
          <a:solidFill>
            <a:schemeClr val="tx1"/>
          </a:solidFill>
          <a:latin typeface="+mn-lt"/>
        </a:defRPr>
      </a:lvl8pPr>
      <a:lvl9pPr marL="3509963" indent="-339725" algn="l" rtl="0" fontAlgn="base">
        <a:spcBef>
          <a:spcPct val="20000"/>
        </a:spcBef>
        <a:spcAft>
          <a:spcPct val="0"/>
        </a:spcAft>
        <a:buClr>
          <a:schemeClr val="accent1"/>
        </a:buClr>
        <a:buSzPct val="75000"/>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342900" y="249238"/>
            <a:ext cx="8343900" cy="838200"/>
          </a:xfrm>
          <a:prstGeom prst="rect">
            <a:avLst/>
          </a:prstGeom>
          <a:noFill/>
          <a:ln w="9525">
            <a:noFill/>
            <a:miter lim="800000"/>
            <a:headEnd/>
            <a:tailEnd/>
          </a:ln>
        </p:spPr>
        <p:txBody>
          <a:bodyPr vert="horz" wrap="square" lIns="91238" tIns="45622" rIns="91238" bIns="45622" numCol="1" anchor="b" anchorCtr="0" compatLnSpc="1">
            <a:prstTxWarp prst="textNoShape">
              <a:avLst/>
            </a:prstTxWarp>
          </a:bodyPr>
          <a:lstStyle/>
          <a:p>
            <a:pPr lvl="0"/>
            <a:r>
              <a:rPr lang="en-US" smtClean="0"/>
              <a:t>Click to edit Master title style</a:t>
            </a:r>
          </a:p>
        </p:txBody>
      </p:sp>
      <p:sp>
        <p:nvSpPr>
          <p:cNvPr id="6147" name="Rectangle 3"/>
          <p:cNvSpPr>
            <a:spLocks noGrp="1" noChangeArrowheads="1"/>
          </p:cNvSpPr>
          <p:nvPr>
            <p:ph type="body" idx="1"/>
          </p:nvPr>
        </p:nvSpPr>
        <p:spPr bwMode="auto">
          <a:xfrm>
            <a:off x="533400" y="1447800"/>
            <a:ext cx="8343900" cy="4152900"/>
          </a:xfrm>
          <a:prstGeom prst="rect">
            <a:avLst/>
          </a:prstGeom>
          <a:noFill/>
          <a:ln w="9525">
            <a:noFill/>
            <a:miter lim="800000"/>
            <a:headEnd/>
            <a:tailEnd/>
          </a:ln>
        </p:spPr>
        <p:txBody>
          <a:bodyPr vert="horz" wrap="square" lIns="91238" tIns="45622" rIns="91238" bIns="45622"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6148" name="Picture 4"/>
          <p:cNvPicPr>
            <a:picLocks noChangeAspect="1" noChangeArrowheads="1"/>
          </p:cNvPicPr>
          <p:nvPr/>
        </p:nvPicPr>
        <p:blipFill>
          <a:blip r:embed="rId2" cstate="print"/>
          <a:srcRect/>
          <a:stretch>
            <a:fillRect/>
          </a:stretch>
        </p:blipFill>
        <p:spPr bwMode="auto">
          <a:xfrm>
            <a:off x="7788280" y="6503988"/>
            <a:ext cx="920750" cy="212725"/>
          </a:xfrm>
          <a:prstGeom prst="rect">
            <a:avLst/>
          </a:prstGeom>
          <a:noFill/>
          <a:ln w="9525">
            <a:noFill/>
            <a:miter lim="800000"/>
            <a:headEnd/>
            <a:tailEnd/>
          </a:ln>
        </p:spPr>
      </p:pic>
      <p:sp>
        <p:nvSpPr>
          <p:cNvPr id="302086" name="Line 6"/>
          <p:cNvSpPr>
            <a:spLocks noChangeShapeType="1"/>
          </p:cNvSpPr>
          <p:nvPr/>
        </p:nvSpPr>
        <p:spPr bwMode="auto">
          <a:xfrm>
            <a:off x="1241432" y="6438900"/>
            <a:ext cx="7445375" cy="0"/>
          </a:xfrm>
          <a:prstGeom prst="line">
            <a:avLst/>
          </a:prstGeom>
          <a:noFill/>
          <a:ln w="9525">
            <a:solidFill>
              <a:schemeClr val="tx1"/>
            </a:solidFill>
            <a:round/>
            <a:headEnd/>
            <a:tailEnd/>
          </a:ln>
          <a:effectLst/>
        </p:spPr>
        <p:txBody>
          <a:bodyPr wrap="none" lIns="91238" tIns="45622" rIns="91238" bIns="45622" anchor="ctr"/>
          <a:lstStyle/>
          <a:p>
            <a:pPr>
              <a:defRPr/>
            </a:pPr>
            <a:endParaRPr lang="en-US">
              <a:solidFill>
                <a:srgbClr val="000000"/>
              </a:solidFill>
              <a:ea typeface="ＭＳ Ｐゴシック" pitchFamily="96" charset="-128"/>
            </a:endParaRPr>
          </a:p>
        </p:txBody>
      </p:sp>
      <p:sp>
        <p:nvSpPr>
          <p:cNvPr id="302087" name="Line 7"/>
          <p:cNvSpPr>
            <a:spLocks noChangeShapeType="1"/>
          </p:cNvSpPr>
          <p:nvPr/>
        </p:nvSpPr>
        <p:spPr bwMode="auto">
          <a:xfrm>
            <a:off x="463551" y="6438907"/>
            <a:ext cx="1004888" cy="4763"/>
          </a:xfrm>
          <a:prstGeom prst="line">
            <a:avLst/>
          </a:prstGeom>
          <a:noFill/>
          <a:ln w="9525">
            <a:solidFill>
              <a:schemeClr val="tx1"/>
            </a:solidFill>
            <a:round/>
            <a:headEnd/>
            <a:tailEnd/>
          </a:ln>
          <a:effectLst/>
        </p:spPr>
        <p:txBody>
          <a:bodyPr wrap="none" lIns="91238" tIns="45622" rIns="91238" bIns="45622" anchor="ctr"/>
          <a:lstStyle/>
          <a:p>
            <a:pPr>
              <a:defRPr/>
            </a:pPr>
            <a:endParaRPr lang="en-US">
              <a:solidFill>
                <a:srgbClr val="000000"/>
              </a:solidFill>
              <a:ea typeface="ＭＳ Ｐゴシック" pitchFamily="96" charset="-128"/>
            </a:endParaRPr>
          </a:p>
        </p:txBody>
      </p:sp>
      <p:sp>
        <p:nvSpPr>
          <p:cNvPr id="302088" name="Line 8"/>
          <p:cNvSpPr>
            <a:spLocks noChangeShapeType="1"/>
          </p:cNvSpPr>
          <p:nvPr/>
        </p:nvSpPr>
        <p:spPr bwMode="auto">
          <a:xfrm flipV="1">
            <a:off x="457200" y="1093788"/>
            <a:ext cx="8686800" cy="12700"/>
          </a:xfrm>
          <a:prstGeom prst="line">
            <a:avLst/>
          </a:prstGeom>
          <a:noFill/>
          <a:ln w="38100">
            <a:solidFill>
              <a:srgbClr val="FFB300"/>
            </a:solidFill>
            <a:round/>
            <a:headEnd/>
            <a:tailEnd/>
          </a:ln>
          <a:effectLst/>
        </p:spPr>
        <p:txBody>
          <a:bodyPr wrap="none" lIns="91238" tIns="45622" rIns="91238" bIns="45622" anchor="ctr"/>
          <a:lstStyle/>
          <a:p>
            <a:pPr>
              <a:defRPr/>
            </a:pPr>
            <a:endParaRPr lang="en-US">
              <a:solidFill>
                <a:srgbClr val="000000"/>
              </a:solidFill>
              <a:ea typeface="ＭＳ Ｐゴシック" pitchFamily="96" charset="-128"/>
            </a:endParaRPr>
          </a:p>
        </p:txBody>
      </p:sp>
      <p:sp>
        <p:nvSpPr>
          <p:cNvPr id="302090" name="Text Box 10"/>
          <p:cNvSpPr txBox="1">
            <a:spLocks noChangeArrowheads="1"/>
          </p:cNvSpPr>
          <p:nvPr/>
        </p:nvSpPr>
        <p:spPr bwMode="auto">
          <a:xfrm>
            <a:off x="2181225" y="6116645"/>
            <a:ext cx="4621213" cy="231775"/>
          </a:xfrm>
          <a:prstGeom prst="rect">
            <a:avLst/>
          </a:prstGeom>
          <a:noFill/>
          <a:ln w="9525">
            <a:noFill/>
            <a:miter lim="800000"/>
            <a:headEnd/>
            <a:tailEnd/>
          </a:ln>
          <a:effectLst/>
        </p:spPr>
        <p:txBody>
          <a:bodyPr lIns="9135" tIns="0" rIns="9135" bIns="0" anchor="b"/>
          <a:lstStyle/>
          <a:p>
            <a:pPr algn="ctr" eaLnBrk="0" hangingPunct="0">
              <a:defRPr/>
            </a:pPr>
            <a:r>
              <a:rPr lang="en-US" sz="900" b="1" dirty="0">
                <a:solidFill>
                  <a:srgbClr val="808080"/>
                </a:solidFill>
                <a:latin typeface="Arial" pitchFamily="34" charset="0"/>
                <a:ea typeface="ＭＳ Ｐゴシック" pitchFamily="-105" charset="-128"/>
              </a:rPr>
              <a:t>U N C L A S </a:t>
            </a:r>
            <a:r>
              <a:rPr lang="en-US" sz="900" b="1" dirty="0" err="1">
                <a:solidFill>
                  <a:srgbClr val="808080"/>
                </a:solidFill>
                <a:latin typeface="Arial" pitchFamily="34" charset="0"/>
                <a:ea typeface="ＭＳ Ｐゴシック" pitchFamily="-105" charset="-128"/>
              </a:rPr>
              <a:t>S</a:t>
            </a:r>
            <a:r>
              <a:rPr lang="en-US" sz="900" b="1" dirty="0">
                <a:solidFill>
                  <a:srgbClr val="808080"/>
                </a:solidFill>
                <a:latin typeface="Arial" pitchFamily="34" charset="0"/>
                <a:ea typeface="ＭＳ Ｐゴシック" pitchFamily="-105" charset="-128"/>
              </a:rPr>
              <a:t> I F I E D</a:t>
            </a:r>
            <a:endParaRPr lang="en-US" sz="700" dirty="0">
              <a:solidFill>
                <a:srgbClr val="000000"/>
              </a:solidFill>
              <a:latin typeface="Arial" pitchFamily="34" charset="0"/>
              <a:ea typeface="ＭＳ Ｐゴシック" pitchFamily="-105" charset="-128"/>
            </a:endParaRPr>
          </a:p>
        </p:txBody>
      </p:sp>
    </p:spTree>
  </p:cSld>
  <p:clrMap bg1="lt1" tx1="dk1" bg2="lt2" tx2="dk2" accent1="accent1" accent2="accent2" accent3="accent3" accent4="accent4" accent5="accent5" accent6="accent6" hlink="hlink" folHlink="folHlink"/>
  <p:timing>
    <p:tnLst>
      <p:par>
        <p:cTn id="1" dur="indefinite" restart="never" nodeType="tmRoot"/>
      </p:par>
    </p:tnLst>
  </p:timing>
  <p:txStyles>
    <p:titleStyle>
      <a:lvl1pPr algn="l" rtl="0" eaLnBrk="0" fontAlgn="base" hangingPunct="0">
        <a:spcBef>
          <a:spcPct val="0"/>
        </a:spcBef>
        <a:spcAft>
          <a:spcPct val="0"/>
        </a:spcAft>
        <a:defRPr sz="2400" b="1">
          <a:solidFill>
            <a:srgbClr val="004080"/>
          </a:solidFill>
          <a:latin typeface="+mj-lt"/>
          <a:ea typeface="ＭＳ Ｐゴシック" pitchFamily="-105" charset="-128"/>
          <a:cs typeface="+mj-cs"/>
        </a:defRPr>
      </a:lvl1pPr>
      <a:lvl2pPr algn="l" rtl="0" eaLnBrk="0" fontAlgn="base" hangingPunct="0">
        <a:spcBef>
          <a:spcPct val="0"/>
        </a:spcBef>
        <a:spcAft>
          <a:spcPct val="0"/>
        </a:spcAft>
        <a:defRPr sz="2400" b="1">
          <a:solidFill>
            <a:srgbClr val="004080"/>
          </a:solidFill>
          <a:latin typeface="Arial" charset="0"/>
          <a:ea typeface="ＭＳ Ｐゴシック" pitchFamily="-105" charset="-128"/>
        </a:defRPr>
      </a:lvl2pPr>
      <a:lvl3pPr algn="l" rtl="0" eaLnBrk="0" fontAlgn="base" hangingPunct="0">
        <a:spcBef>
          <a:spcPct val="0"/>
        </a:spcBef>
        <a:spcAft>
          <a:spcPct val="0"/>
        </a:spcAft>
        <a:defRPr sz="2400" b="1">
          <a:solidFill>
            <a:srgbClr val="004080"/>
          </a:solidFill>
          <a:latin typeface="Arial" charset="0"/>
          <a:ea typeface="ＭＳ Ｐゴシック" pitchFamily="-105" charset="-128"/>
        </a:defRPr>
      </a:lvl3pPr>
      <a:lvl4pPr algn="l" rtl="0" eaLnBrk="0" fontAlgn="base" hangingPunct="0">
        <a:spcBef>
          <a:spcPct val="0"/>
        </a:spcBef>
        <a:spcAft>
          <a:spcPct val="0"/>
        </a:spcAft>
        <a:defRPr sz="2400" b="1">
          <a:solidFill>
            <a:srgbClr val="004080"/>
          </a:solidFill>
          <a:latin typeface="Arial" charset="0"/>
          <a:ea typeface="ＭＳ Ｐゴシック" pitchFamily="-105" charset="-128"/>
        </a:defRPr>
      </a:lvl4pPr>
      <a:lvl5pPr algn="l" rtl="0" eaLnBrk="0" fontAlgn="base" hangingPunct="0">
        <a:spcBef>
          <a:spcPct val="0"/>
        </a:spcBef>
        <a:spcAft>
          <a:spcPct val="0"/>
        </a:spcAft>
        <a:defRPr sz="2400" b="1">
          <a:solidFill>
            <a:srgbClr val="004080"/>
          </a:solidFill>
          <a:latin typeface="Arial" charset="0"/>
          <a:ea typeface="ＭＳ Ｐゴシック" pitchFamily="-105" charset="-128"/>
        </a:defRPr>
      </a:lvl5pPr>
      <a:lvl6pPr marL="456196" algn="l" rtl="0" fontAlgn="base">
        <a:spcBef>
          <a:spcPct val="0"/>
        </a:spcBef>
        <a:spcAft>
          <a:spcPct val="0"/>
        </a:spcAft>
        <a:defRPr sz="2400" b="1">
          <a:solidFill>
            <a:srgbClr val="004080"/>
          </a:solidFill>
          <a:latin typeface="Arial" charset="0"/>
        </a:defRPr>
      </a:lvl6pPr>
      <a:lvl7pPr marL="912395" algn="l" rtl="0" fontAlgn="base">
        <a:spcBef>
          <a:spcPct val="0"/>
        </a:spcBef>
        <a:spcAft>
          <a:spcPct val="0"/>
        </a:spcAft>
        <a:defRPr sz="2400" b="1">
          <a:solidFill>
            <a:srgbClr val="004080"/>
          </a:solidFill>
          <a:latin typeface="Arial" charset="0"/>
        </a:defRPr>
      </a:lvl7pPr>
      <a:lvl8pPr marL="1368589" algn="l" rtl="0" fontAlgn="base">
        <a:spcBef>
          <a:spcPct val="0"/>
        </a:spcBef>
        <a:spcAft>
          <a:spcPct val="0"/>
        </a:spcAft>
        <a:defRPr sz="2400" b="1">
          <a:solidFill>
            <a:srgbClr val="004080"/>
          </a:solidFill>
          <a:latin typeface="Arial" charset="0"/>
        </a:defRPr>
      </a:lvl8pPr>
      <a:lvl9pPr marL="1824783" algn="l" rtl="0" fontAlgn="base">
        <a:spcBef>
          <a:spcPct val="0"/>
        </a:spcBef>
        <a:spcAft>
          <a:spcPct val="0"/>
        </a:spcAft>
        <a:defRPr sz="2400" b="1">
          <a:solidFill>
            <a:srgbClr val="004080"/>
          </a:solidFill>
          <a:latin typeface="Arial" charset="0"/>
        </a:defRPr>
      </a:lvl9pPr>
    </p:titleStyle>
    <p:bodyStyle>
      <a:lvl1pPr marL="339487" indent="-339487" algn="l" rtl="0" eaLnBrk="0" fontAlgn="base" hangingPunct="0">
        <a:spcBef>
          <a:spcPct val="50000"/>
        </a:spcBef>
        <a:spcAft>
          <a:spcPct val="0"/>
        </a:spcAft>
        <a:buClr>
          <a:srgbClr val="004080"/>
        </a:buClr>
        <a:buSzPct val="65000"/>
        <a:buFont typeface="Wingdings" pitchFamily="2" charset="2"/>
        <a:buChar char="n"/>
        <a:defRPr b="1">
          <a:solidFill>
            <a:schemeClr val="tx1"/>
          </a:solidFill>
          <a:latin typeface="+mn-lt"/>
          <a:ea typeface="ＭＳ Ｐゴシック" pitchFamily="-105" charset="-128"/>
          <a:cs typeface="+mn-cs"/>
        </a:defRPr>
      </a:lvl1pPr>
      <a:lvl2pPr marL="666283" indent="-322039" algn="l" rtl="0" eaLnBrk="0" fontAlgn="base" hangingPunct="0">
        <a:spcBef>
          <a:spcPct val="20000"/>
        </a:spcBef>
        <a:spcAft>
          <a:spcPct val="0"/>
        </a:spcAft>
        <a:buClr>
          <a:srgbClr val="800000"/>
        </a:buClr>
        <a:buFont typeface="Times" charset="0"/>
        <a:buChar char="•"/>
        <a:defRPr sz="1600">
          <a:solidFill>
            <a:schemeClr val="tx1"/>
          </a:solidFill>
          <a:latin typeface="+mn-lt"/>
          <a:ea typeface="ＭＳ Ｐゴシック" pitchFamily="-65" charset="-128"/>
        </a:defRPr>
      </a:lvl2pPr>
      <a:lvl3pPr marL="1018462" indent="-347418" algn="l" rtl="0" eaLnBrk="0" fontAlgn="base" hangingPunct="0">
        <a:spcBef>
          <a:spcPct val="20000"/>
        </a:spcBef>
        <a:spcAft>
          <a:spcPct val="0"/>
        </a:spcAft>
        <a:buSzPct val="65000"/>
        <a:buChar char="—"/>
        <a:defRPr sz="1600">
          <a:solidFill>
            <a:schemeClr val="tx1"/>
          </a:solidFill>
          <a:latin typeface="+mn-lt"/>
          <a:ea typeface="ＭＳ Ｐゴシック" pitchFamily="-65" charset="-128"/>
        </a:defRPr>
      </a:lvl3pPr>
      <a:lvl4pPr marL="1335742" indent="-312520" algn="l" rtl="0" eaLnBrk="0" fontAlgn="base" hangingPunct="0">
        <a:spcBef>
          <a:spcPct val="20000"/>
        </a:spcBef>
        <a:spcAft>
          <a:spcPct val="0"/>
        </a:spcAft>
        <a:buFont typeface="Times" charset="0"/>
        <a:buChar char="•"/>
        <a:defRPr sz="1400">
          <a:solidFill>
            <a:schemeClr val="tx1"/>
          </a:solidFill>
          <a:latin typeface="+mn-lt"/>
          <a:ea typeface="ＭＳ Ｐゴシック" pitchFamily="-65" charset="-128"/>
        </a:defRPr>
      </a:lvl4pPr>
      <a:lvl5pPr marL="1676813" indent="-336315" algn="l" rtl="0" eaLnBrk="0" fontAlgn="base" hangingPunct="0">
        <a:spcBef>
          <a:spcPct val="20000"/>
        </a:spcBef>
        <a:spcAft>
          <a:spcPct val="0"/>
        </a:spcAft>
        <a:buClr>
          <a:schemeClr val="accent1"/>
        </a:buClr>
        <a:buSzPct val="75000"/>
        <a:defRPr sz="1400">
          <a:solidFill>
            <a:schemeClr val="tx1"/>
          </a:solidFill>
          <a:latin typeface="+mn-lt"/>
          <a:ea typeface="ＭＳ Ｐゴシック" pitchFamily="-65" charset="-128"/>
        </a:defRPr>
      </a:lvl5pPr>
      <a:lvl6pPr marL="2133665" indent="-338978" algn="l" rtl="0" fontAlgn="base">
        <a:spcBef>
          <a:spcPct val="20000"/>
        </a:spcBef>
        <a:spcAft>
          <a:spcPct val="0"/>
        </a:spcAft>
        <a:buClr>
          <a:schemeClr val="accent1"/>
        </a:buClr>
        <a:buSzPct val="75000"/>
        <a:defRPr sz="1400">
          <a:solidFill>
            <a:schemeClr val="tx1"/>
          </a:solidFill>
          <a:latin typeface="+mn-lt"/>
        </a:defRPr>
      </a:lvl6pPr>
      <a:lvl7pPr marL="2589849" indent="-338978" algn="l" rtl="0" fontAlgn="base">
        <a:spcBef>
          <a:spcPct val="20000"/>
        </a:spcBef>
        <a:spcAft>
          <a:spcPct val="0"/>
        </a:spcAft>
        <a:buClr>
          <a:schemeClr val="accent1"/>
        </a:buClr>
        <a:buSzPct val="75000"/>
        <a:defRPr sz="1400">
          <a:solidFill>
            <a:schemeClr val="tx1"/>
          </a:solidFill>
          <a:latin typeface="+mn-lt"/>
        </a:defRPr>
      </a:lvl7pPr>
      <a:lvl8pPr marL="3046054" indent="-338978" algn="l" rtl="0" fontAlgn="base">
        <a:spcBef>
          <a:spcPct val="20000"/>
        </a:spcBef>
        <a:spcAft>
          <a:spcPct val="0"/>
        </a:spcAft>
        <a:buClr>
          <a:schemeClr val="accent1"/>
        </a:buClr>
        <a:buSzPct val="75000"/>
        <a:defRPr sz="1400">
          <a:solidFill>
            <a:schemeClr val="tx1"/>
          </a:solidFill>
          <a:latin typeface="+mn-lt"/>
        </a:defRPr>
      </a:lvl8pPr>
      <a:lvl9pPr marL="3502256" indent="-338978" algn="l" rtl="0" fontAlgn="base">
        <a:spcBef>
          <a:spcPct val="20000"/>
        </a:spcBef>
        <a:spcAft>
          <a:spcPct val="0"/>
        </a:spcAft>
        <a:buClr>
          <a:schemeClr val="accent1"/>
        </a:buClr>
        <a:buSzPct val="75000"/>
        <a:defRPr sz="1400">
          <a:solidFill>
            <a:schemeClr val="tx1"/>
          </a:solidFill>
          <a:latin typeface="+mn-lt"/>
        </a:defRPr>
      </a:lvl9pPr>
    </p:bodyStyle>
    <p:otherStyle>
      <a:defPPr>
        <a:defRPr lang="en-US"/>
      </a:defPPr>
      <a:lvl1pPr marL="0" algn="l" defTabSz="912395" rtl="0" eaLnBrk="1" latinLnBrk="0" hangingPunct="1">
        <a:defRPr sz="1800" kern="1200">
          <a:solidFill>
            <a:schemeClr val="tx1"/>
          </a:solidFill>
          <a:latin typeface="+mn-lt"/>
          <a:ea typeface="+mn-ea"/>
          <a:cs typeface="+mn-cs"/>
        </a:defRPr>
      </a:lvl1pPr>
      <a:lvl2pPr marL="456196" algn="l" defTabSz="912395" rtl="0" eaLnBrk="1" latinLnBrk="0" hangingPunct="1">
        <a:defRPr sz="1800" kern="1200">
          <a:solidFill>
            <a:schemeClr val="tx1"/>
          </a:solidFill>
          <a:latin typeface="+mn-lt"/>
          <a:ea typeface="+mn-ea"/>
          <a:cs typeface="+mn-cs"/>
        </a:defRPr>
      </a:lvl2pPr>
      <a:lvl3pPr marL="912395" algn="l" defTabSz="912395" rtl="0" eaLnBrk="1" latinLnBrk="0" hangingPunct="1">
        <a:defRPr sz="1800" kern="1200">
          <a:solidFill>
            <a:schemeClr val="tx1"/>
          </a:solidFill>
          <a:latin typeface="+mn-lt"/>
          <a:ea typeface="+mn-ea"/>
          <a:cs typeface="+mn-cs"/>
        </a:defRPr>
      </a:lvl3pPr>
      <a:lvl4pPr marL="1368589" algn="l" defTabSz="912395" rtl="0" eaLnBrk="1" latinLnBrk="0" hangingPunct="1">
        <a:defRPr sz="1800" kern="1200">
          <a:solidFill>
            <a:schemeClr val="tx1"/>
          </a:solidFill>
          <a:latin typeface="+mn-lt"/>
          <a:ea typeface="+mn-ea"/>
          <a:cs typeface="+mn-cs"/>
        </a:defRPr>
      </a:lvl4pPr>
      <a:lvl5pPr marL="1824783" algn="l" defTabSz="912395" rtl="0" eaLnBrk="1" latinLnBrk="0" hangingPunct="1">
        <a:defRPr sz="1800" kern="1200">
          <a:solidFill>
            <a:schemeClr val="tx1"/>
          </a:solidFill>
          <a:latin typeface="+mn-lt"/>
          <a:ea typeface="+mn-ea"/>
          <a:cs typeface="+mn-cs"/>
        </a:defRPr>
      </a:lvl5pPr>
      <a:lvl6pPr marL="2280973" algn="l" defTabSz="912395" rtl="0" eaLnBrk="1" latinLnBrk="0" hangingPunct="1">
        <a:defRPr sz="1800" kern="1200">
          <a:solidFill>
            <a:schemeClr val="tx1"/>
          </a:solidFill>
          <a:latin typeface="+mn-lt"/>
          <a:ea typeface="+mn-ea"/>
          <a:cs typeface="+mn-cs"/>
        </a:defRPr>
      </a:lvl6pPr>
      <a:lvl7pPr marL="2737173" algn="l" defTabSz="912395" rtl="0" eaLnBrk="1" latinLnBrk="0" hangingPunct="1">
        <a:defRPr sz="1800" kern="1200">
          <a:solidFill>
            <a:schemeClr val="tx1"/>
          </a:solidFill>
          <a:latin typeface="+mn-lt"/>
          <a:ea typeface="+mn-ea"/>
          <a:cs typeface="+mn-cs"/>
        </a:defRPr>
      </a:lvl7pPr>
      <a:lvl8pPr marL="3193362" algn="l" defTabSz="912395" rtl="0" eaLnBrk="1" latinLnBrk="0" hangingPunct="1">
        <a:defRPr sz="1800" kern="1200">
          <a:solidFill>
            <a:schemeClr val="tx1"/>
          </a:solidFill>
          <a:latin typeface="+mn-lt"/>
          <a:ea typeface="+mn-ea"/>
          <a:cs typeface="+mn-cs"/>
        </a:defRPr>
      </a:lvl8pPr>
      <a:lvl9pPr marL="3649561" algn="l" defTabSz="912395"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342900" y="249238"/>
            <a:ext cx="8343900" cy="838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7171" name="Rectangle 3"/>
          <p:cNvSpPr>
            <a:spLocks noGrp="1" noChangeArrowheads="1"/>
          </p:cNvSpPr>
          <p:nvPr>
            <p:ph type="body" idx="1"/>
          </p:nvPr>
        </p:nvSpPr>
        <p:spPr bwMode="auto">
          <a:xfrm>
            <a:off x="533400" y="1447800"/>
            <a:ext cx="8343900" cy="41529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7172" name="Picture 4"/>
          <p:cNvPicPr>
            <a:picLocks noChangeAspect="1" noChangeArrowheads="1"/>
          </p:cNvPicPr>
          <p:nvPr/>
        </p:nvPicPr>
        <p:blipFill>
          <a:blip r:embed="rId3" cstate="print"/>
          <a:srcRect/>
          <a:stretch>
            <a:fillRect/>
          </a:stretch>
        </p:blipFill>
        <p:spPr bwMode="auto">
          <a:xfrm>
            <a:off x="7788275" y="6503988"/>
            <a:ext cx="920750" cy="212725"/>
          </a:xfrm>
          <a:prstGeom prst="rect">
            <a:avLst/>
          </a:prstGeom>
          <a:noFill/>
          <a:ln w="9525">
            <a:noFill/>
            <a:miter lim="800000"/>
            <a:headEnd/>
            <a:tailEnd/>
          </a:ln>
        </p:spPr>
      </p:pic>
      <p:pic>
        <p:nvPicPr>
          <p:cNvPr id="7173" name="Picture 5"/>
          <p:cNvPicPr>
            <a:picLocks noChangeAspect="1" noChangeArrowheads="1"/>
          </p:cNvPicPr>
          <p:nvPr/>
        </p:nvPicPr>
        <p:blipFill>
          <a:blip r:embed="rId4" cstate="print"/>
          <a:srcRect/>
          <a:stretch>
            <a:fillRect/>
          </a:stretch>
        </p:blipFill>
        <p:spPr bwMode="auto">
          <a:xfrm>
            <a:off x="190500" y="5799138"/>
            <a:ext cx="1430338" cy="660400"/>
          </a:xfrm>
          <a:prstGeom prst="rect">
            <a:avLst/>
          </a:prstGeom>
          <a:noFill/>
          <a:ln w="9525">
            <a:noFill/>
            <a:miter lim="800000"/>
            <a:headEnd/>
            <a:tailEnd/>
          </a:ln>
        </p:spPr>
      </p:pic>
      <p:sp>
        <p:nvSpPr>
          <p:cNvPr id="302086" name="Line 6"/>
          <p:cNvSpPr>
            <a:spLocks noChangeShapeType="1"/>
          </p:cNvSpPr>
          <p:nvPr/>
        </p:nvSpPr>
        <p:spPr bwMode="auto">
          <a:xfrm>
            <a:off x="1241425" y="6438900"/>
            <a:ext cx="7445375" cy="0"/>
          </a:xfrm>
          <a:prstGeom prst="line">
            <a:avLst/>
          </a:prstGeom>
          <a:noFill/>
          <a:ln w="9525">
            <a:solidFill>
              <a:schemeClr val="tx1"/>
            </a:solidFill>
            <a:round/>
            <a:headEnd/>
            <a:tailEnd/>
          </a:ln>
          <a:effectLst/>
        </p:spPr>
        <p:txBody>
          <a:bodyPr wrap="none" anchor="ctr"/>
          <a:lstStyle/>
          <a:p>
            <a:pPr>
              <a:defRPr/>
            </a:pPr>
            <a:endParaRPr lang="en-US">
              <a:solidFill>
                <a:srgbClr val="000000"/>
              </a:solidFill>
            </a:endParaRPr>
          </a:p>
        </p:txBody>
      </p:sp>
      <p:sp>
        <p:nvSpPr>
          <p:cNvPr id="302087" name="Line 7"/>
          <p:cNvSpPr>
            <a:spLocks noChangeShapeType="1"/>
          </p:cNvSpPr>
          <p:nvPr/>
        </p:nvSpPr>
        <p:spPr bwMode="auto">
          <a:xfrm>
            <a:off x="463550" y="6438900"/>
            <a:ext cx="355600" cy="0"/>
          </a:xfrm>
          <a:prstGeom prst="line">
            <a:avLst/>
          </a:prstGeom>
          <a:noFill/>
          <a:ln w="9525">
            <a:solidFill>
              <a:schemeClr val="tx1"/>
            </a:solidFill>
            <a:round/>
            <a:headEnd/>
            <a:tailEnd/>
          </a:ln>
          <a:effectLst/>
        </p:spPr>
        <p:txBody>
          <a:bodyPr wrap="none" anchor="ctr"/>
          <a:lstStyle/>
          <a:p>
            <a:pPr>
              <a:defRPr/>
            </a:pPr>
            <a:endParaRPr lang="en-US">
              <a:solidFill>
                <a:srgbClr val="000000"/>
              </a:solidFill>
            </a:endParaRPr>
          </a:p>
        </p:txBody>
      </p:sp>
      <p:sp>
        <p:nvSpPr>
          <p:cNvPr id="302088" name="Line 8"/>
          <p:cNvSpPr>
            <a:spLocks noChangeShapeType="1"/>
          </p:cNvSpPr>
          <p:nvPr/>
        </p:nvSpPr>
        <p:spPr bwMode="auto">
          <a:xfrm flipV="1">
            <a:off x="457200" y="1093788"/>
            <a:ext cx="8686800" cy="12700"/>
          </a:xfrm>
          <a:prstGeom prst="line">
            <a:avLst/>
          </a:prstGeom>
          <a:noFill/>
          <a:ln w="38100">
            <a:solidFill>
              <a:srgbClr val="FFB300"/>
            </a:solidFill>
            <a:round/>
            <a:headEnd/>
            <a:tailEnd/>
          </a:ln>
          <a:effectLst/>
        </p:spPr>
        <p:txBody>
          <a:bodyPr wrap="none" anchor="ctr"/>
          <a:lstStyle/>
          <a:p>
            <a:pPr>
              <a:defRPr/>
            </a:pPr>
            <a:endParaRPr lang="en-US">
              <a:solidFill>
                <a:srgbClr val="000000"/>
              </a:solidFill>
            </a:endParaRPr>
          </a:p>
        </p:txBody>
      </p:sp>
      <p:sp>
        <p:nvSpPr>
          <p:cNvPr id="302089" name="Text Box 9"/>
          <p:cNvSpPr txBox="1">
            <a:spLocks noChangeArrowheads="1"/>
          </p:cNvSpPr>
          <p:nvPr/>
        </p:nvSpPr>
        <p:spPr bwMode="auto">
          <a:xfrm>
            <a:off x="407988" y="6450013"/>
            <a:ext cx="5334000" cy="214312"/>
          </a:xfrm>
          <a:prstGeom prst="rect">
            <a:avLst/>
          </a:prstGeom>
          <a:noFill/>
          <a:ln w="9525">
            <a:noFill/>
            <a:miter lim="800000"/>
            <a:headEnd/>
            <a:tailEnd/>
          </a:ln>
          <a:effectLst/>
        </p:spPr>
        <p:txBody>
          <a:bodyPr lIns="45720">
            <a:spAutoFit/>
          </a:bodyPr>
          <a:lstStyle/>
          <a:p>
            <a:pPr eaLnBrk="0" hangingPunct="0">
              <a:defRPr/>
            </a:pPr>
            <a:r>
              <a:rPr lang="en-US" sz="800">
                <a:solidFill>
                  <a:srgbClr val="000000"/>
                </a:solidFill>
              </a:rPr>
              <a:t>Operated by Los Alamos National Security, LLC for NNSA</a:t>
            </a:r>
            <a:endParaRPr lang="en-US" sz="900">
              <a:solidFill>
                <a:srgbClr val="000000"/>
              </a:solidFill>
            </a:endParaRPr>
          </a:p>
        </p:txBody>
      </p:sp>
      <p:sp>
        <p:nvSpPr>
          <p:cNvPr id="302090" name="Text Box 10"/>
          <p:cNvSpPr txBox="1">
            <a:spLocks noChangeArrowheads="1"/>
          </p:cNvSpPr>
          <p:nvPr/>
        </p:nvSpPr>
        <p:spPr bwMode="auto">
          <a:xfrm>
            <a:off x="2181225" y="6116638"/>
            <a:ext cx="4621213" cy="231775"/>
          </a:xfrm>
          <a:prstGeom prst="rect">
            <a:avLst/>
          </a:prstGeom>
          <a:noFill/>
          <a:ln w="9525">
            <a:noFill/>
            <a:miter lim="800000"/>
            <a:headEnd/>
            <a:tailEnd/>
          </a:ln>
          <a:effectLst/>
        </p:spPr>
        <p:txBody>
          <a:bodyPr lIns="9144" tIns="0" rIns="9144" bIns="0" anchor="b"/>
          <a:lstStyle/>
          <a:p>
            <a:pPr algn="ctr" eaLnBrk="0" hangingPunct="0">
              <a:defRPr/>
            </a:pPr>
            <a:r>
              <a:rPr lang="en-US" sz="900" b="1">
                <a:solidFill>
                  <a:srgbClr val="808080"/>
                </a:solidFill>
              </a:rPr>
              <a:t>U N C L A S S I F I E D</a:t>
            </a:r>
            <a:endParaRPr lang="en-US" sz="700">
              <a:solidFill>
                <a:srgbClr val="000000"/>
              </a:solidFill>
            </a:endParaRPr>
          </a:p>
        </p:txBody>
      </p:sp>
    </p:spTree>
  </p:cSld>
  <p:clrMap bg1="lt1" tx1="dk1" bg2="lt2" tx2="dk2" accent1="accent1" accent2="accent2" accent3="accent3" accent4="accent4" accent5="accent5" accent6="accent6" hlink="hlink" folHlink="folHlink"/>
  <p:sldLayoutIdLst>
    <p:sldLayoutId id="2147485125" r:id="rId1"/>
  </p:sldLayoutIdLst>
  <p:timing>
    <p:tnLst>
      <p:par>
        <p:cTn id="1" dur="indefinite" restart="never" nodeType="tmRoot"/>
      </p:par>
    </p:tnLst>
  </p:timing>
  <p:txStyles>
    <p:titleStyle>
      <a:lvl1pPr algn="l" rtl="0" eaLnBrk="0" fontAlgn="base" hangingPunct="0">
        <a:spcBef>
          <a:spcPct val="0"/>
        </a:spcBef>
        <a:spcAft>
          <a:spcPct val="0"/>
        </a:spcAft>
        <a:defRPr sz="2400" b="1">
          <a:solidFill>
            <a:srgbClr val="004080"/>
          </a:solidFill>
          <a:latin typeface="+mj-lt"/>
          <a:ea typeface="+mj-ea"/>
          <a:cs typeface="+mj-cs"/>
        </a:defRPr>
      </a:lvl1pPr>
      <a:lvl2pPr algn="l" rtl="0" eaLnBrk="0" fontAlgn="base" hangingPunct="0">
        <a:spcBef>
          <a:spcPct val="0"/>
        </a:spcBef>
        <a:spcAft>
          <a:spcPct val="0"/>
        </a:spcAft>
        <a:defRPr sz="2400" b="1">
          <a:solidFill>
            <a:srgbClr val="004080"/>
          </a:solidFill>
          <a:latin typeface="Arial" charset="0"/>
        </a:defRPr>
      </a:lvl2pPr>
      <a:lvl3pPr algn="l" rtl="0" eaLnBrk="0" fontAlgn="base" hangingPunct="0">
        <a:spcBef>
          <a:spcPct val="0"/>
        </a:spcBef>
        <a:spcAft>
          <a:spcPct val="0"/>
        </a:spcAft>
        <a:defRPr sz="2400" b="1">
          <a:solidFill>
            <a:srgbClr val="004080"/>
          </a:solidFill>
          <a:latin typeface="Arial" charset="0"/>
        </a:defRPr>
      </a:lvl3pPr>
      <a:lvl4pPr algn="l" rtl="0" eaLnBrk="0" fontAlgn="base" hangingPunct="0">
        <a:spcBef>
          <a:spcPct val="0"/>
        </a:spcBef>
        <a:spcAft>
          <a:spcPct val="0"/>
        </a:spcAft>
        <a:defRPr sz="2400" b="1">
          <a:solidFill>
            <a:srgbClr val="004080"/>
          </a:solidFill>
          <a:latin typeface="Arial" charset="0"/>
        </a:defRPr>
      </a:lvl4pPr>
      <a:lvl5pPr algn="l" rtl="0" eaLnBrk="0" fontAlgn="base" hangingPunct="0">
        <a:spcBef>
          <a:spcPct val="0"/>
        </a:spcBef>
        <a:spcAft>
          <a:spcPct val="0"/>
        </a:spcAft>
        <a:defRPr sz="2400" b="1">
          <a:solidFill>
            <a:srgbClr val="004080"/>
          </a:solidFill>
          <a:latin typeface="Arial" charset="0"/>
        </a:defRPr>
      </a:lvl5pPr>
      <a:lvl6pPr marL="457200" algn="l" rtl="0" fontAlgn="base">
        <a:spcBef>
          <a:spcPct val="0"/>
        </a:spcBef>
        <a:spcAft>
          <a:spcPct val="0"/>
        </a:spcAft>
        <a:defRPr sz="2400" b="1">
          <a:solidFill>
            <a:srgbClr val="004080"/>
          </a:solidFill>
          <a:latin typeface="Arial" charset="0"/>
        </a:defRPr>
      </a:lvl6pPr>
      <a:lvl7pPr marL="914400" algn="l" rtl="0" fontAlgn="base">
        <a:spcBef>
          <a:spcPct val="0"/>
        </a:spcBef>
        <a:spcAft>
          <a:spcPct val="0"/>
        </a:spcAft>
        <a:defRPr sz="2400" b="1">
          <a:solidFill>
            <a:srgbClr val="004080"/>
          </a:solidFill>
          <a:latin typeface="Arial" charset="0"/>
        </a:defRPr>
      </a:lvl7pPr>
      <a:lvl8pPr marL="1371600" algn="l" rtl="0" fontAlgn="base">
        <a:spcBef>
          <a:spcPct val="0"/>
        </a:spcBef>
        <a:spcAft>
          <a:spcPct val="0"/>
        </a:spcAft>
        <a:defRPr sz="2400" b="1">
          <a:solidFill>
            <a:srgbClr val="004080"/>
          </a:solidFill>
          <a:latin typeface="Arial" charset="0"/>
        </a:defRPr>
      </a:lvl8pPr>
      <a:lvl9pPr marL="1828800" algn="l" rtl="0" fontAlgn="base">
        <a:spcBef>
          <a:spcPct val="0"/>
        </a:spcBef>
        <a:spcAft>
          <a:spcPct val="0"/>
        </a:spcAft>
        <a:defRPr sz="2400" b="1">
          <a:solidFill>
            <a:srgbClr val="004080"/>
          </a:solidFill>
          <a:latin typeface="Arial" charset="0"/>
        </a:defRPr>
      </a:lvl9pPr>
    </p:titleStyle>
    <p:bodyStyle>
      <a:lvl1pPr marL="342900" indent="-342900" algn="l" rtl="0" eaLnBrk="0" fontAlgn="base" hangingPunct="0">
        <a:spcBef>
          <a:spcPct val="50000"/>
        </a:spcBef>
        <a:spcAft>
          <a:spcPct val="0"/>
        </a:spcAft>
        <a:buClr>
          <a:srgbClr val="004080"/>
        </a:buClr>
        <a:buSzPct val="65000"/>
        <a:buFont typeface="Wingdings" pitchFamily="2" charset="2"/>
        <a:buChar char="n"/>
        <a:defRPr b="1">
          <a:solidFill>
            <a:schemeClr val="tx1"/>
          </a:solidFill>
          <a:latin typeface="+mn-lt"/>
          <a:ea typeface="+mn-ea"/>
          <a:cs typeface="+mn-cs"/>
        </a:defRPr>
      </a:lvl1pPr>
      <a:lvl2pPr marL="669925" indent="-325438" algn="l" rtl="0" eaLnBrk="0" fontAlgn="base" hangingPunct="0">
        <a:spcBef>
          <a:spcPct val="20000"/>
        </a:spcBef>
        <a:spcAft>
          <a:spcPct val="0"/>
        </a:spcAft>
        <a:buClr>
          <a:srgbClr val="800000"/>
        </a:buClr>
        <a:buFont typeface="Times" charset="0"/>
        <a:buChar char="•"/>
        <a:defRPr sz="1600">
          <a:solidFill>
            <a:schemeClr val="tx1"/>
          </a:solidFill>
          <a:latin typeface="+mn-lt"/>
        </a:defRPr>
      </a:lvl2pPr>
      <a:lvl3pPr marL="1022350" indent="-350838" algn="l" rtl="0" eaLnBrk="0" fontAlgn="base" hangingPunct="0">
        <a:spcBef>
          <a:spcPct val="20000"/>
        </a:spcBef>
        <a:spcAft>
          <a:spcPct val="0"/>
        </a:spcAft>
        <a:buSzPct val="65000"/>
        <a:buChar char="—"/>
        <a:defRPr sz="1600">
          <a:solidFill>
            <a:schemeClr val="tx1"/>
          </a:solidFill>
          <a:latin typeface="+mn-lt"/>
        </a:defRPr>
      </a:lvl3pPr>
      <a:lvl4pPr marL="1339850" indent="-315913" algn="l" rtl="0" eaLnBrk="0" fontAlgn="base" hangingPunct="0">
        <a:spcBef>
          <a:spcPct val="20000"/>
        </a:spcBef>
        <a:spcAft>
          <a:spcPct val="0"/>
        </a:spcAft>
        <a:buFont typeface="Times" charset="0"/>
        <a:buChar char="•"/>
        <a:defRPr sz="1400">
          <a:solidFill>
            <a:schemeClr val="tx1"/>
          </a:solidFill>
          <a:latin typeface="+mn-lt"/>
        </a:defRPr>
      </a:lvl4pPr>
      <a:lvl5pPr marL="1681163" indent="-339725" algn="l" rtl="0" eaLnBrk="0" fontAlgn="base" hangingPunct="0">
        <a:spcBef>
          <a:spcPct val="20000"/>
        </a:spcBef>
        <a:spcAft>
          <a:spcPct val="0"/>
        </a:spcAft>
        <a:buClr>
          <a:schemeClr val="accent1"/>
        </a:buClr>
        <a:buSzPct val="75000"/>
        <a:defRPr sz="1400">
          <a:solidFill>
            <a:schemeClr val="tx1"/>
          </a:solidFill>
          <a:latin typeface="+mn-lt"/>
        </a:defRPr>
      </a:lvl5pPr>
      <a:lvl6pPr marL="2138363" indent="-339725" algn="l" rtl="0" fontAlgn="base">
        <a:spcBef>
          <a:spcPct val="20000"/>
        </a:spcBef>
        <a:spcAft>
          <a:spcPct val="0"/>
        </a:spcAft>
        <a:buClr>
          <a:schemeClr val="accent1"/>
        </a:buClr>
        <a:buSzPct val="75000"/>
        <a:defRPr sz="1400">
          <a:solidFill>
            <a:schemeClr val="tx1"/>
          </a:solidFill>
          <a:latin typeface="+mn-lt"/>
        </a:defRPr>
      </a:lvl6pPr>
      <a:lvl7pPr marL="2595563" indent="-339725" algn="l" rtl="0" fontAlgn="base">
        <a:spcBef>
          <a:spcPct val="20000"/>
        </a:spcBef>
        <a:spcAft>
          <a:spcPct val="0"/>
        </a:spcAft>
        <a:buClr>
          <a:schemeClr val="accent1"/>
        </a:buClr>
        <a:buSzPct val="75000"/>
        <a:defRPr sz="1400">
          <a:solidFill>
            <a:schemeClr val="tx1"/>
          </a:solidFill>
          <a:latin typeface="+mn-lt"/>
        </a:defRPr>
      </a:lvl7pPr>
      <a:lvl8pPr marL="3052763" indent="-339725" algn="l" rtl="0" fontAlgn="base">
        <a:spcBef>
          <a:spcPct val="20000"/>
        </a:spcBef>
        <a:spcAft>
          <a:spcPct val="0"/>
        </a:spcAft>
        <a:buClr>
          <a:schemeClr val="accent1"/>
        </a:buClr>
        <a:buSzPct val="75000"/>
        <a:defRPr sz="1400">
          <a:solidFill>
            <a:schemeClr val="tx1"/>
          </a:solidFill>
          <a:latin typeface="+mn-lt"/>
        </a:defRPr>
      </a:lvl8pPr>
      <a:lvl9pPr marL="3509963" indent="-339725" algn="l" rtl="0" fontAlgn="base">
        <a:spcBef>
          <a:spcPct val="20000"/>
        </a:spcBef>
        <a:spcAft>
          <a:spcPct val="0"/>
        </a:spcAft>
        <a:buClr>
          <a:schemeClr val="accent1"/>
        </a:buClr>
        <a:buSzPct val="75000"/>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342900" y="249238"/>
            <a:ext cx="8343900" cy="838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7171" name="Rectangle 3"/>
          <p:cNvSpPr>
            <a:spLocks noGrp="1" noChangeArrowheads="1"/>
          </p:cNvSpPr>
          <p:nvPr>
            <p:ph type="body" idx="1"/>
          </p:nvPr>
        </p:nvSpPr>
        <p:spPr bwMode="auto">
          <a:xfrm>
            <a:off x="533400" y="1447800"/>
            <a:ext cx="8343900" cy="41529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7172" name="Picture 4"/>
          <p:cNvPicPr>
            <a:picLocks noChangeAspect="1" noChangeArrowheads="1"/>
          </p:cNvPicPr>
          <p:nvPr/>
        </p:nvPicPr>
        <p:blipFill>
          <a:blip r:embed="rId3" cstate="print"/>
          <a:srcRect/>
          <a:stretch>
            <a:fillRect/>
          </a:stretch>
        </p:blipFill>
        <p:spPr bwMode="auto">
          <a:xfrm>
            <a:off x="7788275" y="6503988"/>
            <a:ext cx="920750" cy="212725"/>
          </a:xfrm>
          <a:prstGeom prst="rect">
            <a:avLst/>
          </a:prstGeom>
          <a:noFill/>
          <a:ln w="9525">
            <a:noFill/>
            <a:miter lim="800000"/>
            <a:headEnd/>
            <a:tailEnd/>
          </a:ln>
        </p:spPr>
      </p:pic>
      <p:pic>
        <p:nvPicPr>
          <p:cNvPr id="7173" name="Picture 5"/>
          <p:cNvPicPr>
            <a:picLocks noChangeAspect="1" noChangeArrowheads="1"/>
          </p:cNvPicPr>
          <p:nvPr/>
        </p:nvPicPr>
        <p:blipFill>
          <a:blip r:embed="rId4" cstate="print"/>
          <a:srcRect/>
          <a:stretch>
            <a:fillRect/>
          </a:stretch>
        </p:blipFill>
        <p:spPr bwMode="auto">
          <a:xfrm>
            <a:off x="190500" y="5799138"/>
            <a:ext cx="1430338" cy="660400"/>
          </a:xfrm>
          <a:prstGeom prst="rect">
            <a:avLst/>
          </a:prstGeom>
          <a:noFill/>
          <a:ln w="9525">
            <a:noFill/>
            <a:miter lim="800000"/>
            <a:headEnd/>
            <a:tailEnd/>
          </a:ln>
        </p:spPr>
      </p:pic>
      <p:sp>
        <p:nvSpPr>
          <p:cNvPr id="302086" name="Line 6"/>
          <p:cNvSpPr>
            <a:spLocks noChangeShapeType="1"/>
          </p:cNvSpPr>
          <p:nvPr/>
        </p:nvSpPr>
        <p:spPr bwMode="auto">
          <a:xfrm>
            <a:off x="1241425" y="6438900"/>
            <a:ext cx="7445375" cy="0"/>
          </a:xfrm>
          <a:prstGeom prst="line">
            <a:avLst/>
          </a:prstGeom>
          <a:noFill/>
          <a:ln w="9525">
            <a:solidFill>
              <a:schemeClr val="tx1"/>
            </a:solidFill>
            <a:round/>
            <a:headEnd/>
            <a:tailEnd/>
          </a:ln>
          <a:effectLst/>
        </p:spPr>
        <p:txBody>
          <a:bodyPr wrap="none" anchor="ctr"/>
          <a:lstStyle/>
          <a:p>
            <a:pPr>
              <a:defRPr/>
            </a:pPr>
            <a:endParaRPr lang="en-US">
              <a:solidFill>
                <a:srgbClr val="000000"/>
              </a:solidFill>
            </a:endParaRPr>
          </a:p>
        </p:txBody>
      </p:sp>
      <p:sp>
        <p:nvSpPr>
          <p:cNvPr id="302087" name="Line 7"/>
          <p:cNvSpPr>
            <a:spLocks noChangeShapeType="1"/>
          </p:cNvSpPr>
          <p:nvPr/>
        </p:nvSpPr>
        <p:spPr bwMode="auto">
          <a:xfrm>
            <a:off x="463550" y="6438900"/>
            <a:ext cx="355600" cy="0"/>
          </a:xfrm>
          <a:prstGeom prst="line">
            <a:avLst/>
          </a:prstGeom>
          <a:noFill/>
          <a:ln w="9525">
            <a:solidFill>
              <a:schemeClr val="tx1"/>
            </a:solidFill>
            <a:round/>
            <a:headEnd/>
            <a:tailEnd/>
          </a:ln>
          <a:effectLst/>
        </p:spPr>
        <p:txBody>
          <a:bodyPr wrap="none" anchor="ctr"/>
          <a:lstStyle/>
          <a:p>
            <a:pPr>
              <a:defRPr/>
            </a:pPr>
            <a:endParaRPr lang="en-US">
              <a:solidFill>
                <a:srgbClr val="000000"/>
              </a:solidFill>
            </a:endParaRPr>
          </a:p>
        </p:txBody>
      </p:sp>
      <p:sp>
        <p:nvSpPr>
          <p:cNvPr id="302088" name="Line 8"/>
          <p:cNvSpPr>
            <a:spLocks noChangeShapeType="1"/>
          </p:cNvSpPr>
          <p:nvPr/>
        </p:nvSpPr>
        <p:spPr bwMode="auto">
          <a:xfrm flipV="1">
            <a:off x="457200" y="1093788"/>
            <a:ext cx="8686800" cy="12700"/>
          </a:xfrm>
          <a:prstGeom prst="line">
            <a:avLst/>
          </a:prstGeom>
          <a:noFill/>
          <a:ln w="38100">
            <a:solidFill>
              <a:srgbClr val="FFB300"/>
            </a:solidFill>
            <a:round/>
            <a:headEnd/>
            <a:tailEnd/>
          </a:ln>
          <a:effectLst/>
        </p:spPr>
        <p:txBody>
          <a:bodyPr wrap="none" anchor="ctr"/>
          <a:lstStyle/>
          <a:p>
            <a:pPr>
              <a:defRPr/>
            </a:pPr>
            <a:endParaRPr lang="en-US">
              <a:solidFill>
                <a:srgbClr val="000000"/>
              </a:solidFill>
            </a:endParaRPr>
          </a:p>
        </p:txBody>
      </p:sp>
      <p:sp>
        <p:nvSpPr>
          <p:cNvPr id="302089" name="Text Box 9"/>
          <p:cNvSpPr txBox="1">
            <a:spLocks noChangeArrowheads="1"/>
          </p:cNvSpPr>
          <p:nvPr/>
        </p:nvSpPr>
        <p:spPr bwMode="auto">
          <a:xfrm>
            <a:off x="407988" y="6450013"/>
            <a:ext cx="5334000" cy="214312"/>
          </a:xfrm>
          <a:prstGeom prst="rect">
            <a:avLst/>
          </a:prstGeom>
          <a:noFill/>
          <a:ln w="9525">
            <a:noFill/>
            <a:miter lim="800000"/>
            <a:headEnd/>
            <a:tailEnd/>
          </a:ln>
          <a:effectLst/>
        </p:spPr>
        <p:txBody>
          <a:bodyPr lIns="45720">
            <a:spAutoFit/>
          </a:bodyPr>
          <a:lstStyle/>
          <a:p>
            <a:pPr eaLnBrk="0" hangingPunct="0">
              <a:defRPr/>
            </a:pPr>
            <a:r>
              <a:rPr lang="en-US" sz="800">
                <a:solidFill>
                  <a:srgbClr val="000000"/>
                </a:solidFill>
              </a:rPr>
              <a:t>Operated by Los Alamos National Security, LLC for NNSA</a:t>
            </a:r>
            <a:endParaRPr lang="en-US" sz="900">
              <a:solidFill>
                <a:srgbClr val="000000"/>
              </a:solidFill>
            </a:endParaRPr>
          </a:p>
        </p:txBody>
      </p:sp>
      <p:sp>
        <p:nvSpPr>
          <p:cNvPr id="302090" name="Text Box 10"/>
          <p:cNvSpPr txBox="1">
            <a:spLocks noChangeArrowheads="1"/>
          </p:cNvSpPr>
          <p:nvPr/>
        </p:nvSpPr>
        <p:spPr bwMode="auto">
          <a:xfrm>
            <a:off x="2181225" y="6116638"/>
            <a:ext cx="4621213" cy="231775"/>
          </a:xfrm>
          <a:prstGeom prst="rect">
            <a:avLst/>
          </a:prstGeom>
          <a:noFill/>
          <a:ln w="9525">
            <a:noFill/>
            <a:miter lim="800000"/>
            <a:headEnd/>
            <a:tailEnd/>
          </a:ln>
          <a:effectLst/>
        </p:spPr>
        <p:txBody>
          <a:bodyPr lIns="9144" tIns="0" rIns="9144" bIns="0" anchor="b"/>
          <a:lstStyle/>
          <a:p>
            <a:pPr algn="ctr" eaLnBrk="0" hangingPunct="0">
              <a:defRPr/>
            </a:pPr>
            <a:r>
              <a:rPr lang="en-US" sz="900" b="1">
                <a:solidFill>
                  <a:srgbClr val="808080"/>
                </a:solidFill>
              </a:rPr>
              <a:t>U N C L A S S I F I E D</a:t>
            </a:r>
            <a:endParaRPr lang="en-US" sz="700">
              <a:solidFill>
                <a:srgbClr val="000000"/>
              </a:solidFill>
            </a:endParaRPr>
          </a:p>
        </p:txBody>
      </p:sp>
    </p:spTree>
  </p:cSld>
  <p:clrMap bg1="lt1" tx1="dk1" bg2="lt2" tx2="dk2" accent1="accent1" accent2="accent2" accent3="accent3" accent4="accent4" accent5="accent5" accent6="accent6" hlink="hlink" folHlink="folHlink"/>
  <p:sldLayoutIdLst>
    <p:sldLayoutId id="2147485127" r:id="rId1"/>
  </p:sldLayoutIdLst>
  <p:timing>
    <p:tnLst>
      <p:par>
        <p:cTn id="1" dur="indefinite" restart="never" nodeType="tmRoot"/>
      </p:par>
    </p:tnLst>
  </p:timing>
  <p:txStyles>
    <p:titleStyle>
      <a:lvl1pPr algn="l" rtl="0" eaLnBrk="0" fontAlgn="base" hangingPunct="0">
        <a:spcBef>
          <a:spcPct val="0"/>
        </a:spcBef>
        <a:spcAft>
          <a:spcPct val="0"/>
        </a:spcAft>
        <a:defRPr sz="2400" b="1">
          <a:solidFill>
            <a:srgbClr val="004080"/>
          </a:solidFill>
          <a:latin typeface="+mj-lt"/>
          <a:ea typeface="+mj-ea"/>
          <a:cs typeface="+mj-cs"/>
        </a:defRPr>
      </a:lvl1pPr>
      <a:lvl2pPr algn="l" rtl="0" eaLnBrk="0" fontAlgn="base" hangingPunct="0">
        <a:spcBef>
          <a:spcPct val="0"/>
        </a:spcBef>
        <a:spcAft>
          <a:spcPct val="0"/>
        </a:spcAft>
        <a:defRPr sz="2400" b="1">
          <a:solidFill>
            <a:srgbClr val="004080"/>
          </a:solidFill>
          <a:latin typeface="Arial" charset="0"/>
        </a:defRPr>
      </a:lvl2pPr>
      <a:lvl3pPr algn="l" rtl="0" eaLnBrk="0" fontAlgn="base" hangingPunct="0">
        <a:spcBef>
          <a:spcPct val="0"/>
        </a:spcBef>
        <a:spcAft>
          <a:spcPct val="0"/>
        </a:spcAft>
        <a:defRPr sz="2400" b="1">
          <a:solidFill>
            <a:srgbClr val="004080"/>
          </a:solidFill>
          <a:latin typeface="Arial" charset="0"/>
        </a:defRPr>
      </a:lvl3pPr>
      <a:lvl4pPr algn="l" rtl="0" eaLnBrk="0" fontAlgn="base" hangingPunct="0">
        <a:spcBef>
          <a:spcPct val="0"/>
        </a:spcBef>
        <a:spcAft>
          <a:spcPct val="0"/>
        </a:spcAft>
        <a:defRPr sz="2400" b="1">
          <a:solidFill>
            <a:srgbClr val="004080"/>
          </a:solidFill>
          <a:latin typeface="Arial" charset="0"/>
        </a:defRPr>
      </a:lvl4pPr>
      <a:lvl5pPr algn="l" rtl="0" eaLnBrk="0" fontAlgn="base" hangingPunct="0">
        <a:spcBef>
          <a:spcPct val="0"/>
        </a:spcBef>
        <a:spcAft>
          <a:spcPct val="0"/>
        </a:spcAft>
        <a:defRPr sz="2400" b="1">
          <a:solidFill>
            <a:srgbClr val="004080"/>
          </a:solidFill>
          <a:latin typeface="Arial" charset="0"/>
        </a:defRPr>
      </a:lvl5pPr>
      <a:lvl6pPr marL="457200" algn="l" rtl="0" fontAlgn="base">
        <a:spcBef>
          <a:spcPct val="0"/>
        </a:spcBef>
        <a:spcAft>
          <a:spcPct val="0"/>
        </a:spcAft>
        <a:defRPr sz="2400" b="1">
          <a:solidFill>
            <a:srgbClr val="004080"/>
          </a:solidFill>
          <a:latin typeface="Arial" charset="0"/>
        </a:defRPr>
      </a:lvl6pPr>
      <a:lvl7pPr marL="914400" algn="l" rtl="0" fontAlgn="base">
        <a:spcBef>
          <a:spcPct val="0"/>
        </a:spcBef>
        <a:spcAft>
          <a:spcPct val="0"/>
        </a:spcAft>
        <a:defRPr sz="2400" b="1">
          <a:solidFill>
            <a:srgbClr val="004080"/>
          </a:solidFill>
          <a:latin typeface="Arial" charset="0"/>
        </a:defRPr>
      </a:lvl7pPr>
      <a:lvl8pPr marL="1371600" algn="l" rtl="0" fontAlgn="base">
        <a:spcBef>
          <a:spcPct val="0"/>
        </a:spcBef>
        <a:spcAft>
          <a:spcPct val="0"/>
        </a:spcAft>
        <a:defRPr sz="2400" b="1">
          <a:solidFill>
            <a:srgbClr val="004080"/>
          </a:solidFill>
          <a:latin typeface="Arial" charset="0"/>
        </a:defRPr>
      </a:lvl8pPr>
      <a:lvl9pPr marL="1828800" algn="l" rtl="0" fontAlgn="base">
        <a:spcBef>
          <a:spcPct val="0"/>
        </a:spcBef>
        <a:spcAft>
          <a:spcPct val="0"/>
        </a:spcAft>
        <a:defRPr sz="2400" b="1">
          <a:solidFill>
            <a:srgbClr val="004080"/>
          </a:solidFill>
          <a:latin typeface="Arial" charset="0"/>
        </a:defRPr>
      </a:lvl9pPr>
    </p:titleStyle>
    <p:bodyStyle>
      <a:lvl1pPr marL="342900" indent="-342900" algn="l" rtl="0" eaLnBrk="0" fontAlgn="base" hangingPunct="0">
        <a:spcBef>
          <a:spcPct val="50000"/>
        </a:spcBef>
        <a:spcAft>
          <a:spcPct val="0"/>
        </a:spcAft>
        <a:buClr>
          <a:srgbClr val="004080"/>
        </a:buClr>
        <a:buSzPct val="65000"/>
        <a:buFont typeface="Wingdings" pitchFamily="2" charset="2"/>
        <a:buChar char="n"/>
        <a:defRPr b="1">
          <a:solidFill>
            <a:schemeClr val="tx1"/>
          </a:solidFill>
          <a:latin typeface="+mn-lt"/>
          <a:ea typeface="+mn-ea"/>
          <a:cs typeface="+mn-cs"/>
        </a:defRPr>
      </a:lvl1pPr>
      <a:lvl2pPr marL="669925" indent="-325438" algn="l" rtl="0" eaLnBrk="0" fontAlgn="base" hangingPunct="0">
        <a:spcBef>
          <a:spcPct val="20000"/>
        </a:spcBef>
        <a:spcAft>
          <a:spcPct val="0"/>
        </a:spcAft>
        <a:buClr>
          <a:srgbClr val="800000"/>
        </a:buClr>
        <a:buFont typeface="Times" charset="0"/>
        <a:buChar char="•"/>
        <a:defRPr sz="1600">
          <a:solidFill>
            <a:schemeClr val="tx1"/>
          </a:solidFill>
          <a:latin typeface="+mn-lt"/>
        </a:defRPr>
      </a:lvl2pPr>
      <a:lvl3pPr marL="1022350" indent="-350838" algn="l" rtl="0" eaLnBrk="0" fontAlgn="base" hangingPunct="0">
        <a:spcBef>
          <a:spcPct val="20000"/>
        </a:spcBef>
        <a:spcAft>
          <a:spcPct val="0"/>
        </a:spcAft>
        <a:buSzPct val="65000"/>
        <a:buChar char="—"/>
        <a:defRPr sz="1600">
          <a:solidFill>
            <a:schemeClr val="tx1"/>
          </a:solidFill>
          <a:latin typeface="+mn-lt"/>
        </a:defRPr>
      </a:lvl3pPr>
      <a:lvl4pPr marL="1339850" indent="-315913" algn="l" rtl="0" eaLnBrk="0" fontAlgn="base" hangingPunct="0">
        <a:spcBef>
          <a:spcPct val="20000"/>
        </a:spcBef>
        <a:spcAft>
          <a:spcPct val="0"/>
        </a:spcAft>
        <a:buFont typeface="Times" charset="0"/>
        <a:buChar char="•"/>
        <a:defRPr sz="1400">
          <a:solidFill>
            <a:schemeClr val="tx1"/>
          </a:solidFill>
          <a:latin typeface="+mn-lt"/>
        </a:defRPr>
      </a:lvl4pPr>
      <a:lvl5pPr marL="1681163" indent="-339725" algn="l" rtl="0" eaLnBrk="0" fontAlgn="base" hangingPunct="0">
        <a:spcBef>
          <a:spcPct val="20000"/>
        </a:spcBef>
        <a:spcAft>
          <a:spcPct val="0"/>
        </a:spcAft>
        <a:buClr>
          <a:schemeClr val="accent1"/>
        </a:buClr>
        <a:buSzPct val="75000"/>
        <a:defRPr sz="1400">
          <a:solidFill>
            <a:schemeClr val="tx1"/>
          </a:solidFill>
          <a:latin typeface="+mn-lt"/>
        </a:defRPr>
      </a:lvl5pPr>
      <a:lvl6pPr marL="2138363" indent="-339725" algn="l" rtl="0" fontAlgn="base">
        <a:spcBef>
          <a:spcPct val="20000"/>
        </a:spcBef>
        <a:spcAft>
          <a:spcPct val="0"/>
        </a:spcAft>
        <a:buClr>
          <a:schemeClr val="accent1"/>
        </a:buClr>
        <a:buSzPct val="75000"/>
        <a:defRPr sz="1400">
          <a:solidFill>
            <a:schemeClr val="tx1"/>
          </a:solidFill>
          <a:latin typeface="+mn-lt"/>
        </a:defRPr>
      </a:lvl6pPr>
      <a:lvl7pPr marL="2595563" indent="-339725" algn="l" rtl="0" fontAlgn="base">
        <a:spcBef>
          <a:spcPct val="20000"/>
        </a:spcBef>
        <a:spcAft>
          <a:spcPct val="0"/>
        </a:spcAft>
        <a:buClr>
          <a:schemeClr val="accent1"/>
        </a:buClr>
        <a:buSzPct val="75000"/>
        <a:defRPr sz="1400">
          <a:solidFill>
            <a:schemeClr val="tx1"/>
          </a:solidFill>
          <a:latin typeface="+mn-lt"/>
        </a:defRPr>
      </a:lvl7pPr>
      <a:lvl8pPr marL="3052763" indent="-339725" algn="l" rtl="0" fontAlgn="base">
        <a:spcBef>
          <a:spcPct val="20000"/>
        </a:spcBef>
        <a:spcAft>
          <a:spcPct val="0"/>
        </a:spcAft>
        <a:buClr>
          <a:schemeClr val="accent1"/>
        </a:buClr>
        <a:buSzPct val="75000"/>
        <a:defRPr sz="1400">
          <a:solidFill>
            <a:schemeClr val="tx1"/>
          </a:solidFill>
          <a:latin typeface="+mn-lt"/>
        </a:defRPr>
      </a:lvl8pPr>
      <a:lvl9pPr marL="3509963" indent="-339725" algn="l" rtl="0" fontAlgn="base">
        <a:spcBef>
          <a:spcPct val="20000"/>
        </a:spcBef>
        <a:spcAft>
          <a:spcPct val="0"/>
        </a:spcAft>
        <a:buClr>
          <a:schemeClr val="accent1"/>
        </a:buClr>
        <a:buSzPct val="75000"/>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8740782" y="6678356"/>
            <a:ext cx="207963" cy="92333"/>
          </a:xfrm>
          <a:prstGeom prst="rect">
            <a:avLst/>
          </a:prstGeom>
        </p:spPr>
        <p:txBody>
          <a:bodyPr vert="horz" wrap="square" lIns="0" tIns="0" rIns="0" bIns="0" numCol="1" anchor="b" anchorCtr="0" compatLnSpc="1">
            <a:prstTxWarp prst="textNoShape">
              <a:avLst/>
            </a:prstTxWarp>
            <a:spAutoFit/>
          </a:bodyPr>
          <a:lstStyle>
            <a:lvl1pPr algn="r">
              <a:defRPr sz="600" b="1">
                <a:solidFill>
                  <a:srgbClr val="000000"/>
                </a:solidFill>
                <a:latin typeface="Arial" pitchFamily="34" charset="0"/>
                <a:ea typeface="ＭＳ Ｐゴシック" pitchFamily="96" charset="-128"/>
                <a:cs typeface="Arial" pitchFamily="34" charset="0"/>
              </a:defRPr>
            </a:lvl1pPr>
          </a:lstStyle>
          <a:p>
            <a:pPr>
              <a:defRPr/>
            </a:pPr>
            <a:fld id="{20C46F32-FFEC-4343-B50C-0946F4DDFD4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072" r:id="rId1"/>
    <p:sldLayoutId id="2147485073" r:id="rId2"/>
  </p:sldLayoutIdLst>
  <p:timing>
    <p:tnLst>
      <p:par>
        <p:cTn id="1" dur="indefinite" restart="never" nodeType="tmRoot"/>
      </p:par>
    </p:tnLst>
  </p:timing>
  <p:hf hdr="0"/>
  <p:txStyles>
    <p:titleStyle>
      <a:lvl1pPr algn="ctr" defTabSz="448948" rtl="0" eaLnBrk="0" fontAlgn="base" hangingPunct="0">
        <a:spcBef>
          <a:spcPct val="0"/>
        </a:spcBef>
        <a:spcAft>
          <a:spcPct val="0"/>
        </a:spcAft>
        <a:defRPr sz="4400" kern="1200">
          <a:solidFill>
            <a:schemeClr val="tx1"/>
          </a:solidFill>
          <a:latin typeface="+mj-lt"/>
          <a:ea typeface="+mj-ea"/>
          <a:cs typeface="+mj-cs"/>
        </a:defRPr>
      </a:lvl1pPr>
      <a:lvl2pPr algn="ctr" defTabSz="448948" rtl="0" eaLnBrk="0" fontAlgn="base" hangingPunct="0">
        <a:spcBef>
          <a:spcPct val="0"/>
        </a:spcBef>
        <a:spcAft>
          <a:spcPct val="0"/>
        </a:spcAft>
        <a:defRPr sz="4400">
          <a:solidFill>
            <a:schemeClr val="tx1"/>
          </a:solidFill>
          <a:latin typeface="Arial" pitchFamily="34" charset="0"/>
        </a:defRPr>
      </a:lvl2pPr>
      <a:lvl3pPr algn="ctr" defTabSz="448948" rtl="0" eaLnBrk="0" fontAlgn="base" hangingPunct="0">
        <a:spcBef>
          <a:spcPct val="0"/>
        </a:spcBef>
        <a:spcAft>
          <a:spcPct val="0"/>
        </a:spcAft>
        <a:defRPr sz="4400">
          <a:solidFill>
            <a:schemeClr val="tx1"/>
          </a:solidFill>
          <a:latin typeface="Arial" pitchFamily="34" charset="0"/>
        </a:defRPr>
      </a:lvl3pPr>
      <a:lvl4pPr algn="ctr" defTabSz="448948" rtl="0" eaLnBrk="0" fontAlgn="base" hangingPunct="0">
        <a:spcBef>
          <a:spcPct val="0"/>
        </a:spcBef>
        <a:spcAft>
          <a:spcPct val="0"/>
        </a:spcAft>
        <a:defRPr sz="4400">
          <a:solidFill>
            <a:schemeClr val="tx1"/>
          </a:solidFill>
          <a:latin typeface="Arial" pitchFamily="34" charset="0"/>
        </a:defRPr>
      </a:lvl4pPr>
      <a:lvl5pPr algn="ctr" defTabSz="448948" rtl="0" eaLnBrk="0" fontAlgn="base" hangingPunct="0">
        <a:spcBef>
          <a:spcPct val="0"/>
        </a:spcBef>
        <a:spcAft>
          <a:spcPct val="0"/>
        </a:spcAft>
        <a:defRPr sz="4400">
          <a:solidFill>
            <a:schemeClr val="tx1"/>
          </a:solidFill>
          <a:latin typeface="Arial" pitchFamily="34" charset="0"/>
        </a:defRPr>
      </a:lvl5pPr>
      <a:lvl6pPr marL="414396" algn="ctr" defTabSz="454680" rtl="0" fontAlgn="base">
        <a:spcBef>
          <a:spcPct val="0"/>
        </a:spcBef>
        <a:spcAft>
          <a:spcPct val="0"/>
        </a:spcAft>
        <a:defRPr sz="4400">
          <a:solidFill>
            <a:schemeClr val="tx1"/>
          </a:solidFill>
          <a:latin typeface="Arial" pitchFamily="34" charset="0"/>
        </a:defRPr>
      </a:lvl6pPr>
      <a:lvl7pPr marL="828784" algn="ctr" defTabSz="454680" rtl="0" fontAlgn="base">
        <a:spcBef>
          <a:spcPct val="0"/>
        </a:spcBef>
        <a:spcAft>
          <a:spcPct val="0"/>
        </a:spcAft>
        <a:defRPr sz="4400">
          <a:solidFill>
            <a:schemeClr val="tx1"/>
          </a:solidFill>
          <a:latin typeface="Arial" pitchFamily="34" charset="0"/>
        </a:defRPr>
      </a:lvl7pPr>
      <a:lvl8pPr marL="1243173" algn="ctr" defTabSz="454680" rtl="0" fontAlgn="base">
        <a:spcBef>
          <a:spcPct val="0"/>
        </a:spcBef>
        <a:spcAft>
          <a:spcPct val="0"/>
        </a:spcAft>
        <a:defRPr sz="4400">
          <a:solidFill>
            <a:schemeClr val="tx1"/>
          </a:solidFill>
          <a:latin typeface="Arial" pitchFamily="34" charset="0"/>
        </a:defRPr>
      </a:lvl8pPr>
      <a:lvl9pPr marL="1657568" algn="ctr" defTabSz="454680" rtl="0" fontAlgn="base">
        <a:spcBef>
          <a:spcPct val="0"/>
        </a:spcBef>
        <a:spcAft>
          <a:spcPct val="0"/>
        </a:spcAft>
        <a:defRPr sz="4400">
          <a:solidFill>
            <a:schemeClr val="tx1"/>
          </a:solidFill>
          <a:latin typeface="Arial" pitchFamily="34" charset="0"/>
        </a:defRPr>
      </a:lvl9pPr>
    </p:titleStyle>
    <p:bodyStyle>
      <a:lvl1pPr marL="334729" indent="-334729" algn="l" defTabSz="448948"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34499" indent="-279204" algn="l" defTabSz="448948"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35855" indent="-220509" algn="l" defTabSz="448948"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591145" indent="-220509" algn="l" defTabSz="448948"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46444" indent="-220509" algn="l" defTabSz="448948"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07075" indent="-227914" algn="l" defTabSz="455832" rtl="0" eaLnBrk="1" latinLnBrk="0" hangingPunct="1">
        <a:spcBef>
          <a:spcPct val="20000"/>
        </a:spcBef>
        <a:buFont typeface="Arial"/>
        <a:buChar char="•"/>
        <a:defRPr sz="2000" kern="1200">
          <a:solidFill>
            <a:schemeClr val="tx1"/>
          </a:solidFill>
          <a:latin typeface="+mn-lt"/>
          <a:ea typeface="+mn-ea"/>
          <a:cs typeface="+mn-cs"/>
        </a:defRPr>
      </a:lvl6pPr>
      <a:lvl7pPr marL="2962899" indent="-227914" algn="l" defTabSz="455832" rtl="0" eaLnBrk="1" latinLnBrk="0" hangingPunct="1">
        <a:spcBef>
          <a:spcPct val="20000"/>
        </a:spcBef>
        <a:buFont typeface="Arial"/>
        <a:buChar char="•"/>
        <a:defRPr sz="2000" kern="1200">
          <a:solidFill>
            <a:schemeClr val="tx1"/>
          </a:solidFill>
          <a:latin typeface="+mn-lt"/>
          <a:ea typeface="+mn-ea"/>
          <a:cs typeface="+mn-cs"/>
        </a:defRPr>
      </a:lvl7pPr>
      <a:lvl8pPr marL="3418729" indent="-227914" algn="l" defTabSz="455832" rtl="0" eaLnBrk="1" latinLnBrk="0" hangingPunct="1">
        <a:spcBef>
          <a:spcPct val="20000"/>
        </a:spcBef>
        <a:buFont typeface="Arial"/>
        <a:buChar char="•"/>
        <a:defRPr sz="2000" kern="1200">
          <a:solidFill>
            <a:schemeClr val="tx1"/>
          </a:solidFill>
          <a:latin typeface="+mn-lt"/>
          <a:ea typeface="+mn-ea"/>
          <a:cs typeface="+mn-cs"/>
        </a:defRPr>
      </a:lvl8pPr>
      <a:lvl9pPr marL="3874556" indent="-227914" algn="l" defTabSz="455832"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5832" rtl="0" eaLnBrk="1" latinLnBrk="0" hangingPunct="1">
        <a:defRPr sz="1800" kern="1200">
          <a:solidFill>
            <a:schemeClr val="tx1"/>
          </a:solidFill>
          <a:latin typeface="+mn-lt"/>
          <a:ea typeface="+mn-ea"/>
          <a:cs typeface="+mn-cs"/>
        </a:defRPr>
      </a:lvl1pPr>
      <a:lvl2pPr marL="455832" algn="l" defTabSz="455832" rtl="0" eaLnBrk="1" latinLnBrk="0" hangingPunct="1">
        <a:defRPr sz="1800" kern="1200">
          <a:solidFill>
            <a:schemeClr val="tx1"/>
          </a:solidFill>
          <a:latin typeface="+mn-lt"/>
          <a:ea typeface="+mn-ea"/>
          <a:cs typeface="+mn-cs"/>
        </a:defRPr>
      </a:lvl2pPr>
      <a:lvl3pPr marL="911666" algn="l" defTabSz="455832" rtl="0" eaLnBrk="1" latinLnBrk="0" hangingPunct="1">
        <a:defRPr sz="1800" kern="1200">
          <a:solidFill>
            <a:schemeClr val="tx1"/>
          </a:solidFill>
          <a:latin typeface="+mn-lt"/>
          <a:ea typeface="+mn-ea"/>
          <a:cs typeface="+mn-cs"/>
        </a:defRPr>
      </a:lvl3pPr>
      <a:lvl4pPr marL="1367495" algn="l" defTabSz="455832" rtl="0" eaLnBrk="1" latinLnBrk="0" hangingPunct="1">
        <a:defRPr sz="1800" kern="1200">
          <a:solidFill>
            <a:schemeClr val="tx1"/>
          </a:solidFill>
          <a:latin typeface="+mn-lt"/>
          <a:ea typeface="+mn-ea"/>
          <a:cs typeface="+mn-cs"/>
        </a:defRPr>
      </a:lvl4pPr>
      <a:lvl5pPr marL="1823325" algn="l" defTabSz="455832" rtl="0" eaLnBrk="1" latinLnBrk="0" hangingPunct="1">
        <a:defRPr sz="1800" kern="1200">
          <a:solidFill>
            <a:schemeClr val="tx1"/>
          </a:solidFill>
          <a:latin typeface="+mn-lt"/>
          <a:ea typeface="+mn-ea"/>
          <a:cs typeface="+mn-cs"/>
        </a:defRPr>
      </a:lvl5pPr>
      <a:lvl6pPr marL="2279149" algn="l" defTabSz="455832" rtl="0" eaLnBrk="1" latinLnBrk="0" hangingPunct="1">
        <a:defRPr sz="1800" kern="1200">
          <a:solidFill>
            <a:schemeClr val="tx1"/>
          </a:solidFill>
          <a:latin typeface="+mn-lt"/>
          <a:ea typeface="+mn-ea"/>
          <a:cs typeface="+mn-cs"/>
        </a:defRPr>
      </a:lvl6pPr>
      <a:lvl7pPr marL="2734985" algn="l" defTabSz="455832" rtl="0" eaLnBrk="1" latinLnBrk="0" hangingPunct="1">
        <a:defRPr sz="1800" kern="1200">
          <a:solidFill>
            <a:schemeClr val="tx1"/>
          </a:solidFill>
          <a:latin typeface="+mn-lt"/>
          <a:ea typeface="+mn-ea"/>
          <a:cs typeface="+mn-cs"/>
        </a:defRPr>
      </a:lvl7pPr>
      <a:lvl8pPr marL="3190805" algn="l" defTabSz="455832" rtl="0" eaLnBrk="1" latinLnBrk="0" hangingPunct="1">
        <a:defRPr sz="1800" kern="1200">
          <a:solidFill>
            <a:schemeClr val="tx1"/>
          </a:solidFill>
          <a:latin typeface="+mn-lt"/>
          <a:ea typeface="+mn-ea"/>
          <a:cs typeface="+mn-cs"/>
        </a:defRPr>
      </a:lvl8pPr>
      <a:lvl9pPr marL="3646643" algn="l" defTabSz="455832"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342900" y="249238"/>
            <a:ext cx="8343900" cy="838200"/>
          </a:xfrm>
          <a:prstGeom prst="rect">
            <a:avLst/>
          </a:prstGeom>
          <a:noFill/>
          <a:ln w="9525">
            <a:noFill/>
            <a:miter lim="800000"/>
            <a:headEnd/>
            <a:tailEnd/>
          </a:ln>
        </p:spPr>
        <p:txBody>
          <a:bodyPr vert="horz" wrap="square" lIns="91238" tIns="45622" rIns="91238" bIns="45622" numCol="1" anchor="b" anchorCtr="0" compatLnSpc="1">
            <a:prstTxWarp prst="textNoShape">
              <a:avLst/>
            </a:prstTxWarp>
          </a:bodyPr>
          <a:lstStyle/>
          <a:p>
            <a:pPr lvl="0"/>
            <a:r>
              <a:rPr lang="en-US" smtClean="0"/>
              <a:t>Click to edit Master title style</a:t>
            </a:r>
          </a:p>
        </p:txBody>
      </p:sp>
      <p:sp>
        <p:nvSpPr>
          <p:cNvPr id="9219" name="Rectangle 3"/>
          <p:cNvSpPr>
            <a:spLocks noGrp="1" noChangeArrowheads="1"/>
          </p:cNvSpPr>
          <p:nvPr>
            <p:ph type="body" idx="1"/>
          </p:nvPr>
        </p:nvSpPr>
        <p:spPr bwMode="auto">
          <a:xfrm>
            <a:off x="533400" y="1447800"/>
            <a:ext cx="8343900" cy="4152900"/>
          </a:xfrm>
          <a:prstGeom prst="rect">
            <a:avLst/>
          </a:prstGeom>
          <a:noFill/>
          <a:ln w="9525">
            <a:noFill/>
            <a:miter lim="800000"/>
            <a:headEnd/>
            <a:tailEnd/>
          </a:ln>
        </p:spPr>
        <p:txBody>
          <a:bodyPr vert="horz" wrap="square" lIns="91238" tIns="45622" rIns="91238" bIns="45622"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9220" name="Picture 4"/>
          <p:cNvPicPr>
            <a:picLocks noChangeAspect="1" noChangeArrowheads="1"/>
          </p:cNvPicPr>
          <p:nvPr/>
        </p:nvPicPr>
        <p:blipFill>
          <a:blip r:embed="rId2" cstate="print"/>
          <a:srcRect/>
          <a:stretch>
            <a:fillRect/>
          </a:stretch>
        </p:blipFill>
        <p:spPr bwMode="auto">
          <a:xfrm>
            <a:off x="7788280" y="6503988"/>
            <a:ext cx="920750" cy="212725"/>
          </a:xfrm>
          <a:prstGeom prst="rect">
            <a:avLst/>
          </a:prstGeom>
          <a:noFill/>
          <a:ln w="9525">
            <a:noFill/>
            <a:miter lim="800000"/>
            <a:headEnd/>
            <a:tailEnd/>
          </a:ln>
        </p:spPr>
      </p:pic>
      <p:pic>
        <p:nvPicPr>
          <p:cNvPr id="9221" name="Picture 5"/>
          <p:cNvPicPr>
            <a:picLocks noChangeAspect="1" noChangeArrowheads="1"/>
          </p:cNvPicPr>
          <p:nvPr/>
        </p:nvPicPr>
        <p:blipFill>
          <a:blip r:embed="rId3" cstate="print"/>
          <a:srcRect/>
          <a:stretch>
            <a:fillRect/>
          </a:stretch>
        </p:blipFill>
        <p:spPr bwMode="auto">
          <a:xfrm>
            <a:off x="190500" y="5799138"/>
            <a:ext cx="1430338" cy="660400"/>
          </a:xfrm>
          <a:prstGeom prst="rect">
            <a:avLst/>
          </a:prstGeom>
          <a:noFill/>
          <a:ln w="9525">
            <a:noFill/>
            <a:miter lim="800000"/>
            <a:headEnd/>
            <a:tailEnd/>
          </a:ln>
        </p:spPr>
      </p:pic>
      <p:sp>
        <p:nvSpPr>
          <p:cNvPr id="302086" name="Line 6"/>
          <p:cNvSpPr>
            <a:spLocks noChangeShapeType="1"/>
          </p:cNvSpPr>
          <p:nvPr/>
        </p:nvSpPr>
        <p:spPr bwMode="auto">
          <a:xfrm>
            <a:off x="1241432" y="6438900"/>
            <a:ext cx="7445375" cy="0"/>
          </a:xfrm>
          <a:prstGeom prst="line">
            <a:avLst/>
          </a:prstGeom>
          <a:noFill/>
          <a:ln w="9525">
            <a:solidFill>
              <a:schemeClr val="tx1"/>
            </a:solidFill>
            <a:round/>
            <a:headEnd/>
            <a:tailEnd/>
          </a:ln>
          <a:effectLst/>
        </p:spPr>
        <p:txBody>
          <a:bodyPr wrap="none" lIns="91238" tIns="45622" rIns="91238" bIns="45622" anchor="ctr"/>
          <a:lstStyle/>
          <a:p>
            <a:pPr>
              <a:defRPr/>
            </a:pPr>
            <a:endParaRPr lang="en-US">
              <a:solidFill>
                <a:srgbClr val="000000"/>
              </a:solidFill>
            </a:endParaRPr>
          </a:p>
        </p:txBody>
      </p:sp>
      <p:sp>
        <p:nvSpPr>
          <p:cNvPr id="302087" name="Line 7"/>
          <p:cNvSpPr>
            <a:spLocks noChangeShapeType="1"/>
          </p:cNvSpPr>
          <p:nvPr/>
        </p:nvSpPr>
        <p:spPr bwMode="auto">
          <a:xfrm>
            <a:off x="463550" y="6438900"/>
            <a:ext cx="355600" cy="0"/>
          </a:xfrm>
          <a:prstGeom prst="line">
            <a:avLst/>
          </a:prstGeom>
          <a:noFill/>
          <a:ln w="9525">
            <a:solidFill>
              <a:schemeClr val="tx1"/>
            </a:solidFill>
            <a:round/>
            <a:headEnd/>
            <a:tailEnd/>
          </a:ln>
          <a:effectLst/>
        </p:spPr>
        <p:txBody>
          <a:bodyPr wrap="none" lIns="91238" tIns="45622" rIns="91238" bIns="45622" anchor="ctr"/>
          <a:lstStyle/>
          <a:p>
            <a:pPr>
              <a:defRPr/>
            </a:pPr>
            <a:endParaRPr lang="en-US">
              <a:solidFill>
                <a:srgbClr val="000000"/>
              </a:solidFill>
            </a:endParaRPr>
          </a:p>
        </p:txBody>
      </p:sp>
      <p:sp>
        <p:nvSpPr>
          <p:cNvPr id="302088" name="Line 8"/>
          <p:cNvSpPr>
            <a:spLocks noChangeShapeType="1"/>
          </p:cNvSpPr>
          <p:nvPr/>
        </p:nvSpPr>
        <p:spPr bwMode="auto">
          <a:xfrm flipV="1">
            <a:off x="457200" y="1093788"/>
            <a:ext cx="8686800" cy="12700"/>
          </a:xfrm>
          <a:prstGeom prst="line">
            <a:avLst/>
          </a:prstGeom>
          <a:noFill/>
          <a:ln w="38100">
            <a:solidFill>
              <a:srgbClr val="FFB300"/>
            </a:solidFill>
            <a:round/>
            <a:headEnd/>
            <a:tailEnd/>
          </a:ln>
          <a:effectLst/>
        </p:spPr>
        <p:txBody>
          <a:bodyPr wrap="none" lIns="91238" tIns="45622" rIns="91238" bIns="45622" anchor="ctr"/>
          <a:lstStyle/>
          <a:p>
            <a:pPr>
              <a:defRPr/>
            </a:pPr>
            <a:endParaRPr lang="en-US">
              <a:solidFill>
                <a:srgbClr val="000000"/>
              </a:solidFill>
            </a:endParaRPr>
          </a:p>
        </p:txBody>
      </p:sp>
      <p:sp>
        <p:nvSpPr>
          <p:cNvPr id="302089" name="Text Box 9"/>
          <p:cNvSpPr txBox="1">
            <a:spLocks noChangeArrowheads="1"/>
          </p:cNvSpPr>
          <p:nvPr/>
        </p:nvSpPr>
        <p:spPr bwMode="auto">
          <a:xfrm>
            <a:off x="407988" y="6450017"/>
            <a:ext cx="5334000" cy="217487"/>
          </a:xfrm>
          <a:prstGeom prst="rect">
            <a:avLst/>
          </a:prstGeom>
          <a:noFill/>
          <a:ln w="9525">
            <a:noFill/>
            <a:miter lim="800000"/>
            <a:headEnd/>
            <a:tailEnd/>
          </a:ln>
          <a:effectLst/>
        </p:spPr>
        <p:txBody>
          <a:bodyPr lIns="45622" tIns="45622" rIns="91238" bIns="45622">
            <a:spAutoFit/>
          </a:bodyPr>
          <a:lstStyle/>
          <a:p>
            <a:pPr eaLnBrk="0" hangingPunct="0">
              <a:defRPr/>
            </a:pPr>
            <a:r>
              <a:rPr lang="en-US" sz="800" dirty="0">
                <a:solidFill>
                  <a:srgbClr val="000000"/>
                </a:solidFill>
              </a:rPr>
              <a:t>Operated by Los Alamos National Security, LLC for NNSA</a:t>
            </a:r>
            <a:endParaRPr lang="en-US" sz="900" dirty="0">
              <a:solidFill>
                <a:srgbClr val="000000"/>
              </a:solidFill>
            </a:endParaRPr>
          </a:p>
        </p:txBody>
      </p:sp>
      <p:sp>
        <p:nvSpPr>
          <p:cNvPr id="302090" name="Text Box 10"/>
          <p:cNvSpPr txBox="1">
            <a:spLocks noChangeArrowheads="1"/>
          </p:cNvSpPr>
          <p:nvPr/>
        </p:nvSpPr>
        <p:spPr bwMode="auto">
          <a:xfrm>
            <a:off x="2181225" y="6116645"/>
            <a:ext cx="4621213" cy="231775"/>
          </a:xfrm>
          <a:prstGeom prst="rect">
            <a:avLst/>
          </a:prstGeom>
          <a:noFill/>
          <a:ln w="9525">
            <a:noFill/>
            <a:miter lim="800000"/>
            <a:headEnd/>
            <a:tailEnd/>
          </a:ln>
          <a:effectLst/>
        </p:spPr>
        <p:txBody>
          <a:bodyPr lIns="9135" tIns="0" rIns="9135" bIns="0" anchor="b"/>
          <a:lstStyle/>
          <a:p>
            <a:pPr algn="ctr" eaLnBrk="0" hangingPunct="0">
              <a:defRPr/>
            </a:pPr>
            <a:r>
              <a:rPr lang="en-US" sz="900" b="1" dirty="0">
                <a:solidFill>
                  <a:srgbClr val="808080"/>
                </a:solidFill>
              </a:rPr>
              <a:t>U N C L A S </a:t>
            </a:r>
            <a:r>
              <a:rPr lang="en-US" sz="900" b="1" dirty="0" err="1">
                <a:solidFill>
                  <a:srgbClr val="808080"/>
                </a:solidFill>
              </a:rPr>
              <a:t>S</a:t>
            </a:r>
            <a:r>
              <a:rPr lang="en-US" sz="900" b="1" dirty="0">
                <a:solidFill>
                  <a:srgbClr val="808080"/>
                </a:solidFill>
              </a:rPr>
              <a:t> I F I E D</a:t>
            </a:r>
            <a:endParaRPr lang="en-US" sz="700" dirty="0">
              <a:solidFill>
                <a:srgbClr val="000000"/>
              </a:solidFill>
            </a:endParaRPr>
          </a:p>
        </p:txBody>
      </p:sp>
    </p:spTree>
  </p:cSld>
  <p:clrMap bg1="lt1" tx1="dk1" bg2="lt2" tx2="dk2" accent1="accent1" accent2="accent2" accent3="accent3" accent4="accent4" accent5="accent5" accent6="accent6" hlink="hlink" folHlink="folHlink"/>
  <p:timing>
    <p:tnLst>
      <p:par>
        <p:cTn id="1" dur="indefinite" restart="never" nodeType="tmRoot"/>
      </p:par>
    </p:tnLst>
  </p:timing>
  <p:txStyles>
    <p:titleStyle>
      <a:lvl1pPr algn="l" rtl="0" eaLnBrk="0" fontAlgn="base" hangingPunct="0">
        <a:spcBef>
          <a:spcPct val="0"/>
        </a:spcBef>
        <a:spcAft>
          <a:spcPct val="0"/>
        </a:spcAft>
        <a:defRPr sz="2400" b="1">
          <a:solidFill>
            <a:srgbClr val="004080"/>
          </a:solidFill>
          <a:latin typeface="+mj-lt"/>
          <a:ea typeface="+mj-ea"/>
          <a:cs typeface="+mj-cs"/>
        </a:defRPr>
      </a:lvl1pPr>
      <a:lvl2pPr algn="l" rtl="0" eaLnBrk="0" fontAlgn="base" hangingPunct="0">
        <a:spcBef>
          <a:spcPct val="0"/>
        </a:spcBef>
        <a:spcAft>
          <a:spcPct val="0"/>
        </a:spcAft>
        <a:defRPr sz="2400" b="1">
          <a:solidFill>
            <a:srgbClr val="004080"/>
          </a:solidFill>
          <a:latin typeface="Arial" charset="0"/>
        </a:defRPr>
      </a:lvl2pPr>
      <a:lvl3pPr algn="l" rtl="0" eaLnBrk="0" fontAlgn="base" hangingPunct="0">
        <a:spcBef>
          <a:spcPct val="0"/>
        </a:spcBef>
        <a:spcAft>
          <a:spcPct val="0"/>
        </a:spcAft>
        <a:defRPr sz="2400" b="1">
          <a:solidFill>
            <a:srgbClr val="004080"/>
          </a:solidFill>
          <a:latin typeface="Arial" charset="0"/>
        </a:defRPr>
      </a:lvl3pPr>
      <a:lvl4pPr algn="l" rtl="0" eaLnBrk="0" fontAlgn="base" hangingPunct="0">
        <a:spcBef>
          <a:spcPct val="0"/>
        </a:spcBef>
        <a:spcAft>
          <a:spcPct val="0"/>
        </a:spcAft>
        <a:defRPr sz="2400" b="1">
          <a:solidFill>
            <a:srgbClr val="004080"/>
          </a:solidFill>
          <a:latin typeface="Arial" charset="0"/>
        </a:defRPr>
      </a:lvl4pPr>
      <a:lvl5pPr algn="l" rtl="0" eaLnBrk="0" fontAlgn="base" hangingPunct="0">
        <a:spcBef>
          <a:spcPct val="0"/>
        </a:spcBef>
        <a:spcAft>
          <a:spcPct val="0"/>
        </a:spcAft>
        <a:defRPr sz="2400" b="1">
          <a:solidFill>
            <a:srgbClr val="004080"/>
          </a:solidFill>
          <a:latin typeface="Arial" charset="0"/>
        </a:defRPr>
      </a:lvl5pPr>
      <a:lvl6pPr marL="456196" algn="l" rtl="0" fontAlgn="base">
        <a:spcBef>
          <a:spcPct val="0"/>
        </a:spcBef>
        <a:spcAft>
          <a:spcPct val="0"/>
        </a:spcAft>
        <a:defRPr sz="2400" b="1">
          <a:solidFill>
            <a:srgbClr val="004080"/>
          </a:solidFill>
          <a:latin typeface="Arial" charset="0"/>
        </a:defRPr>
      </a:lvl6pPr>
      <a:lvl7pPr marL="912395" algn="l" rtl="0" fontAlgn="base">
        <a:spcBef>
          <a:spcPct val="0"/>
        </a:spcBef>
        <a:spcAft>
          <a:spcPct val="0"/>
        </a:spcAft>
        <a:defRPr sz="2400" b="1">
          <a:solidFill>
            <a:srgbClr val="004080"/>
          </a:solidFill>
          <a:latin typeface="Arial" charset="0"/>
        </a:defRPr>
      </a:lvl7pPr>
      <a:lvl8pPr marL="1368589" algn="l" rtl="0" fontAlgn="base">
        <a:spcBef>
          <a:spcPct val="0"/>
        </a:spcBef>
        <a:spcAft>
          <a:spcPct val="0"/>
        </a:spcAft>
        <a:defRPr sz="2400" b="1">
          <a:solidFill>
            <a:srgbClr val="004080"/>
          </a:solidFill>
          <a:latin typeface="Arial" charset="0"/>
        </a:defRPr>
      </a:lvl8pPr>
      <a:lvl9pPr marL="1824783" algn="l" rtl="0" fontAlgn="base">
        <a:spcBef>
          <a:spcPct val="0"/>
        </a:spcBef>
        <a:spcAft>
          <a:spcPct val="0"/>
        </a:spcAft>
        <a:defRPr sz="2400" b="1">
          <a:solidFill>
            <a:srgbClr val="004080"/>
          </a:solidFill>
          <a:latin typeface="Arial" charset="0"/>
        </a:defRPr>
      </a:lvl9pPr>
    </p:titleStyle>
    <p:bodyStyle>
      <a:lvl1pPr marL="339487" indent="-339487" algn="l" rtl="0" eaLnBrk="0" fontAlgn="base" hangingPunct="0">
        <a:spcBef>
          <a:spcPct val="50000"/>
        </a:spcBef>
        <a:spcAft>
          <a:spcPct val="0"/>
        </a:spcAft>
        <a:buClr>
          <a:srgbClr val="004080"/>
        </a:buClr>
        <a:buSzPct val="65000"/>
        <a:buFont typeface="Wingdings" pitchFamily="2" charset="2"/>
        <a:buChar char="n"/>
        <a:defRPr b="1">
          <a:solidFill>
            <a:schemeClr val="tx1"/>
          </a:solidFill>
          <a:latin typeface="+mn-lt"/>
          <a:ea typeface="+mn-ea"/>
          <a:cs typeface="+mn-cs"/>
        </a:defRPr>
      </a:lvl1pPr>
      <a:lvl2pPr marL="666283" indent="-322039" algn="l" rtl="0" eaLnBrk="0" fontAlgn="base" hangingPunct="0">
        <a:spcBef>
          <a:spcPct val="20000"/>
        </a:spcBef>
        <a:spcAft>
          <a:spcPct val="0"/>
        </a:spcAft>
        <a:buClr>
          <a:srgbClr val="800000"/>
        </a:buClr>
        <a:buFont typeface="Times" charset="0"/>
        <a:buChar char="•"/>
        <a:defRPr sz="1600">
          <a:solidFill>
            <a:schemeClr val="tx1"/>
          </a:solidFill>
          <a:latin typeface="+mn-lt"/>
        </a:defRPr>
      </a:lvl2pPr>
      <a:lvl3pPr marL="1018462" indent="-347418" algn="l" rtl="0" eaLnBrk="0" fontAlgn="base" hangingPunct="0">
        <a:spcBef>
          <a:spcPct val="20000"/>
        </a:spcBef>
        <a:spcAft>
          <a:spcPct val="0"/>
        </a:spcAft>
        <a:buSzPct val="65000"/>
        <a:buChar char="—"/>
        <a:defRPr sz="1600">
          <a:solidFill>
            <a:schemeClr val="tx1"/>
          </a:solidFill>
          <a:latin typeface="+mn-lt"/>
        </a:defRPr>
      </a:lvl3pPr>
      <a:lvl4pPr marL="1335742" indent="-312520" algn="l" rtl="0" eaLnBrk="0" fontAlgn="base" hangingPunct="0">
        <a:spcBef>
          <a:spcPct val="20000"/>
        </a:spcBef>
        <a:spcAft>
          <a:spcPct val="0"/>
        </a:spcAft>
        <a:buFont typeface="Times" charset="0"/>
        <a:buChar char="•"/>
        <a:defRPr sz="1400">
          <a:solidFill>
            <a:schemeClr val="tx1"/>
          </a:solidFill>
          <a:latin typeface="+mn-lt"/>
        </a:defRPr>
      </a:lvl4pPr>
      <a:lvl5pPr marL="1676813" indent="-336315" algn="l" rtl="0" eaLnBrk="0" fontAlgn="base" hangingPunct="0">
        <a:spcBef>
          <a:spcPct val="20000"/>
        </a:spcBef>
        <a:spcAft>
          <a:spcPct val="0"/>
        </a:spcAft>
        <a:buClr>
          <a:schemeClr val="accent1"/>
        </a:buClr>
        <a:buSzPct val="75000"/>
        <a:defRPr sz="1400">
          <a:solidFill>
            <a:schemeClr val="tx1"/>
          </a:solidFill>
          <a:latin typeface="+mn-lt"/>
        </a:defRPr>
      </a:lvl5pPr>
      <a:lvl6pPr marL="2133665" indent="-338978" algn="l" rtl="0" fontAlgn="base">
        <a:spcBef>
          <a:spcPct val="20000"/>
        </a:spcBef>
        <a:spcAft>
          <a:spcPct val="0"/>
        </a:spcAft>
        <a:buClr>
          <a:schemeClr val="accent1"/>
        </a:buClr>
        <a:buSzPct val="75000"/>
        <a:defRPr sz="1400">
          <a:solidFill>
            <a:schemeClr val="tx1"/>
          </a:solidFill>
          <a:latin typeface="+mn-lt"/>
        </a:defRPr>
      </a:lvl6pPr>
      <a:lvl7pPr marL="2589849" indent="-338978" algn="l" rtl="0" fontAlgn="base">
        <a:spcBef>
          <a:spcPct val="20000"/>
        </a:spcBef>
        <a:spcAft>
          <a:spcPct val="0"/>
        </a:spcAft>
        <a:buClr>
          <a:schemeClr val="accent1"/>
        </a:buClr>
        <a:buSzPct val="75000"/>
        <a:defRPr sz="1400">
          <a:solidFill>
            <a:schemeClr val="tx1"/>
          </a:solidFill>
          <a:latin typeface="+mn-lt"/>
        </a:defRPr>
      </a:lvl7pPr>
      <a:lvl8pPr marL="3046054" indent="-338978" algn="l" rtl="0" fontAlgn="base">
        <a:spcBef>
          <a:spcPct val="20000"/>
        </a:spcBef>
        <a:spcAft>
          <a:spcPct val="0"/>
        </a:spcAft>
        <a:buClr>
          <a:schemeClr val="accent1"/>
        </a:buClr>
        <a:buSzPct val="75000"/>
        <a:defRPr sz="1400">
          <a:solidFill>
            <a:schemeClr val="tx1"/>
          </a:solidFill>
          <a:latin typeface="+mn-lt"/>
        </a:defRPr>
      </a:lvl8pPr>
      <a:lvl9pPr marL="3502256" indent="-338978" algn="l" rtl="0" fontAlgn="base">
        <a:spcBef>
          <a:spcPct val="20000"/>
        </a:spcBef>
        <a:spcAft>
          <a:spcPct val="0"/>
        </a:spcAft>
        <a:buClr>
          <a:schemeClr val="accent1"/>
        </a:buClr>
        <a:buSzPct val="75000"/>
        <a:defRPr sz="1400">
          <a:solidFill>
            <a:schemeClr val="tx1"/>
          </a:solidFill>
          <a:latin typeface="+mn-lt"/>
        </a:defRPr>
      </a:lvl9pPr>
    </p:bodyStyle>
    <p:otherStyle>
      <a:defPPr>
        <a:defRPr lang="en-US"/>
      </a:defPPr>
      <a:lvl1pPr marL="0" algn="l" defTabSz="912395" rtl="0" eaLnBrk="1" latinLnBrk="0" hangingPunct="1">
        <a:defRPr sz="1800" kern="1200">
          <a:solidFill>
            <a:schemeClr val="tx1"/>
          </a:solidFill>
          <a:latin typeface="+mn-lt"/>
          <a:ea typeface="+mn-ea"/>
          <a:cs typeface="+mn-cs"/>
        </a:defRPr>
      </a:lvl1pPr>
      <a:lvl2pPr marL="456196" algn="l" defTabSz="912395" rtl="0" eaLnBrk="1" latinLnBrk="0" hangingPunct="1">
        <a:defRPr sz="1800" kern="1200">
          <a:solidFill>
            <a:schemeClr val="tx1"/>
          </a:solidFill>
          <a:latin typeface="+mn-lt"/>
          <a:ea typeface="+mn-ea"/>
          <a:cs typeface="+mn-cs"/>
        </a:defRPr>
      </a:lvl2pPr>
      <a:lvl3pPr marL="912395" algn="l" defTabSz="912395" rtl="0" eaLnBrk="1" latinLnBrk="0" hangingPunct="1">
        <a:defRPr sz="1800" kern="1200">
          <a:solidFill>
            <a:schemeClr val="tx1"/>
          </a:solidFill>
          <a:latin typeface="+mn-lt"/>
          <a:ea typeface="+mn-ea"/>
          <a:cs typeface="+mn-cs"/>
        </a:defRPr>
      </a:lvl3pPr>
      <a:lvl4pPr marL="1368589" algn="l" defTabSz="912395" rtl="0" eaLnBrk="1" latinLnBrk="0" hangingPunct="1">
        <a:defRPr sz="1800" kern="1200">
          <a:solidFill>
            <a:schemeClr val="tx1"/>
          </a:solidFill>
          <a:latin typeface="+mn-lt"/>
          <a:ea typeface="+mn-ea"/>
          <a:cs typeface="+mn-cs"/>
        </a:defRPr>
      </a:lvl4pPr>
      <a:lvl5pPr marL="1824783" algn="l" defTabSz="912395" rtl="0" eaLnBrk="1" latinLnBrk="0" hangingPunct="1">
        <a:defRPr sz="1800" kern="1200">
          <a:solidFill>
            <a:schemeClr val="tx1"/>
          </a:solidFill>
          <a:latin typeface="+mn-lt"/>
          <a:ea typeface="+mn-ea"/>
          <a:cs typeface="+mn-cs"/>
        </a:defRPr>
      </a:lvl5pPr>
      <a:lvl6pPr marL="2280973" algn="l" defTabSz="912395" rtl="0" eaLnBrk="1" latinLnBrk="0" hangingPunct="1">
        <a:defRPr sz="1800" kern="1200">
          <a:solidFill>
            <a:schemeClr val="tx1"/>
          </a:solidFill>
          <a:latin typeface="+mn-lt"/>
          <a:ea typeface="+mn-ea"/>
          <a:cs typeface="+mn-cs"/>
        </a:defRPr>
      </a:lvl6pPr>
      <a:lvl7pPr marL="2737173" algn="l" defTabSz="912395" rtl="0" eaLnBrk="1" latinLnBrk="0" hangingPunct="1">
        <a:defRPr sz="1800" kern="1200">
          <a:solidFill>
            <a:schemeClr val="tx1"/>
          </a:solidFill>
          <a:latin typeface="+mn-lt"/>
          <a:ea typeface="+mn-ea"/>
          <a:cs typeface="+mn-cs"/>
        </a:defRPr>
      </a:lvl7pPr>
      <a:lvl8pPr marL="3193362" algn="l" defTabSz="912395" rtl="0" eaLnBrk="1" latinLnBrk="0" hangingPunct="1">
        <a:defRPr sz="1800" kern="1200">
          <a:solidFill>
            <a:schemeClr val="tx1"/>
          </a:solidFill>
          <a:latin typeface="+mn-lt"/>
          <a:ea typeface="+mn-ea"/>
          <a:cs typeface="+mn-cs"/>
        </a:defRPr>
      </a:lvl8pPr>
      <a:lvl9pPr marL="3649561" algn="l" defTabSz="912395"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342900" y="249238"/>
            <a:ext cx="8343900" cy="838200"/>
          </a:xfrm>
          <a:prstGeom prst="rect">
            <a:avLst/>
          </a:prstGeom>
          <a:noFill/>
          <a:ln w="9525">
            <a:noFill/>
            <a:miter lim="800000"/>
            <a:headEnd/>
            <a:tailEnd/>
          </a:ln>
        </p:spPr>
        <p:txBody>
          <a:bodyPr vert="horz" wrap="square" lIns="91238" tIns="45622" rIns="91238" bIns="45622" numCol="1" anchor="b" anchorCtr="0" compatLnSpc="1">
            <a:prstTxWarp prst="textNoShape">
              <a:avLst/>
            </a:prstTxWarp>
          </a:bodyPr>
          <a:lstStyle/>
          <a:p>
            <a:pPr lvl="0"/>
            <a:r>
              <a:rPr lang="en-US" smtClean="0"/>
              <a:t>Click to edit Master title style</a:t>
            </a:r>
          </a:p>
        </p:txBody>
      </p:sp>
      <p:sp>
        <p:nvSpPr>
          <p:cNvPr id="10243" name="Rectangle 3"/>
          <p:cNvSpPr>
            <a:spLocks noGrp="1" noChangeArrowheads="1"/>
          </p:cNvSpPr>
          <p:nvPr>
            <p:ph type="body" idx="1"/>
          </p:nvPr>
        </p:nvSpPr>
        <p:spPr bwMode="auto">
          <a:xfrm>
            <a:off x="533400" y="1447800"/>
            <a:ext cx="8343900" cy="4152900"/>
          </a:xfrm>
          <a:prstGeom prst="rect">
            <a:avLst/>
          </a:prstGeom>
          <a:noFill/>
          <a:ln w="9525">
            <a:noFill/>
            <a:miter lim="800000"/>
            <a:headEnd/>
            <a:tailEnd/>
          </a:ln>
        </p:spPr>
        <p:txBody>
          <a:bodyPr vert="horz" wrap="square" lIns="91238" tIns="45622" rIns="91238" bIns="45622"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244" name="Picture 4"/>
          <p:cNvPicPr>
            <a:picLocks noChangeAspect="1" noChangeArrowheads="1"/>
          </p:cNvPicPr>
          <p:nvPr/>
        </p:nvPicPr>
        <p:blipFill>
          <a:blip r:embed="rId2" cstate="print"/>
          <a:srcRect/>
          <a:stretch>
            <a:fillRect/>
          </a:stretch>
        </p:blipFill>
        <p:spPr bwMode="auto">
          <a:xfrm>
            <a:off x="7788280" y="6503988"/>
            <a:ext cx="920750" cy="212725"/>
          </a:xfrm>
          <a:prstGeom prst="rect">
            <a:avLst/>
          </a:prstGeom>
          <a:noFill/>
          <a:ln w="9525">
            <a:noFill/>
            <a:miter lim="800000"/>
            <a:headEnd/>
            <a:tailEnd/>
          </a:ln>
        </p:spPr>
      </p:pic>
      <p:pic>
        <p:nvPicPr>
          <p:cNvPr id="10245" name="Picture 5"/>
          <p:cNvPicPr>
            <a:picLocks noChangeAspect="1" noChangeArrowheads="1"/>
          </p:cNvPicPr>
          <p:nvPr/>
        </p:nvPicPr>
        <p:blipFill>
          <a:blip r:embed="rId3" cstate="print"/>
          <a:srcRect/>
          <a:stretch>
            <a:fillRect/>
          </a:stretch>
        </p:blipFill>
        <p:spPr bwMode="auto">
          <a:xfrm>
            <a:off x="190500" y="5799138"/>
            <a:ext cx="1430338" cy="660400"/>
          </a:xfrm>
          <a:prstGeom prst="rect">
            <a:avLst/>
          </a:prstGeom>
          <a:noFill/>
          <a:ln w="9525">
            <a:noFill/>
            <a:miter lim="800000"/>
            <a:headEnd/>
            <a:tailEnd/>
          </a:ln>
        </p:spPr>
      </p:pic>
      <p:sp>
        <p:nvSpPr>
          <p:cNvPr id="302086" name="Line 6"/>
          <p:cNvSpPr>
            <a:spLocks noChangeShapeType="1"/>
          </p:cNvSpPr>
          <p:nvPr/>
        </p:nvSpPr>
        <p:spPr bwMode="auto">
          <a:xfrm>
            <a:off x="1241432" y="6438900"/>
            <a:ext cx="7445375" cy="0"/>
          </a:xfrm>
          <a:prstGeom prst="line">
            <a:avLst/>
          </a:prstGeom>
          <a:noFill/>
          <a:ln w="9525">
            <a:solidFill>
              <a:schemeClr val="tx1"/>
            </a:solidFill>
            <a:round/>
            <a:headEnd/>
            <a:tailEnd/>
          </a:ln>
          <a:effectLst/>
        </p:spPr>
        <p:txBody>
          <a:bodyPr wrap="none" lIns="91238" tIns="45622" rIns="91238" bIns="45622" anchor="ctr"/>
          <a:lstStyle/>
          <a:p>
            <a:pPr>
              <a:defRPr/>
            </a:pPr>
            <a:endParaRPr lang="en-US">
              <a:solidFill>
                <a:srgbClr val="000000"/>
              </a:solidFill>
            </a:endParaRPr>
          </a:p>
        </p:txBody>
      </p:sp>
      <p:sp>
        <p:nvSpPr>
          <p:cNvPr id="302087" name="Line 7"/>
          <p:cNvSpPr>
            <a:spLocks noChangeShapeType="1"/>
          </p:cNvSpPr>
          <p:nvPr/>
        </p:nvSpPr>
        <p:spPr bwMode="auto">
          <a:xfrm>
            <a:off x="463550" y="6438900"/>
            <a:ext cx="355600" cy="0"/>
          </a:xfrm>
          <a:prstGeom prst="line">
            <a:avLst/>
          </a:prstGeom>
          <a:noFill/>
          <a:ln w="9525">
            <a:solidFill>
              <a:schemeClr val="tx1"/>
            </a:solidFill>
            <a:round/>
            <a:headEnd/>
            <a:tailEnd/>
          </a:ln>
          <a:effectLst/>
        </p:spPr>
        <p:txBody>
          <a:bodyPr wrap="none" lIns="91238" tIns="45622" rIns="91238" bIns="45622" anchor="ctr"/>
          <a:lstStyle/>
          <a:p>
            <a:pPr>
              <a:defRPr/>
            </a:pPr>
            <a:endParaRPr lang="en-US">
              <a:solidFill>
                <a:srgbClr val="000000"/>
              </a:solidFill>
            </a:endParaRPr>
          </a:p>
        </p:txBody>
      </p:sp>
      <p:sp>
        <p:nvSpPr>
          <p:cNvPr id="302088" name="Line 8"/>
          <p:cNvSpPr>
            <a:spLocks noChangeShapeType="1"/>
          </p:cNvSpPr>
          <p:nvPr/>
        </p:nvSpPr>
        <p:spPr bwMode="auto">
          <a:xfrm flipV="1">
            <a:off x="457200" y="1093788"/>
            <a:ext cx="8686800" cy="12700"/>
          </a:xfrm>
          <a:prstGeom prst="line">
            <a:avLst/>
          </a:prstGeom>
          <a:noFill/>
          <a:ln w="38100">
            <a:solidFill>
              <a:srgbClr val="FFB300"/>
            </a:solidFill>
            <a:round/>
            <a:headEnd/>
            <a:tailEnd/>
          </a:ln>
          <a:effectLst/>
        </p:spPr>
        <p:txBody>
          <a:bodyPr wrap="none" lIns="91238" tIns="45622" rIns="91238" bIns="45622" anchor="ctr"/>
          <a:lstStyle/>
          <a:p>
            <a:pPr>
              <a:defRPr/>
            </a:pPr>
            <a:endParaRPr lang="en-US">
              <a:solidFill>
                <a:srgbClr val="000000"/>
              </a:solidFill>
            </a:endParaRPr>
          </a:p>
        </p:txBody>
      </p:sp>
      <p:sp>
        <p:nvSpPr>
          <p:cNvPr id="302089" name="Text Box 9"/>
          <p:cNvSpPr txBox="1">
            <a:spLocks noChangeArrowheads="1"/>
          </p:cNvSpPr>
          <p:nvPr/>
        </p:nvSpPr>
        <p:spPr bwMode="auto">
          <a:xfrm>
            <a:off x="407988" y="6450017"/>
            <a:ext cx="5334000" cy="217487"/>
          </a:xfrm>
          <a:prstGeom prst="rect">
            <a:avLst/>
          </a:prstGeom>
          <a:noFill/>
          <a:ln w="9525">
            <a:noFill/>
            <a:miter lim="800000"/>
            <a:headEnd/>
            <a:tailEnd/>
          </a:ln>
          <a:effectLst/>
        </p:spPr>
        <p:txBody>
          <a:bodyPr lIns="45622" tIns="45622" rIns="91238" bIns="45622">
            <a:spAutoFit/>
          </a:bodyPr>
          <a:lstStyle/>
          <a:p>
            <a:pPr eaLnBrk="0" hangingPunct="0">
              <a:defRPr/>
            </a:pPr>
            <a:r>
              <a:rPr lang="en-US" sz="800" dirty="0">
                <a:solidFill>
                  <a:srgbClr val="000000"/>
                </a:solidFill>
              </a:rPr>
              <a:t>Operated by Los Alamos National Security, LLC for NNSA</a:t>
            </a:r>
            <a:endParaRPr lang="en-US" sz="900" dirty="0">
              <a:solidFill>
                <a:srgbClr val="000000"/>
              </a:solidFill>
            </a:endParaRPr>
          </a:p>
        </p:txBody>
      </p:sp>
      <p:sp>
        <p:nvSpPr>
          <p:cNvPr id="302090" name="Text Box 10"/>
          <p:cNvSpPr txBox="1">
            <a:spLocks noChangeArrowheads="1"/>
          </p:cNvSpPr>
          <p:nvPr/>
        </p:nvSpPr>
        <p:spPr bwMode="auto">
          <a:xfrm>
            <a:off x="2181225" y="6116645"/>
            <a:ext cx="4621213" cy="231775"/>
          </a:xfrm>
          <a:prstGeom prst="rect">
            <a:avLst/>
          </a:prstGeom>
          <a:noFill/>
          <a:ln w="9525">
            <a:noFill/>
            <a:miter lim="800000"/>
            <a:headEnd/>
            <a:tailEnd/>
          </a:ln>
          <a:effectLst/>
        </p:spPr>
        <p:txBody>
          <a:bodyPr lIns="9135" tIns="0" rIns="9135" bIns="0" anchor="b"/>
          <a:lstStyle/>
          <a:p>
            <a:pPr algn="ctr" eaLnBrk="0" hangingPunct="0">
              <a:defRPr/>
            </a:pPr>
            <a:r>
              <a:rPr lang="en-US" sz="900" b="1" dirty="0">
                <a:solidFill>
                  <a:srgbClr val="808080"/>
                </a:solidFill>
              </a:rPr>
              <a:t>U N C L A S </a:t>
            </a:r>
            <a:r>
              <a:rPr lang="en-US" sz="900" b="1" dirty="0" err="1">
                <a:solidFill>
                  <a:srgbClr val="808080"/>
                </a:solidFill>
              </a:rPr>
              <a:t>S</a:t>
            </a:r>
            <a:r>
              <a:rPr lang="en-US" sz="900" b="1" dirty="0">
                <a:solidFill>
                  <a:srgbClr val="808080"/>
                </a:solidFill>
              </a:rPr>
              <a:t> I F I E D</a:t>
            </a:r>
            <a:endParaRPr lang="en-US" sz="700" dirty="0">
              <a:solidFill>
                <a:srgbClr val="000000"/>
              </a:solidFill>
            </a:endParaRPr>
          </a:p>
        </p:txBody>
      </p:sp>
    </p:spTree>
  </p:cSld>
  <p:clrMap bg1="lt1" tx1="dk1" bg2="lt2" tx2="dk2" accent1="accent1" accent2="accent2" accent3="accent3" accent4="accent4" accent5="accent5" accent6="accent6" hlink="hlink" folHlink="folHlink"/>
  <p:timing>
    <p:tnLst>
      <p:par>
        <p:cTn id="1" dur="indefinite" restart="never" nodeType="tmRoot"/>
      </p:par>
    </p:tnLst>
  </p:timing>
  <p:txStyles>
    <p:titleStyle>
      <a:lvl1pPr algn="l" rtl="0" eaLnBrk="0" fontAlgn="base" hangingPunct="0">
        <a:spcBef>
          <a:spcPct val="0"/>
        </a:spcBef>
        <a:spcAft>
          <a:spcPct val="0"/>
        </a:spcAft>
        <a:defRPr sz="2400" b="1">
          <a:solidFill>
            <a:srgbClr val="004080"/>
          </a:solidFill>
          <a:latin typeface="+mj-lt"/>
          <a:ea typeface="+mj-ea"/>
          <a:cs typeface="+mj-cs"/>
        </a:defRPr>
      </a:lvl1pPr>
      <a:lvl2pPr algn="l" rtl="0" eaLnBrk="0" fontAlgn="base" hangingPunct="0">
        <a:spcBef>
          <a:spcPct val="0"/>
        </a:spcBef>
        <a:spcAft>
          <a:spcPct val="0"/>
        </a:spcAft>
        <a:defRPr sz="2400" b="1">
          <a:solidFill>
            <a:srgbClr val="004080"/>
          </a:solidFill>
          <a:latin typeface="Arial" charset="0"/>
        </a:defRPr>
      </a:lvl2pPr>
      <a:lvl3pPr algn="l" rtl="0" eaLnBrk="0" fontAlgn="base" hangingPunct="0">
        <a:spcBef>
          <a:spcPct val="0"/>
        </a:spcBef>
        <a:spcAft>
          <a:spcPct val="0"/>
        </a:spcAft>
        <a:defRPr sz="2400" b="1">
          <a:solidFill>
            <a:srgbClr val="004080"/>
          </a:solidFill>
          <a:latin typeface="Arial" charset="0"/>
        </a:defRPr>
      </a:lvl3pPr>
      <a:lvl4pPr algn="l" rtl="0" eaLnBrk="0" fontAlgn="base" hangingPunct="0">
        <a:spcBef>
          <a:spcPct val="0"/>
        </a:spcBef>
        <a:spcAft>
          <a:spcPct val="0"/>
        </a:spcAft>
        <a:defRPr sz="2400" b="1">
          <a:solidFill>
            <a:srgbClr val="004080"/>
          </a:solidFill>
          <a:latin typeface="Arial" charset="0"/>
        </a:defRPr>
      </a:lvl4pPr>
      <a:lvl5pPr algn="l" rtl="0" eaLnBrk="0" fontAlgn="base" hangingPunct="0">
        <a:spcBef>
          <a:spcPct val="0"/>
        </a:spcBef>
        <a:spcAft>
          <a:spcPct val="0"/>
        </a:spcAft>
        <a:defRPr sz="2400" b="1">
          <a:solidFill>
            <a:srgbClr val="004080"/>
          </a:solidFill>
          <a:latin typeface="Arial" charset="0"/>
        </a:defRPr>
      </a:lvl5pPr>
      <a:lvl6pPr marL="456196" algn="l" rtl="0" fontAlgn="base">
        <a:spcBef>
          <a:spcPct val="0"/>
        </a:spcBef>
        <a:spcAft>
          <a:spcPct val="0"/>
        </a:spcAft>
        <a:defRPr sz="2400" b="1">
          <a:solidFill>
            <a:srgbClr val="004080"/>
          </a:solidFill>
          <a:latin typeface="Arial" charset="0"/>
        </a:defRPr>
      </a:lvl6pPr>
      <a:lvl7pPr marL="912395" algn="l" rtl="0" fontAlgn="base">
        <a:spcBef>
          <a:spcPct val="0"/>
        </a:spcBef>
        <a:spcAft>
          <a:spcPct val="0"/>
        </a:spcAft>
        <a:defRPr sz="2400" b="1">
          <a:solidFill>
            <a:srgbClr val="004080"/>
          </a:solidFill>
          <a:latin typeface="Arial" charset="0"/>
        </a:defRPr>
      </a:lvl7pPr>
      <a:lvl8pPr marL="1368589" algn="l" rtl="0" fontAlgn="base">
        <a:spcBef>
          <a:spcPct val="0"/>
        </a:spcBef>
        <a:spcAft>
          <a:spcPct val="0"/>
        </a:spcAft>
        <a:defRPr sz="2400" b="1">
          <a:solidFill>
            <a:srgbClr val="004080"/>
          </a:solidFill>
          <a:latin typeface="Arial" charset="0"/>
        </a:defRPr>
      </a:lvl8pPr>
      <a:lvl9pPr marL="1824783" algn="l" rtl="0" fontAlgn="base">
        <a:spcBef>
          <a:spcPct val="0"/>
        </a:spcBef>
        <a:spcAft>
          <a:spcPct val="0"/>
        </a:spcAft>
        <a:defRPr sz="2400" b="1">
          <a:solidFill>
            <a:srgbClr val="004080"/>
          </a:solidFill>
          <a:latin typeface="Arial" charset="0"/>
        </a:defRPr>
      </a:lvl9pPr>
    </p:titleStyle>
    <p:bodyStyle>
      <a:lvl1pPr marL="339487" indent="-339487" algn="l" rtl="0" eaLnBrk="0" fontAlgn="base" hangingPunct="0">
        <a:spcBef>
          <a:spcPct val="50000"/>
        </a:spcBef>
        <a:spcAft>
          <a:spcPct val="0"/>
        </a:spcAft>
        <a:buClr>
          <a:srgbClr val="004080"/>
        </a:buClr>
        <a:buSzPct val="65000"/>
        <a:buFont typeface="Wingdings" pitchFamily="2" charset="2"/>
        <a:buChar char="n"/>
        <a:defRPr b="1">
          <a:solidFill>
            <a:schemeClr val="tx1"/>
          </a:solidFill>
          <a:latin typeface="+mn-lt"/>
          <a:ea typeface="+mn-ea"/>
          <a:cs typeface="+mn-cs"/>
        </a:defRPr>
      </a:lvl1pPr>
      <a:lvl2pPr marL="666283" indent="-322039" algn="l" rtl="0" eaLnBrk="0" fontAlgn="base" hangingPunct="0">
        <a:spcBef>
          <a:spcPct val="20000"/>
        </a:spcBef>
        <a:spcAft>
          <a:spcPct val="0"/>
        </a:spcAft>
        <a:buClr>
          <a:srgbClr val="800000"/>
        </a:buClr>
        <a:buFont typeface="Times" charset="0"/>
        <a:buChar char="•"/>
        <a:defRPr sz="1600">
          <a:solidFill>
            <a:schemeClr val="tx1"/>
          </a:solidFill>
          <a:latin typeface="+mn-lt"/>
        </a:defRPr>
      </a:lvl2pPr>
      <a:lvl3pPr marL="1018462" indent="-347418" algn="l" rtl="0" eaLnBrk="0" fontAlgn="base" hangingPunct="0">
        <a:spcBef>
          <a:spcPct val="20000"/>
        </a:spcBef>
        <a:spcAft>
          <a:spcPct val="0"/>
        </a:spcAft>
        <a:buSzPct val="65000"/>
        <a:buChar char="—"/>
        <a:defRPr sz="1600">
          <a:solidFill>
            <a:schemeClr val="tx1"/>
          </a:solidFill>
          <a:latin typeface="+mn-lt"/>
        </a:defRPr>
      </a:lvl3pPr>
      <a:lvl4pPr marL="1335742" indent="-312520" algn="l" rtl="0" eaLnBrk="0" fontAlgn="base" hangingPunct="0">
        <a:spcBef>
          <a:spcPct val="20000"/>
        </a:spcBef>
        <a:spcAft>
          <a:spcPct val="0"/>
        </a:spcAft>
        <a:buFont typeface="Times" charset="0"/>
        <a:buChar char="•"/>
        <a:defRPr sz="1400">
          <a:solidFill>
            <a:schemeClr val="tx1"/>
          </a:solidFill>
          <a:latin typeface="+mn-lt"/>
        </a:defRPr>
      </a:lvl4pPr>
      <a:lvl5pPr marL="1676813" indent="-336315" algn="l" rtl="0" eaLnBrk="0" fontAlgn="base" hangingPunct="0">
        <a:spcBef>
          <a:spcPct val="20000"/>
        </a:spcBef>
        <a:spcAft>
          <a:spcPct val="0"/>
        </a:spcAft>
        <a:buClr>
          <a:schemeClr val="accent1"/>
        </a:buClr>
        <a:buSzPct val="75000"/>
        <a:defRPr sz="1400">
          <a:solidFill>
            <a:schemeClr val="tx1"/>
          </a:solidFill>
          <a:latin typeface="+mn-lt"/>
        </a:defRPr>
      </a:lvl5pPr>
      <a:lvl6pPr marL="2133665" indent="-338978" algn="l" rtl="0" fontAlgn="base">
        <a:spcBef>
          <a:spcPct val="20000"/>
        </a:spcBef>
        <a:spcAft>
          <a:spcPct val="0"/>
        </a:spcAft>
        <a:buClr>
          <a:schemeClr val="accent1"/>
        </a:buClr>
        <a:buSzPct val="75000"/>
        <a:defRPr sz="1400">
          <a:solidFill>
            <a:schemeClr val="tx1"/>
          </a:solidFill>
          <a:latin typeface="+mn-lt"/>
        </a:defRPr>
      </a:lvl6pPr>
      <a:lvl7pPr marL="2589849" indent="-338978" algn="l" rtl="0" fontAlgn="base">
        <a:spcBef>
          <a:spcPct val="20000"/>
        </a:spcBef>
        <a:spcAft>
          <a:spcPct val="0"/>
        </a:spcAft>
        <a:buClr>
          <a:schemeClr val="accent1"/>
        </a:buClr>
        <a:buSzPct val="75000"/>
        <a:defRPr sz="1400">
          <a:solidFill>
            <a:schemeClr val="tx1"/>
          </a:solidFill>
          <a:latin typeface="+mn-lt"/>
        </a:defRPr>
      </a:lvl7pPr>
      <a:lvl8pPr marL="3046054" indent="-338978" algn="l" rtl="0" fontAlgn="base">
        <a:spcBef>
          <a:spcPct val="20000"/>
        </a:spcBef>
        <a:spcAft>
          <a:spcPct val="0"/>
        </a:spcAft>
        <a:buClr>
          <a:schemeClr val="accent1"/>
        </a:buClr>
        <a:buSzPct val="75000"/>
        <a:defRPr sz="1400">
          <a:solidFill>
            <a:schemeClr val="tx1"/>
          </a:solidFill>
          <a:latin typeface="+mn-lt"/>
        </a:defRPr>
      </a:lvl8pPr>
      <a:lvl9pPr marL="3502256" indent="-338978" algn="l" rtl="0" fontAlgn="base">
        <a:spcBef>
          <a:spcPct val="20000"/>
        </a:spcBef>
        <a:spcAft>
          <a:spcPct val="0"/>
        </a:spcAft>
        <a:buClr>
          <a:schemeClr val="accent1"/>
        </a:buClr>
        <a:buSzPct val="75000"/>
        <a:defRPr sz="1400">
          <a:solidFill>
            <a:schemeClr val="tx1"/>
          </a:solidFill>
          <a:latin typeface="+mn-lt"/>
        </a:defRPr>
      </a:lvl9pPr>
    </p:bodyStyle>
    <p:otherStyle>
      <a:defPPr>
        <a:defRPr lang="en-US"/>
      </a:defPPr>
      <a:lvl1pPr marL="0" algn="l" defTabSz="912395" rtl="0" eaLnBrk="1" latinLnBrk="0" hangingPunct="1">
        <a:defRPr sz="1800" kern="1200">
          <a:solidFill>
            <a:schemeClr val="tx1"/>
          </a:solidFill>
          <a:latin typeface="+mn-lt"/>
          <a:ea typeface="+mn-ea"/>
          <a:cs typeface="+mn-cs"/>
        </a:defRPr>
      </a:lvl1pPr>
      <a:lvl2pPr marL="456196" algn="l" defTabSz="912395" rtl="0" eaLnBrk="1" latinLnBrk="0" hangingPunct="1">
        <a:defRPr sz="1800" kern="1200">
          <a:solidFill>
            <a:schemeClr val="tx1"/>
          </a:solidFill>
          <a:latin typeface="+mn-lt"/>
          <a:ea typeface="+mn-ea"/>
          <a:cs typeface="+mn-cs"/>
        </a:defRPr>
      </a:lvl2pPr>
      <a:lvl3pPr marL="912395" algn="l" defTabSz="912395" rtl="0" eaLnBrk="1" latinLnBrk="0" hangingPunct="1">
        <a:defRPr sz="1800" kern="1200">
          <a:solidFill>
            <a:schemeClr val="tx1"/>
          </a:solidFill>
          <a:latin typeface="+mn-lt"/>
          <a:ea typeface="+mn-ea"/>
          <a:cs typeface="+mn-cs"/>
        </a:defRPr>
      </a:lvl3pPr>
      <a:lvl4pPr marL="1368589" algn="l" defTabSz="912395" rtl="0" eaLnBrk="1" latinLnBrk="0" hangingPunct="1">
        <a:defRPr sz="1800" kern="1200">
          <a:solidFill>
            <a:schemeClr val="tx1"/>
          </a:solidFill>
          <a:latin typeface="+mn-lt"/>
          <a:ea typeface="+mn-ea"/>
          <a:cs typeface="+mn-cs"/>
        </a:defRPr>
      </a:lvl4pPr>
      <a:lvl5pPr marL="1824783" algn="l" defTabSz="912395" rtl="0" eaLnBrk="1" latinLnBrk="0" hangingPunct="1">
        <a:defRPr sz="1800" kern="1200">
          <a:solidFill>
            <a:schemeClr val="tx1"/>
          </a:solidFill>
          <a:latin typeface="+mn-lt"/>
          <a:ea typeface="+mn-ea"/>
          <a:cs typeface="+mn-cs"/>
        </a:defRPr>
      </a:lvl5pPr>
      <a:lvl6pPr marL="2280973" algn="l" defTabSz="912395" rtl="0" eaLnBrk="1" latinLnBrk="0" hangingPunct="1">
        <a:defRPr sz="1800" kern="1200">
          <a:solidFill>
            <a:schemeClr val="tx1"/>
          </a:solidFill>
          <a:latin typeface="+mn-lt"/>
          <a:ea typeface="+mn-ea"/>
          <a:cs typeface="+mn-cs"/>
        </a:defRPr>
      </a:lvl6pPr>
      <a:lvl7pPr marL="2737173" algn="l" defTabSz="912395" rtl="0" eaLnBrk="1" latinLnBrk="0" hangingPunct="1">
        <a:defRPr sz="1800" kern="1200">
          <a:solidFill>
            <a:schemeClr val="tx1"/>
          </a:solidFill>
          <a:latin typeface="+mn-lt"/>
          <a:ea typeface="+mn-ea"/>
          <a:cs typeface="+mn-cs"/>
        </a:defRPr>
      </a:lvl7pPr>
      <a:lvl8pPr marL="3193362" algn="l" defTabSz="912395" rtl="0" eaLnBrk="1" latinLnBrk="0" hangingPunct="1">
        <a:defRPr sz="1800" kern="1200">
          <a:solidFill>
            <a:schemeClr val="tx1"/>
          </a:solidFill>
          <a:latin typeface="+mn-lt"/>
          <a:ea typeface="+mn-ea"/>
          <a:cs typeface="+mn-cs"/>
        </a:defRPr>
      </a:lvl8pPr>
      <a:lvl9pPr marL="3649561" algn="l" defTabSz="912395"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342900" y="249238"/>
            <a:ext cx="8343900" cy="838200"/>
          </a:xfrm>
          <a:prstGeom prst="rect">
            <a:avLst/>
          </a:prstGeom>
          <a:noFill/>
          <a:ln w="9525">
            <a:noFill/>
            <a:miter lim="800000"/>
            <a:headEnd/>
            <a:tailEnd/>
          </a:ln>
        </p:spPr>
        <p:txBody>
          <a:bodyPr vert="horz" wrap="square" lIns="91238" tIns="45622" rIns="91238" bIns="45622" numCol="1" anchor="b" anchorCtr="0" compatLnSpc="1">
            <a:prstTxWarp prst="textNoShape">
              <a:avLst/>
            </a:prstTxWarp>
          </a:bodyPr>
          <a:lstStyle/>
          <a:p>
            <a:pPr lvl="0"/>
            <a:r>
              <a:rPr lang="en-US" smtClean="0"/>
              <a:t>Click to edit Master title style</a:t>
            </a:r>
          </a:p>
        </p:txBody>
      </p:sp>
      <p:sp>
        <p:nvSpPr>
          <p:cNvPr id="11267" name="Rectangle 3"/>
          <p:cNvSpPr>
            <a:spLocks noGrp="1" noChangeArrowheads="1"/>
          </p:cNvSpPr>
          <p:nvPr>
            <p:ph type="body" idx="1"/>
          </p:nvPr>
        </p:nvSpPr>
        <p:spPr bwMode="auto">
          <a:xfrm>
            <a:off x="533400" y="1447800"/>
            <a:ext cx="8343900" cy="4152900"/>
          </a:xfrm>
          <a:prstGeom prst="rect">
            <a:avLst/>
          </a:prstGeom>
          <a:noFill/>
          <a:ln w="9525">
            <a:noFill/>
            <a:miter lim="800000"/>
            <a:headEnd/>
            <a:tailEnd/>
          </a:ln>
        </p:spPr>
        <p:txBody>
          <a:bodyPr vert="horz" wrap="square" lIns="91238" tIns="45622" rIns="91238" bIns="45622"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1268" name="Picture 4"/>
          <p:cNvPicPr>
            <a:picLocks noChangeAspect="1" noChangeArrowheads="1"/>
          </p:cNvPicPr>
          <p:nvPr/>
        </p:nvPicPr>
        <p:blipFill>
          <a:blip r:embed="rId2" cstate="print"/>
          <a:srcRect/>
          <a:stretch>
            <a:fillRect/>
          </a:stretch>
        </p:blipFill>
        <p:spPr bwMode="auto">
          <a:xfrm>
            <a:off x="7788280" y="6503988"/>
            <a:ext cx="920750" cy="212725"/>
          </a:xfrm>
          <a:prstGeom prst="rect">
            <a:avLst/>
          </a:prstGeom>
          <a:noFill/>
          <a:ln w="9525">
            <a:noFill/>
            <a:miter lim="800000"/>
            <a:headEnd/>
            <a:tailEnd/>
          </a:ln>
        </p:spPr>
      </p:pic>
      <p:pic>
        <p:nvPicPr>
          <p:cNvPr id="11269" name="Picture 5"/>
          <p:cNvPicPr>
            <a:picLocks noChangeAspect="1" noChangeArrowheads="1"/>
          </p:cNvPicPr>
          <p:nvPr/>
        </p:nvPicPr>
        <p:blipFill>
          <a:blip r:embed="rId3" cstate="print"/>
          <a:srcRect/>
          <a:stretch>
            <a:fillRect/>
          </a:stretch>
        </p:blipFill>
        <p:spPr bwMode="auto">
          <a:xfrm>
            <a:off x="190500" y="5799138"/>
            <a:ext cx="1430338" cy="660400"/>
          </a:xfrm>
          <a:prstGeom prst="rect">
            <a:avLst/>
          </a:prstGeom>
          <a:noFill/>
          <a:ln w="9525">
            <a:noFill/>
            <a:miter lim="800000"/>
            <a:headEnd/>
            <a:tailEnd/>
          </a:ln>
        </p:spPr>
      </p:pic>
      <p:sp>
        <p:nvSpPr>
          <p:cNvPr id="302086" name="Line 6"/>
          <p:cNvSpPr>
            <a:spLocks noChangeShapeType="1"/>
          </p:cNvSpPr>
          <p:nvPr/>
        </p:nvSpPr>
        <p:spPr bwMode="auto">
          <a:xfrm>
            <a:off x="1241432" y="6438900"/>
            <a:ext cx="7445375" cy="0"/>
          </a:xfrm>
          <a:prstGeom prst="line">
            <a:avLst/>
          </a:prstGeom>
          <a:noFill/>
          <a:ln w="9525">
            <a:solidFill>
              <a:schemeClr val="tx1"/>
            </a:solidFill>
            <a:round/>
            <a:headEnd/>
            <a:tailEnd/>
          </a:ln>
          <a:effectLst/>
        </p:spPr>
        <p:txBody>
          <a:bodyPr wrap="none" lIns="91238" tIns="45622" rIns="91238" bIns="45622" anchor="ctr"/>
          <a:lstStyle/>
          <a:p>
            <a:pPr>
              <a:defRPr/>
            </a:pPr>
            <a:endParaRPr lang="en-US">
              <a:solidFill>
                <a:srgbClr val="000000"/>
              </a:solidFill>
            </a:endParaRPr>
          </a:p>
        </p:txBody>
      </p:sp>
      <p:sp>
        <p:nvSpPr>
          <p:cNvPr id="302087" name="Line 7"/>
          <p:cNvSpPr>
            <a:spLocks noChangeShapeType="1"/>
          </p:cNvSpPr>
          <p:nvPr/>
        </p:nvSpPr>
        <p:spPr bwMode="auto">
          <a:xfrm>
            <a:off x="463550" y="6438900"/>
            <a:ext cx="355600" cy="0"/>
          </a:xfrm>
          <a:prstGeom prst="line">
            <a:avLst/>
          </a:prstGeom>
          <a:noFill/>
          <a:ln w="9525">
            <a:solidFill>
              <a:schemeClr val="tx1"/>
            </a:solidFill>
            <a:round/>
            <a:headEnd/>
            <a:tailEnd/>
          </a:ln>
          <a:effectLst/>
        </p:spPr>
        <p:txBody>
          <a:bodyPr wrap="none" lIns="91238" tIns="45622" rIns="91238" bIns="45622" anchor="ctr"/>
          <a:lstStyle/>
          <a:p>
            <a:pPr>
              <a:defRPr/>
            </a:pPr>
            <a:endParaRPr lang="en-US">
              <a:solidFill>
                <a:srgbClr val="000000"/>
              </a:solidFill>
            </a:endParaRPr>
          </a:p>
        </p:txBody>
      </p:sp>
      <p:sp>
        <p:nvSpPr>
          <p:cNvPr id="302088" name="Line 8"/>
          <p:cNvSpPr>
            <a:spLocks noChangeShapeType="1"/>
          </p:cNvSpPr>
          <p:nvPr/>
        </p:nvSpPr>
        <p:spPr bwMode="auto">
          <a:xfrm flipV="1">
            <a:off x="457200" y="1093788"/>
            <a:ext cx="8686800" cy="12700"/>
          </a:xfrm>
          <a:prstGeom prst="line">
            <a:avLst/>
          </a:prstGeom>
          <a:noFill/>
          <a:ln w="38100">
            <a:solidFill>
              <a:srgbClr val="FFB300"/>
            </a:solidFill>
            <a:round/>
            <a:headEnd/>
            <a:tailEnd/>
          </a:ln>
          <a:effectLst/>
        </p:spPr>
        <p:txBody>
          <a:bodyPr wrap="none" lIns="91238" tIns="45622" rIns="91238" bIns="45622" anchor="ctr"/>
          <a:lstStyle/>
          <a:p>
            <a:pPr>
              <a:defRPr/>
            </a:pPr>
            <a:endParaRPr lang="en-US">
              <a:solidFill>
                <a:srgbClr val="000000"/>
              </a:solidFill>
            </a:endParaRPr>
          </a:p>
        </p:txBody>
      </p:sp>
      <p:sp>
        <p:nvSpPr>
          <p:cNvPr id="302089" name="Text Box 9"/>
          <p:cNvSpPr txBox="1">
            <a:spLocks noChangeArrowheads="1"/>
          </p:cNvSpPr>
          <p:nvPr/>
        </p:nvSpPr>
        <p:spPr bwMode="auto">
          <a:xfrm>
            <a:off x="407988" y="6450017"/>
            <a:ext cx="5334000" cy="217487"/>
          </a:xfrm>
          <a:prstGeom prst="rect">
            <a:avLst/>
          </a:prstGeom>
          <a:noFill/>
          <a:ln w="9525">
            <a:noFill/>
            <a:miter lim="800000"/>
            <a:headEnd/>
            <a:tailEnd/>
          </a:ln>
          <a:effectLst/>
        </p:spPr>
        <p:txBody>
          <a:bodyPr lIns="45622" tIns="45622" rIns="91238" bIns="45622">
            <a:spAutoFit/>
          </a:bodyPr>
          <a:lstStyle/>
          <a:p>
            <a:pPr eaLnBrk="0" hangingPunct="0">
              <a:defRPr/>
            </a:pPr>
            <a:r>
              <a:rPr lang="en-US" sz="800" dirty="0">
                <a:solidFill>
                  <a:srgbClr val="000000"/>
                </a:solidFill>
              </a:rPr>
              <a:t>Operated by Los Alamos National Security, LLC for NNSA</a:t>
            </a:r>
            <a:endParaRPr lang="en-US" sz="900" dirty="0">
              <a:solidFill>
                <a:srgbClr val="000000"/>
              </a:solidFill>
            </a:endParaRPr>
          </a:p>
        </p:txBody>
      </p:sp>
      <p:sp>
        <p:nvSpPr>
          <p:cNvPr id="302090" name="Text Box 10"/>
          <p:cNvSpPr txBox="1">
            <a:spLocks noChangeArrowheads="1"/>
          </p:cNvSpPr>
          <p:nvPr/>
        </p:nvSpPr>
        <p:spPr bwMode="auto">
          <a:xfrm>
            <a:off x="2181225" y="6116645"/>
            <a:ext cx="4621213" cy="231775"/>
          </a:xfrm>
          <a:prstGeom prst="rect">
            <a:avLst/>
          </a:prstGeom>
          <a:noFill/>
          <a:ln w="9525">
            <a:noFill/>
            <a:miter lim="800000"/>
            <a:headEnd/>
            <a:tailEnd/>
          </a:ln>
          <a:effectLst/>
        </p:spPr>
        <p:txBody>
          <a:bodyPr lIns="9135" tIns="0" rIns="9135" bIns="0" anchor="b"/>
          <a:lstStyle/>
          <a:p>
            <a:pPr algn="ctr" eaLnBrk="0" hangingPunct="0">
              <a:defRPr/>
            </a:pPr>
            <a:r>
              <a:rPr lang="en-US" sz="900" b="1" dirty="0">
                <a:solidFill>
                  <a:srgbClr val="808080"/>
                </a:solidFill>
              </a:rPr>
              <a:t>U N C L A S </a:t>
            </a:r>
            <a:r>
              <a:rPr lang="en-US" sz="900" b="1" dirty="0" err="1">
                <a:solidFill>
                  <a:srgbClr val="808080"/>
                </a:solidFill>
              </a:rPr>
              <a:t>S</a:t>
            </a:r>
            <a:r>
              <a:rPr lang="en-US" sz="900" b="1" dirty="0">
                <a:solidFill>
                  <a:srgbClr val="808080"/>
                </a:solidFill>
              </a:rPr>
              <a:t> I F I E D</a:t>
            </a:r>
            <a:endParaRPr lang="en-US" sz="700" dirty="0">
              <a:solidFill>
                <a:srgbClr val="000000"/>
              </a:solidFill>
            </a:endParaRPr>
          </a:p>
        </p:txBody>
      </p:sp>
    </p:spTree>
  </p:cSld>
  <p:clrMap bg1="lt1" tx1="dk1" bg2="lt2" tx2="dk2" accent1="accent1" accent2="accent2" accent3="accent3" accent4="accent4" accent5="accent5" accent6="accent6" hlink="hlink" folHlink="folHlink"/>
  <p:timing>
    <p:tnLst>
      <p:par>
        <p:cTn id="1" dur="indefinite" restart="never" nodeType="tmRoot"/>
      </p:par>
    </p:tnLst>
  </p:timing>
  <p:txStyles>
    <p:titleStyle>
      <a:lvl1pPr algn="l" rtl="0" eaLnBrk="0" fontAlgn="base" hangingPunct="0">
        <a:spcBef>
          <a:spcPct val="0"/>
        </a:spcBef>
        <a:spcAft>
          <a:spcPct val="0"/>
        </a:spcAft>
        <a:defRPr sz="2400" b="1">
          <a:solidFill>
            <a:srgbClr val="004080"/>
          </a:solidFill>
          <a:latin typeface="+mj-lt"/>
          <a:ea typeface="+mj-ea"/>
          <a:cs typeface="+mj-cs"/>
        </a:defRPr>
      </a:lvl1pPr>
      <a:lvl2pPr algn="l" rtl="0" eaLnBrk="0" fontAlgn="base" hangingPunct="0">
        <a:spcBef>
          <a:spcPct val="0"/>
        </a:spcBef>
        <a:spcAft>
          <a:spcPct val="0"/>
        </a:spcAft>
        <a:defRPr sz="2400" b="1">
          <a:solidFill>
            <a:srgbClr val="004080"/>
          </a:solidFill>
          <a:latin typeface="Arial" charset="0"/>
        </a:defRPr>
      </a:lvl2pPr>
      <a:lvl3pPr algn="l" rtl="0" eaLnBrk="0" fontAlgn="base" hangingPunct="0">
        <a:spcBef>
          <a:spcPct val="0"/>
        </a:spcBef>
        <a:spcAft>
          <a:spcPct val="0"/>
        </a:spcAft>
        <a:defRPr sz="2400" b="1">
          <a:solidFill>
            <a:srgbClr val="004080"/>
          </a:solidFill>
          <a:latin typeface="Arial" charset="0"/>
        </a:defRPr>
      </a:lvl3pPr>
      <a:lvl4pPr algn="l" rtl="0" eaLnBrk="0" fontAlgn="base" hangingPunct="0">
        <a:spcBef>
          <a:spcPct val="0"/>
        </a:spcBef>
        <a:spcAft>
          <a:spcPct val="0"/>
        </a:spcAft>
        <a:defRPr sz="2400" b="1">
          <a:solidFill>
            <a:srgbClr val="004080"/>
          </a:solidFill>
          <a:latin typeface="Arial" charset="0"/>
        </a:defRPr>
      </a:lvl4pPr>
      <a:lvl5pPr algn="l" rtl="0" eaLnBrk="0" fontAlgn="base" hangingPunct="0">
        <a:spcBef>
          <a:spcPct val="0"/>
        </a:spcBef>
        <a:spcAft>
          <a:spcPct val="0"/>
        </a:spcAft>
        <a:defRPr sz="2400" b="1">
          <a:solidFill>
            <a:srgbClr val="004080"/>
          </a:solidFill>
          <a:latin typeface="Arial" charset="0"/>
        </a:defRPr>
      </a:lvl5pPr>
      <a:lvl6pPr marL="456196" algn="l" rtl="0" fontAlgn="base">
        <a:spcBef>
          <a:spcPct val="0"/>
        </a:spcBef>
        <a:spcAft>
          <a:spcPct val="0"/>
        </a:spcAft>
        <a:defRPr sz="2400" b="1">
          <a:solidFill>
            <a:srgbClr val="004080"/>
          </a:solidFill>
          <a:latin typeface="Arial" charset="0"/>
        </a:defRPr>
      </a:lvl6pPr>
      <a:lvl7pPr marL="912395" algn="l" rtl="0" fontAlgn="base">
        <a:spcBef>
          <a:spcPct val="0"/>
        </a:spcBef>
        <a:spcAft>
          <a:spcPct val="0"/>
        </a:spcAft>
        <a:defRPr sz="2400" b="1">
          <a:solidFill>
            <a:srgbClr val="004080"/>
          </a:solidFill>
          <a:latin typeface="Arial" charset="0"/>
        </a:defRPr>
      </a:lvl7pPr>
      <a:lvl8pPr marL="1368589" algn="l" rtl="0" fontAlgn="base">
        <a:spcBef>
          <a:spcPct val="0"/>
        </a:spcBef>
        <a:spcAft>
          <a:spcPct val="0"/>
        </a:spcAft>
        <a:defRPr sz="2400" b="1">
          <a:solidFill>
            <a:srgbClr val="004080"/>
          </a:solidFill>
          <a:latin typeface="Arial" charset="0"/>
        </a:defRPr>
      </a:lvl8pPr>
      <a:lvl9pPr marL="1824783" algn="l" rtl="0" fontAlgn="base">
        <a:spcBef>
          <a:spcPct val="0"/>
        </a:spcBef>
        <a:spcAft>
          <a:spcPct val="0"/>
        </a:spcAft>
        <a:defRPr sz="2400" b="1">
          <a:solidFill>
            <a:srgbClr val="004080"/>
          </a:solidFill>
          <a:latin typeface="Arial" charset="0"/>
        </a:defRPr>
      </a:lvl9pPr>
    </p:titleStyle>
    <p:bodyStyle>
      <a:lvl1pPr marL="339487" indent="-339487" algn="l" rtl="0" eaLnBrk="0" fontAlgn="base" hangingPunct="0">
        <a:spcBef>
          <a:spcPct val="50000"/>
        </a:spcBef>
        <a:spcAft>
          <a:spcPct val="0"/>
        </a:spcAft>
        <a:buClr>
          <a:srgbClr val="004080"/>
        </a:buClr>
        <a:buSzPct val="65000"/>
        <a:buFont typeface="Wingdings" pitchFamily="2" charset="2"/>
        <a:buChar char="n"/>
        <a:defRPr b="1">
          <a:solidFill>
            <a:schemeClr val="tx1"/>
          </a:solidFill>
          <a:latin typeface="+mn-lt"/>
          <a:ea typeface="+mn-ea"/>
          <a:cs typeface="+mn-cs"/>
        </a:defRPr>
      </a:lvl1pPr>
      <a:lvl2pPr marL="666283" indent="-322039" algn="l" rtl="0" eaLnBrk="0" fontAlgn="base" hangingPunct="0">
        <a:spcBef>
          <a:spcPct val="20000"/>
        </a:spcBef>
        <a:spcAft>
          <a:spcPct val="0"/>
        </a:spcAft>
        <a:buClr>
          <a:srgbClr val="800000"/>
        </a:buClr>
        <a:buFont typeface="Times" charset="0"/>
        <a:buChar char="•"/>
        <a:defRPr sz="1600">
          <a:solidFill>
            <a:schemeClr val="tx1"/>
          </a:solidFill>
          <a:latin typeface="+mn-lt"/>
        </a:defRPr>
      </a:lvl2pPr>
      <a:lvl3pPr marL="1018462" indent="-347418" algn="l" rtl="0" eaLnBrk="0" fontAlgn="base" hangingPunct="0">
        <a:spcBef>
          <a:spcPct val="20000"/>
        </a:spcBef>
        <a:spcAft>
          <a:spcPct val="0"/>
        </a:spcAft>
        <a:buSzPct val="65000"/>
        <a:buChar char="—"/>
        <a:defRPr sz="1600">
          <a:solidFill>
            <a:schemeClr val="tx1"/>
          </a:solidFill>
          <a:latin typeface="+mn-lt"/>
        </a:defRPr>
      </a:lvl3pPr>
      <a:lvl4pPr marL="1335742" indent="-312520" algn="l" rtl="0" eaLnBrk="0" fontAlgn="base" hangingPunct="0">
        <a:spcBef>
          <a:spcPct val="20000"/>
        </a:spcBef>
        <a:spcAft>
          <a:spcPct val="0"/>
        </a:spcAft>
        <a:buFont typeface="Times" charset="0"/>
        <a:buChar char="•"/>
        <a:defRPr sz="1400">
          <a:solidFill>
            <a:schemeClr val="tx1"/>
          </a:solidFill>
          <a:latin typeface="+mn-lt"/>
        </a:defRPr>
      </a:lvl4pPr>
      <a:lvl5pPr marL="1676813" indent="-336315" algn="l" rtl="0" eaLnBrk="0" fontAlgn="base" hangingPunct="0">
        <a:spcBef>
          <a:spcPct val="20000"/>
        </a:spcBef>
        <a:spcAft>
          <a:spcPct val="0"/>
        </a:spcAft>
        <a:buClr>
          <a:schemeClr val="accent1"/>
        </a:buClr>
        <a:buSzPct val="75000"/>
        <a:defRPr sz="1400">
          <a:solidFill>
            <a:schemeClr val="tx1"/>
          </a:solidFill>
          <a:latin typeface="+mn-lt"/>
        </a:defRPr>
      </a:lvl5pPr>
      <a:lvl6pPr marL="2133665" indent="-338978" algn="l" rtl="0" fontAlgn="base">
        <a:spcBef>
          <a:spcPct val="20000"/>
        </a:spcBef>
        <a:spcAft>
          <a:spcPct val="0"/>
        </a:spcAft>
        <a:buClr>
          <a:schemeClr val="accent1"/>
        </a:buClr>
        <a:buSzPct val="75000"/>
        <a:defRPr sz="1400">
          <a:solidFill>
            <a:schemeClr val="tx1"/>
          </a:solidFill>
          <a:latin typeface="+mn-lt"/>
        </a:defRPr>
      </a:lvl6pPr>
      <a:lvl7pPr marL="2589849" indent="-338978" algn="l" rtl="0" fontAlgn="base">
        <a:spcBef>
          <a:spcPct val="20000"/>
        </a:spcBef>
        <a:spcAft>
          <a:spcPct val="0"/>
        </a:spcAft>
        <a:buClr>
          <a:schemeClr val="accent1"/>
        </a:buClr>
        <a:buSzPct val="75000"/>
        <a:defRPr sz="1400">
          <a:solidFill>
            <a:schemeClr val="tx1"/>
          </a:solidFill>
          <a:latin typeface="+mn-lt"/>
        </a:defRPr>
      </a:lvl7pPr>
      <a:lvl8pPr marL="3046054" indent="-338978" algn="l" rtl="0" fontAlgn="base">
        <a:spcBef>
          <a:spcPct val="20000"/>
        </a:spcBef>
        <a:spcAft>
          <a:spcPct val="0"/>
        </a:spcAft>
        <a:buClr>
          <a:schemeClr val="accent1"/>
        </a:buClr>
        <a:buSzPct val="75000"/>
        <a:defRPr sz="1400">
          <a:solidFill>
            <a:schemeClr val="tx1"/>
          </a:solidFill>
          <a:latin typeface="+mn-lt"/>
        </a:defRPr>
      </a:lvl8pPr>
      <a:lvl9pPr marL="3502256" indent="-338978" algn="l" rtl="0" fontAlgn="base">
        <a:spcBef>
          <a:spcPct val="20000"/>
        </a:spcBef>
        <a:spcAft>
          <a:spcPct val="0"/>
        </a:spcAft>
        <a:buClr>
          <a:schemeClr val="accent1"/>
        </a:buClr>
        <a:buSzPct val="75000"/>
        <a:defRPr sz="1400">
          <a:solidFill>
            <a:schemeClr val="tx1"/>
          </a:solidFill>
          <a:latin typeface="+mn-lt"/>
        </a:defRPr>
      </a:lvl9pPr>
    </p:bodyStyle>
    <p:otherStyle>
      <a:defPPr>
        <a:defRPr lang="en-US"/>
      </a:defPPr>
      <a:lvl1pPr marL="0" algn="l" defTabSz="912395" rtl="0" eaLnBrk="1" latinLnBrk="0" hangingPunct="1">
        <a:defRPr sz="1800" kern="1200">
          <a:solidFill>
            <a:schemeClr val="tx1"/>
          </a:solidFill>
          <a:latin typeface="+mn-lt"/>
          <a:ea typeface="+mn-ea"/>
          <a:cs typeface="+mn-cs"/>
        </a:defRPr>
      </a:lvl1pPr>
      <a:lvl2pPr marL="456196" algn="l" defTabSz="912395" rtl="0" eaLnBrk="1" latinLnBrk="0" hangingPunct="1">
        <a:defRPr sz="1800" kern="1200">
          <a:solidFill>
            <a:schemeClr val="tx1"/>
          </a:solidFill>
          <a:latin typeface="+mn-lt"/>
          <a:ea typeface="+mn-ea"/>
          <a:cs typeface="+mn-cs"/>
        </a:defRPr>
      </a:lvl2pPr>
      <a:lvl3pPr marL="912395" algn="l" defTabSz="912395" rtl="0" eaLnBrk="1" latinLnBrk="0" hangingPunct="1">
        <a:defRPr sz="1800" kern="1200">
          <a:solidFill>
            <a:schemeClr val="tx1"/>
          </a:solidFill>
          <a:latin typeface="+mn-lt"/>
          <a:ea typeface="+mn-ea"/>
          <a:cs typeface="+mn-cs"/>
        </a:defRPr>
      </a:lvl3pPr>
      <a:lvl4pPr marL="1368589" algn="l" defTabSz="912395" rtl="0" eaLnBrk="1" latinLnBrk="0" hangingPunct="1">
        <a:defRPr sz="1800" kern="1200">
          <a:solidFill>
            <a:schemeClr val="tx1"/>
          </a:solidFill>
          <a:latin typeface="+mn-lt"/>
          <a:ea typeface="+mn-ea"/>
          <a:cs typeface="+mn-cs"/>
        </a:defRPr>
      </a:lvl4pPr>
      <a:lvl5pPr marL="1824783" algn="l" defTabSz="912395" rtl="0" eaLnBrk="1" latinLnBrk="0" hangingPunct="1">
        <a:defRPr sz="1800" kern="1200">
          <a:solidFill>
            <a:schemeClr val="tx1"/>
          </a:solidFill>
          <a:latin typeface="+mn-lt"/>
          <a:ea typeface="+mn-ea"/>
          <a:cs typeface="+mn-cs"/>
        </a:defRPr>
      </a:lvl5pPr>
      <a:lvl6pPr marL="2280973" algn="l" defTabSz="912395" rtl="0" eaLnBrk="1" latinLnBrk="0" hangingPunct="1">
        <a:defRPr sz="1800" kern="1200">
          <a:solidFill>
            <a:schemeClr val="tx1"/>
          </a:solidFill>
          <a:latin typeface="+mn-lt"/>
          <a:ea typeface="+mn-ea"/>
          <a:cs typeface="+mn-cs"/>
        </a:defRPr>
      </a:lvl6pPr>
      <a:lvl7pPr marL="2737173" algn="l" defTabSz="912395" rtl="0" eaLnBrk="1" latinLnBrk="0" hangingPunct="1">
        <a:defRPr sz="1800" kern="1200">
          <a:solidFill>
            <a:schemeClr val="tx1"/>
          </a:solidFill>
          <a:latin typeface="+mn-lt"/>
          <a:ea typeface="+mn-ea"/>
          <a:cs typeface="+mn-cs"/>
        </a:defRPr>
      </a:lvl7pPr>
      <a:lvl8pPr marL="3193362" algn="l" defTabSz="912395" rtl="0" eaLnBrk="1" latinLnBrk="0" hangingPunct="1">
        <a:defRPr sz="1800" kern="1200">
          <a:solidFill>
            <a:schemeClr val="tx1"/>
          </a:solidFill>
          <a:latin typeface="+mn-lt"/>
          <a:ea typeface="+mn-ea"/>
          <a:cs typeface="+mn-cs"/>
        </a:defRPr>
      </a:lvl8pPr>
      <a:lvl9pPr marL="3649561" algn="l" defTabSz="912395"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bwMode="auto">
          <a:xfrm>
            <a:off x="342900" y="249238"/>
            <a:ext cx="8343900" cy="838200"/>
          </a:xfrm>
          <a:prstGeom prst="rect">
            <a:avLst/>
          </a:prstGeom>
          <a:noFill/>
          <a:ln w="9525">
            <a:noFill/>
            <a:miter lim="800000"/>
            <a:headEnd/>
            <a:tailEnd/>
          </a:ln>
        </p:spPr>
        <p:txBody>
          <a:bodyPr vert="horz" wrap="square" lIns="91238" tIns="45622" rIns="91238" bIns="45622" numCol="1" anchor="b" anchorCtr="0" compatLnSpc="1">
            <a:prstTxWarp prst="textNoShape">
              <a:avLst/>
            </a:prstTxWarp>
          </a:bodyPr>
          <a:lstStyle/>
          <a:p>
            <a:pPr lvl="0"/>
            <a:r>
              <a:rPr lang="en-US" smtClean="0"/>
              <a:t>Click to edit Master title style</a:t>
            </a:r>
          </a:p>
        </p:txBody>
      </p:sp>
      <p:sp>
        <p:nvSpPr>
          <p:cNvPr id="12291" name="Rectangle 3"/>
          <p:cNvSpPr>
            <a:spLocks noGrp="1" noChangeArrowheads="1"/>
          </p:cNvSpPr>
          <p:nvPr>
            <p:ph type="body" idx="1"/>
          </p:nvPr>
        </p:nvSpPr>
        <p:spPr bwMode="auto">
          <a:xfrm>
            <a:off x="533400" y="1447800"/>
            <a:ext cx="8343900" cy="4152900"/>
          </a:xfrm>
          <a:prstGeom prst="rect">
            <a:avLst/>
          </a:prstGeom>
          <a:noFill/>
          <a:ln w="9525">
            <a:noFill/>
            <a:miter lim="800000"/>
            <a:headEnd/>
            <a:tailEnd/>
          </a:ln>
        </p:spPr>
        <p:txBody>
          <a:bodyPr vert="horz" wrap="square" lIns="91238" tIns="45622" rIns="91238" bIns="45622"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2292" name="Picture 4"/>
          <p:cNvPicPr>
            <a:picLocks noChangeAspect="1" noChangeArrowheads="1"/>
          </p:cNvPicPr>
          <p:nvPr/>
        </p:nvPicPr>
        <p:blipFill>
          <a:blip r:embed="rId2" cstate="print"/>
          <a:srcRect/>
          <a:stretch>
            <a:fillRect/>
          </a:stretch>
        </p:blipFill>
        <p:spPr bwMode="auto">
          <a:xfrm>
            <a:off x="7788280" y="6503988"/>
            <a:ext cx="920750" cy="212725"/>
          </a:xfrm>
          <a:prstGeom prst="rect">
            <a:avLst/>
          </a:prstGeom>
          <a:noFill/>
          <a:ln w="9525">
            <a:noFill/>
            <a:miter lim="800000"/>
            <a:headEnd/>
            <a:tailEnd/>
          </a:ln>
        </p:spPr>
      </p:pic>
      <p:pic>
        <p:nvPicPr>
          <p:cNvPr id="12293" name="Picture 5"/>
          <p:cNvPicPr>
            <a:picLocks noChangeAspect="1" noChangeArrowheads="1"/>
          </p:cNvPicPr>
          <p:nvPr/>
        </p:nvPicPr>
        <p:blipFill>
          <a:blip r:embed="rId3" cstate="print"/>
          <a:srcRect/>
          <a:stretch>
            <a:fillRect/>
          </a:stretch>
        </p:blipFill>
        <p:spPr bwMode="auto">
          <a:xfrm>
            <a:off x="190500" y="5799138"/>
            <a:ext cx="1430338" cy="660400"/>
          </a:xfrm>
          <a:prstGeom prst="rect">
            <a:avLst/>
          </a:prstGeom>
          <a:noFill/>
          <a:ln w="9525">
            <a:noFill/>
            <a:miter lim="800000"/>
            <a:headEnd/>
            <a:tailEnd/>
          </a:ln>
        </p:spPr>
      </p:pic>
      <p:sp>
        <p:nvSpPr>
          <p:cNvPr id="302086" name="Line 6"/>
          <p:cNvSpPr>
            <a:spLocks noChangeShapeType="1"/>
          </p:cNvSpPr>
          <p:nvPr/>
        </p:nvSpPr>
        <p:spPr bwMode="auto">
          <a:xfrm>
            <a:off x="1241432" y="6438900"/>
            <a:ext cx="7445375" cy="0"/>
          </a:xfrm>
          <a:prstGeom prst="line">
            <a:avLst/>
          </a:prstGeom>
          <a:noFill/>
          <a:ln w="9525">
            <a:solidFill>
              <a:schemeClr val="tx1"/>
            </a:solidFill>
            <a:round/>
            <a:headEnd/>
            <a:tailEnd/>
          </a:ln>
          <a:effectLst/>
        </p:spPr>
        <p:txBody>
          <a:bodyPr wrap="none" lIns="91238" tIns="45622" rIns="91238" bIns="45622" anchor="ctr"/>
          <a:lstStyle/>
          <a:p>
            <a:pPr>
              <a:defRPr/>
            </a:pPr>
            <a:endParaRPr lang="en-US">
              <a:solidFill>
                <a:srgbClr val="000000"/>
              </a:solidFill>
            </a:endParaRPr>
          </a:p>
        </p:txBody>
      </p:sp>
      <p:sp>
        <p:nvSpPr>
          <p:cNvPr id="302087" name="Line 7"/>
          <p:cNvSpPr>
            <a:spLocks noChangeShapeType="1"/>
          </p:cNvSpPr>
          <p:nvPr/>
        </p:nvSpPr>
        <p:spPr bwMode="auto">
          <a:xfrm>
            <a:off x="463550" y="6438900"/>
            <a:ext cx="355600" cy="0"/>
          </a:xfrm>
          <a:prstGeom prst="line">
            <a:avLst/>
          </a:prstGeom>
          <a:noFill/>
          <a:ln w="9525">
            <a:solidFill>
              <a:schemeClr val="tx1"/>
            </a:solidFill>
            <a:round/>
            <a:headEnd/>
            <a:tailEnd/>
          </a:ln>
          <a:effectLst/>
        </p:spPr>
        <p:txBody>
          <a:bodyPr wrap="none" lIns="91238" tIns="45622" rIns="91238" bIns="45622" anchor="ctr"/>
          <a:lstStyle/>
          <a:p>
            <a:pPr>
              <a:defRPr/>
            </a:pPr>
            <a:endParaRPr lang="en-US">
              <a:solidFill>
                <a:srgbClr val="000000"/>
              </a:solidFill>
            </a:endParaRPr>
          </a:p>
        </p:txBody>
      </p:sp>
      <p:sp>
        <p:nvSpPr>
          <p:cNvPr id="302088" name="Line 8"/>
          <p:cNvSpPr>
            <a:spLocks noChangeShapeType="1"/>
          </p:cNvSpPr>
          <p:nvPr/>
        </p:nvSpPr>
        <p:spPr bwMode="auto">
          <a:xfrm flipV="1">
            <a:off x="457200" y="1093788"/>
            <a:ext cx="8686800" cy="12700"/>
          </a:xfrm>
          <a:prstGeom prst="line">
            <a:avLst/>
          </a:prstGeom>
          <a:noFill/>
          <a:ln w="38100">
            <a:solidFill>
              <a:srgbClr val="FFB300"/>
            </a:solidFill>
            <a:round/>
            <a:headEnd/>
            <a:tailEnd/>
          </a:ln>
          <a:effectLst/>
        </p:spPr>
        <p:txBody>
          <a:bodyPr wrap="none" lIns="91238" tIns="45622" rIns="91238" bIns="45622" anchor="ctr"/>
          <a:lstStyle/>
          <a:p>
            <a:pPr>
              <a:defRPr/>
            </a:pPr>
            <a:endParaRPr lang="en-US">
              <a:solidFill>
                <a:srgbClr val="000000"/>
              </a:solidFill>
            </a:endParaRPr>
          </a:p>
        </p:txBody>
      </p:sp>
      <p:sp>
        <p:nvSpPr>
          <p:cNvPr id="302089" name="Text Box 9"/>
          <p:cNvSpPr txBox="1">
            <a:spLocks noChangeArrowheads="1"/>
          </p:cNvSpPr>
          <p:nvPr/>
        </p:nvSpPr>
        <p:spPr bwMode="auto">
          <a:xfrm>
            <a:off x="407988" y="6450017"/>
            <a:ext cx="5334000" cy="217487"/>
          </a:xfrm>
          <a:prstGeom prst="rect">
            <a:avLst/>
          </a:prstGeom>
          <a:noFill/>
          <a:ln w="9525">
            <a:noFill/>
            <a:miter lim="800000"/>
            <a:headEnd/>
            <a:tailEnd/>
          </a:ln>
          <a:effectLst/>
        </p:spPr>
        <p:txBody>
          <a:bodyPr lIns="45622" tIns="45622" rIns="91238" bIns="45622">
            <a:spAutoFit/>
          </a:bodyPr>
          <a:lstStyle/>
          <a:p>
            <a:pPr eaLnBrk="0" hangingPunct="0">
              <a:defRPr/>
            </a:pPr>
            <a:r>
              <a:rPr lang="en-US" sz="800" dirty="0">
                <a:solidFill>
                  <a:srgbClr val="000000"/>
                </a:solidFill>
              </a:rPr>
              <a:t>Operated by Los Alamos National Security, LLC for NNSA</a:t>
            </a:r>
            <a:endParaRPr lang="en-US" sz="900" dirty="0">
              <a:solidFill>
                <a:srgbClr val="000000"/>
              </a:solidFill>
            </a:endParaRPr>
          </a:p>
        </p:txBody>
      </p:sp>
      <p:sp>
        <p:nvSpPr>
          <p:cNvPr id="302090" name="Text Box 10"/>
          <p:cNvSpPr txBox="1">
            <a:spLocks noChangeArrowheads="1"/>
          </p:cNvSpPr>
          <p:nvPr/>
        </p:nvSpPr>
        <p:spPr bwMode="auto">
          <a:xfrm>
            <a:off x="2181225" y="6116645"/>
            <a:ext cx="4621213" cy="231775"/>
          </a:xfrm>
          <a:prstGeom prst="rect">
            <a:avLst/>
          </a:prstGeom>
          <a:noFill/>
          <a:ln w="9525">
            <a:noFill/>
            <a:miter lim="800000"/>
            <a:headEnd/>
            <a:tailEnd/>
          </a:ln>
          <a:effectLst/>
        </p:spPr>
        <p:txBody>
          <a:bodyPr lIns="9135" tIns="0" rIns="9135" bIns="0" anchor="b"/>
          <a:lstStyle/>
          <a:p>
            <a:pPr algn="ctr" eaLnBrk="0" hangingPunct="0">
              <a:defRPr/>
            </a:pPr>
            <a:r>
              <a:rPr lang="en-US" sz="900" b="1" dirty="0">
                <a:solidFill>
                  <a:srgbClr val="808080"/>
                </a:solidFill>
              </a:rPr>
              <a:t>U N C L A S </a:t>
            </a:r>
            <a:r>
              <a:rPr lang="en-US" sz="900" b="1" dirty="0" err="1">
                <a:solidFill>
                  <a:srgbClr val="808080"/>
                </a:solidFill>
              </a:rPr>
              <a:t>S</a:t>
            </a:r>
            <a:r>
              <a:rPr lang="en-US" sz="900" b="1" dirty="0">
                <a:solidFill>
                  <a:srgbClr val="808080"/>
                </a:solidFill>
              </a:rPr>
              <a:t> I F I E D</a:t>
            </a:r>
            <a:endParaRPr lang="en-US" sz="700" dirty="0">
              <a:solidFill>
                <a:srgbClr val="000000"/>
              </a:solidFill>
            </a:endParaRPr>
          </a:p>
        </p:txBody>
      </p:sp>
    </p:spTree>
  </p:cSld>
  <p:clrMap bg1="lt1" tx1="dk1" bg2="lt2" tx2="dk2" accent1="accent1" accent2="accent2" accent3="accent3" accent4="accent4" accent5="accent5" accent6="accent6" hlink="hlink" folHlink="folHlink"/>
  <p:timing>
    <p:tnLst>
      <p:par>
        <p:cTn id="1" dur="indefinite" restart="never" nodeType="tmRoot"/>
      </p:par>
    </p:tnLst>
  </p:timing>
  <p:txStyles>
    <p:titleStyle>
      <a:lvl1pPr algn="l" rtl="0" eaLnBrk="0" fontAlgn="base" hangingPunct="0">
        <a:spcBef>
          <a:spcPct val="0"/>
        </a:spcBef>
        <a:spcAft>
          <a:spcPct val="0"/>
        </a:spcAft>
        <a:defRPr sz="2400" b="1">
          <a:solidFill>
            <a:srgbClr val="004080"/>
          </a:solidFill>
          <a:latin typeface="+mj-lt"/>
          <a:ea typeface="+mj-ea"/>
          <a:cs typeface="+mj-cs"/>
        </a:defRPr>
      </a:lvl1pPr>
      <a:lvl2pPr algn="l" rtl="0" eaLnBrk="0" fontAlgn="base" hangingPunct="0">
        <a:spcBef>
          <a:spcPct val="0"/>
        </a:spcBef>
        <a:spcAft>
          <a:spcPct val="0"/>
        </a:spcAft>
        <a:defRPr sz="2400" b="1">
          <a:solidFill>
            <a:srgbClr val="004080"/>
          </a:solidFill>
          <a:latin typeface="Arial" charset="0"/>
        </a:defRPr>
      </a:lvl2pPr>
      <a:lvl3pPr algn="l" rtl="0" eaLnBrk="0" fontAlgn="base" hangingPunct="0">
        <a:spcBef>
          <a:spcPct val="0"/>
        </a:spcBef>
        <a:spcAft>
          <a:spcPct val="0"/>
        </a:spcAft>
        <a:defRPr sz="2400" b="1">
          <a:solidFill>
            <a:srgbClr val="004080"/>
          </a:solidFill>
          <a:latin typeface="Arial" charset="0"/>
        </a:defRPr>
      </a:lvl3pPr>
      <a:lvl4pPr algn="l" rtl="0" eaLnBrk="0" fontAlgn="base" hangingPunct="0">
        <a:spcBef>
          <a:spcPct val="0"/>
        </a:spcBef>
        <a:spcAft>
          <a:spcPct val="0"/>
        </a:spcAft>
        <a:defRPr sz="2400" b="1">
          <a:solidFill>
            <a:srgbClr val="004080"/>
          </a:solidFill>
          <a:latin typeface="Arial" charset="0"/>
        </a:defRPr>
      </a:lvl4pPr>
      <a:lvl5pPr algn="l" rtl="0" eaLnBrk="0" fontAlgn="base" hangingPunct="0">
        <a:spcBef>
          <a:spcPct val="0"/>
        </a:spcBef>
        <a:spcAft>
          <a:spcPct val="0"/>
        </a:spcAft>
        <a:defRPr sz="2400" b="1">
          <a:solidFill>
            <a:srgbClr val="004080"/>
          </a:solidFill>
          <a:latin typeface="Arial" charset="0"/>
        </a:defRPr>
      </a:lvl5pPr>
      <a:lvl6pPr marL="456196" algn="l" rtl="0" fontAlgn="base">
        <a:spcBef>
          <a:spcPct val="0"/>
        </a:spcBef>
        <a:spcAft>
          <a:spcPct val="0"/>
        </a:spcAft>
        <a:defRPr sz="2400" b="1">
          <a:solidFill>
            <a:srgbClr val="004080"/>
          </a:solidFill>
          <a:latin typeface="Arial" charset="0"/>
        </a:defRPr>
      </a:lvl6pPr>
      <a:lvl7pPr marL="912395" algn="l" rtl="0" fontAlgn="base">
        <a:spcBef>
          <a:spcPct val="0"/>
        </a:spcBef>
        <a:spcAft>
          <a:spcPct val="0"/>
        </a:spcAft>
        <a:defRPr sz="2400" b="1">
          <a:solidFill>
            <a:srgbClr val="004080"/>
          </a:solidFill>
          <a:latin typeface="Arial" charset="0"/>
        </a:defRPr>
      </a:lvl7pPr>
      <a:lvl8pPr marL="1368589" algn="l" rtl="0" fontAlgn="base">
        <a:spcBef>
          <a:spcPct val="0"/>
        </a:spcBef>
        <a:spcAft>
          <a:spcPct val="0"/>
        </a:spcAft>
        <a:defRPr sz="2400" b="1">
          <a:solidFill>
            <a:srgbClr val="004080"/>
          </a:solidFill>
          <a:latin typeface="Arial" charset="0"/>
        </a:defRPr>
      </a:lvl8pPr>
      <a:lvl9pPr marL="1824783" algn="l" rtl="0" fontAlgn="base">
        <a:spcBef>
          <a:spcPct val="0"/>
        </a:spcBef>
        <a:spcAft>
          <a:spcPct val="0"/>
        </a:spcAft>
        <a:defRPr sz="2400" b="1">
          <a:solidFill>
            <a:srgbClr val="004080"/>
          </a:solidFill>
          <a:latin typeface="Arial" charset="0"/>
        </a:defRPr>
      </a:lvl9pPr>
    </p:titleStyle>
    <p:bodyStyle>
      <a:lvl1pPr marL="339487" indent="-339487" algn="l" rtl="0" eaLnBrk="0" fontAlgn="base" hangingPunct="0">
        <a:spcBef>
          <a:spcPct val="50000"/>
        </a:spcBef>
        <a:spcAft>
          <a:spcPct val="0"/>
        </a:spcAft>
        <a:buClr>
          <a:srgbClr val="004080"/>
        </a:buClr>
        <a:buSzPct val="65000"/>
        <a:buFont typeface="Wingdings" pitchFamily="2" charset="2"/>
        <a:buChar char="n"/>
        <a:defRPr b="1">
          <a:solidFill>
            <a:schemeClr val="tx1"/>
          </a:solidFill>
          <a:latin typeface="+mn-lt"/>
          <a:ea typeface="+mn-ea"/>
          <a:cs typeface="+mn-cs"/>
        </a:defRPr>
      </a:lvl1pPr>
      <a:lvl2pPr marL="666283" indent="-322039" algn="l" rtl="0" eaLnBrk="0" fontAlgn="base" hangingPunct="0">
        <a:spcBef>
          <a:spcPct val="20000"/>
        </a:spcBef>
        <a:spcAft>
          <a:spcPct val="0"/>
        </a:spcAft>
        <a:buClr>
          <a:srgbClr val="800000"/>
        </a:buClr>
        <a:buFont typeface="Times" charset="0"/>
        <a:buChar char="•"/>
        <a:defRPr sz="1600">
          <a:solidFill>
            <a:schemeClr val="tx1"/>
          </a:solidFill>
          <a:latin typeface="+mn-lt"/>
        </a:defRPr>
      </a:lvl2pPr>
      <a:lvl3pPr marL="1018462" indent="-347418" algn="l" rtl="0" eaLnBrk="0" fontAlgn="base" hangingPunct="0">
        <a:spcBef>
          <a:spcPct val="20000"/>
        </a:spcBef>
        <a:spcAft>
          <a:spcPct val="0"/>
        </a:spcAft>
        <a:buSzPct val="65000"/>
        <a:buChar char="—"/>
        <a:defRPr sz="1600">
          <a:solidFill>
            <a:schemeClr val="tx1"/>
          </a:solidFill>
          <a:latin typeface="+mn-lt"/>
        </a:defRPr>
      </a:lvl3pPr>
      <a:lvl4pPr marL="1335742" indent="-312520" algn="l" rtl="0" eaLnBrk="0" fontAlgn="base" hangingPunct="0">
        <a:spcBef>
          <a:spcPct val="20000"/>
        </a:spcBef>
        <a:spcAft>
          <a:spcPct val="0"/>
        </a:spcAft>
        <a:buFont typeface="Times" charset="0"/>
        <a:buChar char="•"/>
        <a:defRPr sz="1400">
          <a:solidFill>
            <a:schemeClr val="tx1"/>
          </a:solidFill>
          <a:latin typeface="+mn-lt"/>
        </a:defRPr>
      </a:lvl4pPr>
      <a:lvl5pPr marL="1676813" indent="-336315" algn="l" rtl="0" eaLnBrk="0" fontAlgn="base" hangingPunct="0">
        <a:spcBef>
          <a:spcPct val="20000"/>
        </a:spcBef>
        <a:spcAft>
          <a:spcPct val="0"/>
        </a:spcAft>
        <a:buClr>
          <a:schemeClr val="accent1"/>
        </a:buClr>
        <a:buSzPct val="75000"/>
        <a:defRPr sz="1400">
          <a:solidFill>
            <a:schemeClr val="tx1"/>
          </a:solidFill>
          <a:latin typeface="+mn-lt"/>
        </a:defRPr>
      </a:lvl5pPr>
      <a:lvl6pPr marL="2133665" indent="-338978" algn="l" rtl="0" fontAlgn="base">
        <a:spcBef>
          <a:spcPct val="20000"/>
        </a:spcBef>
        <a:spcAft>
          <a:spcPct val="0"/>
        </a:spcAft>
        <a:buClr>
          <a:schemeClr val="accent1"/>
        </a:buClr>
        <a:buSzPct val="75000"/>
        <a:defRPr sz="1400">
          <a:solidFill>
            <a:schemeClr val="tx1"/>
          </a:solidFill>
          <a:latin typeface="+mn-lt"/>
        </a:defRPr>
      </a:lvl6pPr>
      <a:lvl7pPr marL="2589849" indent="-338978" algn="l" rtl="0" fontAlgn="base">
        <a:spcBef>
          <a:spcPct val="20000"/>
        </a:spcBef>
        <a:spcAft>
          <a:spcPct val="0"/>
        </a:spcAft>
        <a:buClr>
          <a:schemeClr val="accent1"/>
        </a:buClr>
        <a:buSzPct val="75000"/>
        <a:defRPr sz="1400">
          <a:solidFill>
            <a:schemeClr val="tx1"/>
          </a:solidFill>
          <a:latin typeface="+mn-lt"/>
        </a:defRPr>
      </a:lvl7pPr>
      <a:lvl8pPr marL="3046054" indent="-338978" algn="l" rtl="0" fontAlgn="base">
        <a:spcBef>
          <a:spcPct val="20000"/>
        </a:spcBef>
        <a:spcAft>
          <a:spcPct val="0"/>
        </a:spcAft>
        <a:buClr>
          <a:schemeClr val="accent1"/>
        </a:buClr>
        <a:buSzPct val="75000"/>
        <a:defRPr sz="1400">
          <a:solidFill>
            <a:schemeClr val="tx1"/>
          </a:solidFill>
          <a:latin typeface="+mn-lt"/>
        </a:defRPr>
      </a:lvl8pPr>
      <a:lvl9pPr marL="3502256" indent="-338978" algn="l" rtl="0" fontAlgn="base">
        <a:spcBef>
          <a:spcPct val="20000"/>
        </a:spcBef>
        <a:spcAft>
          <a:spcPct val="0"/>
        </a:spcAft>
        <a:buClr>
          <a:schemeClr val="accent1"/>
        </a:buClr>
        <a:buSzPct val="75000"/>
        <a:defRPr sz="1400">
          <a:solidFill>
            <a:schemeClr val="tx1"/>
          </a:solidFill>
          <a:latin typeface="+mn-lt"/>
        </a:defRPr>
      </a:lvl9pPr>
    </p:bodyStyle>
    <p:otherStyle>
      <a:defPPr>
        <a:defRPr lang="en-US"/>
      </a:defPPr>
      <a:lvl1pPr marL="0" algn="l" defTabSz="912395" rtl="0" eaLnBrk="1" latinLnBrk="0" hangingPunct="1">
        <a:defRPr sz="1800" kern="1200">
          <a:solidFill>
            <a:schemeClr val="tx1"/>
          </a:solidFill>
          <a:latin typeface="+mn-lt"/>
          <a:ea typeface="+mn-ea"/>
          <a:cs typeface="+mn-cs"/>
        </a:defRPr>
      </a:lvl1pPr>
      <a:lvl2pPr marL="456196" algn="l" defTabSz="912395" rtl="0" eaLnBrk="1" latinLnBrk="0" hangingPunct="1">
        <a:defRPr sz="1800" kern="1200">
          <a:solidFill>
            <a:schemeClr val="tx1"/>
          </a:solidFill>
          <a:latin typeface="+mn-lt"/>
          <a:ea typeface="+mn-ea"/>
          <a:cs typeface="+mn-cs"/>
        </a:defRPr>
      </a:lvl2pPr>
      <a:lvl3pPr marL="912395" algn="l" defTabSz="912395" rtl="0" eaLnBrk="1" latinLnBrk="0" hangingPunct="1">
        <a:defRPr sz="1800" kern="1200">
          <a:solidFill>
            <a:schemeClr val="tx1"/>
          </a:solidFill>
          <a:latin typeface="+mn-lt"/>
          <a:ea typeface="+mn-ea"/>
          <a:cs typeface="+mn-cs"/>
        </a:defRPr>
      </a:lvl3pPr>
      <a:lvl4pPr marL="1368589" algn="l" defTabSz="912395" rtl="0" eaLnBrk="1" latinLnBrk="0" hangingPunct="1">
        <a:defRPr sz="1800" kern="1200">
          <a:solidFill>
            <a:schemeClr val="tx1"/>
          </a:solidFill>
          <a:latin typeface="+mn-lt"/>
          <a:ea typeface="+mn-ea"/>
          <a:cs typeface="+mn-cs"/>
        </a:defRPr>
      </a:lvl4pPr>
      <a:lvl5pPr marL="1824783" algn="l" defTabSz="912395" rtl="0" eaLnBrk="1" latinLnBrk="0" hangingPunct="1">
        <a:defRPr sz="1800" kern="1200">
          <a:solidFill>
            <a:schemeClr val="tx1"/>
          </a:solidFill>
          <a:latin typeface="+mn-lt"/>
          <a:ea typeface="+mn-ea"/>
          <a:cs typeface="+mn-cs"/>
        </a:defRPr>
      </a:lvl5pPr>
      <a:lvl6pPr marL="2280973" algn="l" defTabSz="912395" rtl="0" eaLnBrk="1" latinLnBrk="0" hangingPunct="1">
        <a:defRPr sz="1800" kern="1200">
          <a:solidFill>
            <a:schemeClr val="tx1"/>
          </a:solidFill>
          <a:latin typeface="+mn-lt"/>
          <a:ea typeface="+mn-ea"/>
          <a:cs typeface="+mn-cs"/>
        </a:defRPr>
      </a:lvl6pPr>
      <a:lvl7pPr marL="2737173" algn="l" defTabSz="912395" rtl="0" eaLnBrk="1" latinLnBrk="0" hangingPunct="1">
        <a:defRPr sz="1800" kern="1200">
          <a:solidFill>
            <a:schemeClr val="tx1"/>
          </a:solidFill>
          <a:latin typeface="+mn-lt"/>
          <a:ea typeface="+mn-ea"/>
          <a:cs typeface="+mn-cs"/>
        </a:defRPr>
      </a:lvl7pPr>
      <a:lvl8pPr marL="3193362" algn="l" defTabSz="912395" rtl="0" eaLnBrk="1" latinLnBrk="0" hangingPunct="1">
        <a:defRPr sz="1800" kern="1200">
          <a:solidFill>
            <a:schemeClr val="tx1"/>
          </a:solidFill>
          <a:latin typeface="+mn-lt"/>
          <a:ea typeface="+mn-ea"/>
          <a:cs typeface="+mn-cs"/>
        </a:defRPr>
      </a:lvl8pPr>
      <a:lvl9pPr marL="3649561" algn="l" defTabSz="912395"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342900" y="249238"/>
            <a:ext cx="8343900" cy="838200"/>
          </a:xfrm>
          <a:prstGeom prst="rect">
            <a:avLst/>
          </a:prstGeom>
          <a:noFill/>
          <a:ln w="9525">
            <a:noFill/>
            <a:miter lim="800000"/>
            <a:headEnd/>
            <a:tailEnd/>
          </a:ln>
        </p:spPr>
        <p:txBody>
          <a:bodyPr vert="horz" wrap="square" lIns="91238" tIns="45622" rIns="91238" bIns="45622" numCol="1" anchor="b" anchorCtr="0" compatLnSpc="1">
            <a:prstTxWarp prst="textNoShape">
              <a:avLst/>
            </a:prstTxWarp>
          </a:bodyPr>
          <a:lstStyle/>
          <a:p>
            <a:pPr lvl="0"/>
            <a:r>
              <a:rPr lang="en-US" smtClean="0"/>
              <a:t>Click to edit Master title style</a:t>
            </a:r>
          </a:p>
        </p:txBody>
      </p:sp>
      <p:sp>
        <p:nvSpPr>
          <p:cNvPr id="13315" name="Rectangle 3"/>
          <p:cNvSpPr>
            <a:spLocks noGrp="1" noChangeArrowheads="1"/>
          </p:cNvSpPr>
          <p:nvPr>
            <p:ph type="body" idx="1"/>
          </p:nvPr>
        </p:nvSpPr>
        <p:spPr bwMode="auto">
          <a:xfrm>
            <a:off x="533400" y="1447800"/>
            <a:ext cx="8343900" cy="4152900"/>
          </a:xfrm>
          <a:prstGeom prst="rect">
            <a:avLst/>
          </a:prstGeom>
          <a:noFill/>
          <a:ln w="9525">
            <a:noFill/>
            <a:miter lim="800000"/>
            <a:headEnd/>
            <a:tailEnd/>
          </a:ln>
        </p:spPr>
        <p:txBody>
          <a:bodyPr vert="horz" wrap="square" lIns="91238" tIns="45622" rIns="91238" bIns="45622"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3316" name="Picture 4"/>
          <p:cNvPicPr>
            <a:picLocks noChangeAspect="1" noChangeArrowheads="1"/>
          </p:cNvPicPr>
          <p:nvPr/>
        </p:nvPicPr>
        <p:blipFill>
          <a:blip r:embed="rId3" cstate="print"/>
          <a:srcRect/>
          <a:stretch>
            <a:fillRect/>
          </a:stretch>
        </p:blipFill>
        <p:spPr bwMode="auto">
          <a:xfrm>
            <a:off x="7788280" y="6503988"/>
            <a:ext cx="920750" cy="212725"/>
          </a:xfrm>
          <a:prstGeom prst="rect">
            <a:avLst/>
          </a:prstGeom>
          <a:noFill/>
          <a:ln w="9525">
            <a:noFill/>
            <a:miter lim="800000"/>
            <a:headEnd/>
            <a:tailEnd/>
          </a:ln>
        </p:spPr>
      </p:pic>
      <p:pic>
        <p:nvPicPr>
          <p:cNvPr id="13317" name="Picture 5"/>
          <p:cNvPicPr>
            <a:picLocks noChangeAspect="1" noChangeArrowheads="1"/>
          </p:cNvPicPr>
          <p:nvPr/>
        </p:nvPicPr>
        <p:blipFill>
          <a:blip r:embed="rId4" cstate="print"/>
          <a:srcRect/>
          <a:stretch>
            <a:fillRect/>
          </a:stretch>
        </p:blipFill>
        <p:spPr bwMode="auto">
          <a:xfrm>
            <a:off x="190500" y="5799138"/>
            <a:ext cx="1430338" cy="660400"/>
          </a:xfrm>
          <a:prstGeom prst="rect">
            <a:avLst/>
          </a:prstGeom>
          <a:noFill/>
          <a:ln w="9525">
            <a:noFill/>
            <a:miter lim="800000"/>
            <a:headEnd/>
            <a:tailEnd/>
          </a:ln>
        </p:spPr>
      </p:pic>
      <p:sp>
        <p:nvSpPr>
          <p:cNvPr id="302086" name="Line 6"/>
          <p:cNvSpPr>
            <a:spLocks noChangeShapeType="1"/>
          </p:cNvSpPr>
          <p:nvPr/>
        </p:nvSpPr>
        <p:spPr bwMode="auto">
          <a:xfrm>
            <a:off x="1241432" y="6438900"/>
            <a:ext cx="7445375" cy="0"/>
          </a:xfrm>
          <a:prstGeom prst="line">
            <a:avLst/>
          </a:prstGeom>
          <a:noFill/>
          <a:ln w="9525">
            <a:solidFill>
              <a:schemeClr val="tx1"/>
            </a:solidFill>
            <a:round/>
            <a:headEnd/>
            <a:tailEnd/>
          </a:ln>
          <a:effectLst/>
        </p:spPr>
        <p:txBody>
          <a:bodyPr wrap="none" lIns="91238" tIns="45622" rIns="91238" bIns="45622" anchor="ctr"/>
          <a:lstStyle/>
          <a:p>
            <a:pPr>
              <a:defRPr/>
            </a:pPr>
            <a:endParaRPr lang="en-US">
              <a:solidFill>
                <a:srgbClr val="000000"/>
              </a:solidFill>
            </a:endParaRPr>
          </a:p>
        </p:txBody>
      </p:sp>
      <p:sp>
        <p:nvSpPr>
          <p:cNvPr id="302087" name="Line 7"/>
          <p:cNvSpPr>
            <a:spLocks noChangeShapeType="1"/>
          </p:cNvSpPr>
          <p:nvPr/>
        </p:nvSpPr>
        <p:spPr bwMode="auto">
          <a:xfrm>
            <a:off x="463550" y="6438900"/>
            <a:ext cx="355600" cy="0"/>
          </a:xfrm>
          <a:prstGeom prst="line">
            <a:avLst/>
          </a:prstGeom>
          <a:noFill/>
          <a:ln w="9525">
            <a:solidFill>
              <a:schemeClr val="tx1"/>
            </a:solidFill>
            <a:round/>
            <a:headEnd/>
            <a:tailEnd/>
          </a:ln>
          <a:effectLst/>
        </p:spPr>
        <p:txBody>
          <a:bodyPr wrap="none" lIns="91238" tIns="45622" rIns="91238" bIns="45622" anchor="ctr"/>
          <a:lstStyle/>
          <a:p>
            <a:pPr>
              <a:defRPr/>
            </a:pPr>
            <a:endParaRPr lang="en-US">
              <a:solidFill>
                <a:srgbClr val="000000"/>
              </a:solidFill>
            </a:endParaRPr>
          </a:p>
        </p:txBody>
      </p:sp>
      <p:sp>
        <p:nvSpPr>
          <p:cNvPr id="302088" name="Line 8"/>
          <p:cNvSpPr>
            <a:spLocks noChangeShapeType="1"/>
          </p:cNvSpPr>
          <p:nvPr/>
        </p:nvSpPr>
        <p:spPr bwMode="auto">
          <a:xfrm flipV="1">
            <a:off x="457200" y="1093788"/>
            <a:ext cx="8686800" cy="12700"/>
          </a:xfrm>
          <a:prstGeom prst="line">
            <a:avLst/>
          </a:prstGeom>
          <a:noFill/>
          <a:ln w="38100">
            <a:solidFill>
              <a:srgbClr val="FFB300"/>
            </a:solidFill>
            <a:round/>
            <a:headEnd/>
            <a:tailEnd/>
          </a:ln>
          <a:effectLst/>
        </p:spPr>
        <p:txBody>
          <a:bodyPr wrap="none" lIns="91238" tIns="45622" rIns="91238" bIns="45622" anchor="ctr"/>
          <a:lstStyle/>
          <a:p>
            <a:pPr>
              <a:defRPr/>
            </a:pPr>
            <a:endParaRPr lang="en-US">
              <a:solidFill>
                <a:srgbClr val="000000"/>
              </a:solidFill>
            </a:endParaRPr>
          </a:p>
        </p:txBody>
      </p:sp>
      <p:sp>
        <p:nvSpPr>
          <p:cNvPr id="302089" name="Text Box 9"/>
          <p:cNvSpPr txBox="1">
            <a:spLocks noChangeArrowheads="1"/>
          </p:cNvSpPr>
          <p:nvPr/>
        </p:nvSpPr>
        <p:spPr bwMode="auto">
          <a:xfrm>
            <a:off x="407988" y="6450017"/>
            <a:ext cx="5334000" cy="217487"/>
          </a:xfrm>
          <a:prstGeom prst="rect">
            <a:avLst/>
          </a:prstGeom>
          <a:noFill/>
          <a:ln w="9525">
            <a:noFill/>
            <a:miter lim="800000"/>
            <a:headEnd/>
            <a:tailEnd/>
          </a:ln>
          <a:effectLst/>
        </p:spPr>
        <p:txBody>
          <a:bodyPr lIns="45622" tIns="45622" rIns="91238" bIns="45622">
            <a:spAutoFit/>
          </a:bodyPr>
          <a:lstStyle/>
          <a:p>
            <a:pPr eaLnBrk="0" hangingPunct="0">
              <a:defRPr/>
            </a:pPr>
            <a:r>
              <a:rPr lang="en-US" sz="800" dirty="0">
                <a:solidFill>
                  <a:srgbClr val="000000"/>
                </a:solidFill>
              </a:rPr>
              <a:t>Operated by Los Alamos National Security, LLC for NNSA</a:t>
            </a:r>
            <a:endParaRPr lang="en-US" sz="900" dirty="0">
              <a:solidFill>
                <a:srgbClr val="000000"/>
              </a:solidFill>
            </a:endParaRPr>
          </a:p>
        </p:txBody>
      </p:sp>
      <p:sp>
        <p:nvSpPr>
          <p:cNvPr id="302090" name="Text Box 10"/>
          <p:cNvSpPr txBox="1">
            <a:spLocks noChangeArrowheads="1"/>
          </p:cNvSpPr>
          <p:nvPr/>
        </p:nvSpPr>
        <p:spPr bwMode="auto">
          <a:xfrm>
            <a:off x="2181225" y="6116645"/>
            <a:ext cx="4621213" cy="231775"/>
          </a:xfrm>
          <a:prstGeom prst="rect">
            <a:avLst/>
          </a:prstGeom>
          <a:noFill/>
          <a:ln w="9525">
            <a:noFill/>
            <a:miter lim="800000"/>
            <a:headEnd/>
            <a:tailEnd/>
          </a:ln>
          <a:effectLst/>
        </p:spPr>
        <p:txBody>
          <a:bodyPr lIns="9135" tIns="0" rIns="9135" bIns="0" anchor="b"/>
          <a:lstStyle/>
          <a:p>
            <a:pPr algn="ctr" eaLnBrk="0" hangingPunct="0">
              <a:defRPr/>
            </a:pPr>
            <a:r>
              <a:rPr lang="en-US" sz="900" b="1" dirty="0">
                <a:solidFill>
                  <a:srgbClr val="808080"/>
                </a:solidFill>
              </a:rPr>
              <a:t>U N C L A S </a:t>
            </a:r>
            <a:r>
              <a:rPr lang="en-US" sz="900" b="1" dirty="0" err="1">
                <a:solidFill>
                  <a:srgbClr val="808080"/>
                </a:solidFill>
              </a:rPr>
              <a:t>S</a:t>
            </a:r>
            <a:r>
              <a:rPr lang="en-US" sz="900" b="1" dirty="0">
                <a:solidFill>
                  <a:srgbClr val="808080"/>
                </a:solidFill>
              </a:rPr>
              <a:t> I F I E D</a:t>
            </a:r>
            <a:endParaRPr lang="en-US" sz="700" dirty="0">
              <a:solidFill>
                <a:srgbClr val="000000"/>
              </a:solidFill>
            </a:endParaRPr>
          </a:p>
        </p:txBody>
      </p:sp>
    </p:spTree>
  </p:cSld>
  <p:clrMap bg1="lt1" tx1="dk1" bg2="lt2" tx2="dk2" accent1="accent1" accent2="accent2" accent3="accent3" accent4="accent4" accent5="accent5" accent6="accent6" hlink="hlink" folHlink="folHlink"/>
  <p:sldLayoutIdLst>
    <p:sldLayoutId id="2147485074" r:id="rId1"/>
  </p:sldLayoutIdLst>
  <p:timing>
    <p:tnLst>
      <p:par>
        <p:cTn id="1" dur="indefinite" restart="never" nodeType="tmRoot"/>
      </p:par>
    </p:tnLst>
  </p:timing>
  <p:txStyles>
    <p:titleStyle>
      <a:lvl1pPr algn="l" rtl="0" eaLnBrk="0" fontAlgn="base" hangingPunct="0">
        <a:spcBef>
          <a:spcPct val="0"/>
        </a:spcBef>
        <a:spcAft>
          <a:spcPct val="0"/>
        </a:spcAft>
        <a:defRPr sz="2400" b="1">
          <a:solidFill>
            <a:srgbClr val="004080"/>
          </a:solidFill>
          <a:latin typeface="+mj-lt"/>
          <a:ea typeface="+mj-ea"/>
          <a:cs typeface="+mj-cs"/>
        </a:defRPr>
      </a:lvl1pPr>
      <a:lvl2pPr algn="l" rtl="0" eaLnBrk="0" fontAlgn="base" hangingPunct="0">
        <a:spcBef>
          <a:spcPct val="0"/>
        </a:spcBef>
        <a:spcAft>
          <a:spcPct val="0"/>
        </a:spcAft>
        <a:defRPr sz="2400" b="1">
          <a:solidFill>
            <a:srgbClr val="004080"/>
          </a:solidFill>
          <a:latin typeface="Arial" charset="0"/>
        </a:defRPr>
      </a:lvl2pPr>
      <a:lvl3pPr algn="l" rtl="0" eaLnBrk="0" fontAlgn="base" hangingPunct="0">
        <a:spcBef>
          <a:spcPct val="0"/>
        </a:spcBef>
        <a:spcAft>
          <a:spcPct val="0"/>
        </a:spcAft>
        <a:defRPr sz="2400" b="1">
          <a:solidFill>
            <a:srgbClr val="004080"/>
          </a:solidFill>
          <a:latin typeface="Arial" charset="0"/>
        </a:defRPr>
      </a:lvl3pPr>
      <a:lvl4pPr algn="l" rtl="0" eaLnBrk="0" fontAlgn="base" hangingPunct="0">
        <a:spcBef>
          <a:spcPct val="0"/>
        </a:spcBef>
        <a:spcAft>
          <a:spcPct val="0"/>
        </a:spcAft>
        <a:defRPr sz="2400" b="1">
          <a:solidFill>
            <a:srgbClr val="004080"/>
          </a:solidFill>
          <a:latin typeface="Arial" charset="0"/>
        </a:defRPr>
      </a:lvl4pPr>
      <a:lvl5pPr algn="l" rtl="0" eaLnBrk="0" fontAlgn="base" hangingPunct="0">
        <a:spcBef>
          <a:spcPct val="0"/>
        </a:spcBef>
        <a:spcAft>
          <a:spcPct val="0"/>
        </a:spcAft>
        <a:defRPr sz="2400" b="1">
          <a:solidFill>
            <a:srgbClr val="004080"/>
          </a:solidFill>
          <a:latin typeface="Arial" charset="0"/>
        </a:defRPr>
      </a:lvl5pPr>
      <a:lvl6pPr marL="456196" algn="l" rtl="0" fontAlgn="base">
        <a:spcBef>
          <a:spcPct val="0"/>
        </a:spcBef>
        <a:spcAft>
          <a:spcPct val="0"/>
        </a:spcAft>
        <a:defRPr sz="2400" b="1">
          <a:solidFill>
            <a:srgbClr val="004080"/>
          </a:solidFill>
          <a:latin typeface="Arial" charset="0"/>
        </a:defRPr>
      </a:lvl6pPr>
      <a:lvl7pPr marL="912395" algn="l" rtl="0" fontAlgn="base">
        <a:spcBef>
          <a:spcPct val="0"/>
        </a:spcBef>
        <a:spcAft>
          <a:spcPct val="0"/>
        </a:spcAft>
        <a:defRPr sz="2400" b="1">
          <a:solidFill>
            <a:srgbClr val="004080"/>
          </a:solidFill>
          <a:latin typeface="Arial" charset="0"/>
        </a:defRPr>
      </a:lvl7pPr>
      <a:lvl8pPr marL="1368589" algn="l" rtl="0" fontAlgn="base">
        <a:spcBef>
          <a:spcPct val="0"/>
        </a:spcBef>
        <a:spcAft>
          <a:spcPct val="0"/>
        </a:spcAft>
        <a:defRPr sz="2400" b="1">
          <a:solidFill>
            <a:srgbClr val="004080"/>
          </a:solidFill>
          <a:latin typeface="Arial" charset="0"/>
        </a:defRPr>
      </a:lvl8pPr>
      <a:lvl9pPr marL="1824783" algn="l" rtl="0" fontAlgn="base">
        <a:spcBef>
          <a:spcPct val="0"/>
        </a:spcBef>
        <a:spcAft>
          <a:spcPct val="0"/>
        </a:spcAft>
        <a:defRPr sz="2400" b="1">
          <a:solidFill>
            <a:srgbClr val="004080"/>
          </a:solidFill>
          <a:latin typeface="Arial" charset="0"/>
        </a:defRPr>
      </a:lvl9pPr>
    </p:titleStyle>
    <p:bodyStyle>
      <a:lvl1pPr marL="339487" indent="-339487" algn="l" rtl="0" eaLnBrk="0" fontAlgn="base" hangingPunct="0">
        <a:spcBef>
          <a:spcPct val="50000"/>
        </a:spcBef>
        <a:spcAft>
          <a:spcPct val="0"/>
        </a:spcAft>
        <a:buClr>
          <a:srgbClr val="004080"/>
        </a:buClr>
        <a:buSzPct val="65000"/>
        <a:buFont typeface="Wingdings" pitchFamily="2" charset="2"/>
        <a:buChar char="n"/>
        <a:defRPr b="1">
          <a:solidFill>
            <a:schemeClr val="tx1"/>
          </a:solidFill>
          <a:latin typeface="+mn-lt"/>
          <a:ea typeface="+mn-ea"/>
          <a:cs typeface="+mn-cs"/>
        </a:defRPr>
      </a:lvl1pPr>
      <a:lvl2pPr marL="666283" indent="-322039" algn="l" rtl="0" eaLnBrk="0" fontAlgn="base" hangingPunct="0">
        <a:spcBef>
          <a:spcPct val="20000"/>
        </a:spcBef>
        <a:spcAft>
          <a:spcPct val="0"/>
        </a:spcAft>
        <a:buClr>
          <a:srgbClr val="800000"/>
        </a:buClr>
        <a:buFont typeface="Times" charset="0"/>
        <a:buChar char="•"/>
        <a:defRPr sz="1600">
          <a:solidFill>
            <a:schemeClr val="tx1"/>
          </a:solidFill>
          <a:latin typeface="+mn-lt"/>
        </a:defRPr>
      </a:lvl2pPr>
      <a:lvl3pPr marL="1018462" indent="-347418" algn="l" rtl="0" eaLnBrk="0" fontAlgn="base" hangingPunct="0">
        <a:spcBef>
          <a:spcPct val="20000"/>
        </a:spcBef>
        <a:spcAft>
          <a:spcPct val="0"/>
        </a:spcAft>
        <a:buSzPct val="65000"/>
        <a:buChar char="—"/>
        <a:defRPr sz="1600">
          <a:solidFill>
            <a:schemeClr val="tx1"/>
          </a:solidFill>
          <a:latin typeface="+mn-lt"/>
        </a:defRPr>
      </a:lvl3pPr>
      <a:lvl4pPr marL="1335742" indent="-312520" algn="l" rtl="0" eaLnBrk="0" fontAlgn="base" hangingPunct="0">
        <a:spcBef>
          <a:spcPct val="20000"/>
        </a:spcBef>
        <a:spcAft>
          <a:spcPct val="0"/>
        </a:spcAft>
        <a:buFont typeface="Times" charset="0"/>
        <a:buChar char="•"/>
        <a:defRPr sz="1400">
          <a:solidFill>
            <a:schemeClr val="tx1"/>
          </a:solidFill>
          <a:latin typeface="+mn-lt"/>
        </a:defRPr>
      </a:lvl4pPr>
      <a:lvl5pPr marL="1676813" indent="-336315" algn="l" rtl="0" eaLnBrk="0" fontAlgn="base" hangingPunct="0">
        <a:spcBef>
          <a:spcPct val="20000"/>
        </a:spcBef>
        <a:spcAft>
          <a:spcPct val="0"/>
        </a:spcAft>
        <a:buClr>
          <a:schemeClr val="accent1"/>
        </a:buClr>
        <a:buSzPct val="75000"/>
        <a:defRPr sz="1400">
          <a:solidFill>
            <a:schemeClr val="tx1"/>
          </a:solidFill>
          <a:latin typeface="+mn-lt"/>
        </a:defRPr>
      </a:lvl5pPr>
      <a:lvl6pPr marL="2133665" indent="-338978" algn="l" rtl="0" fontAlgn="base">
        <a:spcBef>
          <a:spcPct val="20000"/>
        </a:spcBef>
        <a:spcAft>
          <a:spcPct val="0"/>
        </a:spcAft>
        <a:buClr>
          <a:schemeClr val="accent1"/>
        </a:buClr>
        <a:buSzPct val="75000"/>
        <a:defRPr sz="1400">
          <a:solidFill>
            <a:schemeClr val="tx1"/>
          </a:solidFill>
          <a:latin typeface="+mn-lt"/>
        </a:defRPr>
      </a:lvl6pPr>
      <a:lvl7pPr marL="2589849" indent="-338978" algn="l" rtl="0" fontAlgn="base">
        <a:spcBef>
          <a:spcPct val="20000"/>
        </a:spcBef>
        <a:spcAft>
          <a:spcPct val="0"/>
        </a:spcAft>
        <a:buClr>
          <a:schemeClr val="accent1"/>
        </a:buClr>
        <a:buSzPct val="75000"/>
        <a:defRPr sz="1400">
          <a:solidFill>
            <a:schemeClr val="tx1"/>
          </a:solidFill>
          <a:latin typeface="+mn-lt"/>
        </a:defRPr>
      </a:lvl7pPr>
      <a:lvl8pPr marL="3046054" indent="-338978" algn="l" rtl="0" fontAlgn="base">
        <a:spcBef>
          <a:spcPct val="20000"/>
        </a:spcBef>
        <a:spcAft>
          <a:spcPct val="0"/>
        </a:spcAft>
        <a:buClr>
          <a:schemeClr val="accent1"/>
        </a:buClr>
        <a:buSzPct val="75000"/>
        <a:defRPr sz="1400">
          <a:solidFill>
            <a:schemeClr val="tx1"/>
          </a:solidFill>
          <a:latin typeface="+mn-lt"/>
        </a:defRPr>
      </a:lvl8pPr>
      <a:lvl9pPr marL="3502256" indent="-338978" algn="l" rtl="0" fontAlgn="base">
        <a:spcBef>
          <a:spcPct val="20000"/>
        </a:spcBef>
        <a:spcAft>
          <a:spcPct val="0"/>
        </a:spcAft>
        <a:buClr>
          <a:schemeClr val="accent1"/>
        </a:buClr>
        <a:buSzPct val="75000"/>
        <a:defRPr sz="1400">
          <a:solidFill>
            <a:schemeClr val="tx1"/>
          </a:solidFill>
          <a:latin typeface="+mn-lt"/>
        </a:defRPr>
      </a:lvl9pPr>
    </p:bodyStyle>
    <p:otherStyle>
      <a:defPPr>
        <a:defRPr lang="en-US"/>
      </a:defPPr>
      <a:lvl1pPr marL="0" algn="l" defTabSz="912395" rtl="0" eaLnBrk="1" latinLnBrk="0" hangingPunct="1">
        <a:defRPr sz="1800" kern="1200">
          <a:solidFill>
            <a:schemeClr val="tx1"/>
          </a:solidFill>
          <a:latin typeface="+mn-lt"/>
          <a:ea typeface="+mn-ea"/>
          <a:cs typeface="+mn-cs"/>
        </a:defRPr>
      </a:lvl1pPr>
      <a:lvl2pPr marL="456196" algn="l" defTabSz="912395" rtl="0" eaLnBrk="1" latinLnBrk="0" hangingPunct="1">
        <a:defRPr sz="1800" kern="1200">
          <a:solidFill>
            <a:schemeClr val="tx1"/>
          </a:solidFill>
          <a:latin typeface="+mn-lt"/>
          <a:ea typeface="+mn-ea"/>
          <a:cs typeface="+mn-cs"/>
        </a:defRPr>
      </a:lvl2pPr>
      <a:lvl3pPr marL="912395" algn="l" defTabSz="912395" rtl="0" eaLnBrk="1" latinLnBrk="0" hangingPunct="1">
        <a:defRPr sz="1800" kern="1200">
          <a:solidFill>
            <a:schemeClr val="tx1"/>
          </a:solidFill>
          <a:latin typeface="+mn-lt"/>
          <a:ea typeface="+mn-ea"/>
          <a:cs typeface="+mn-cs"/>
        </a:defRPr>
      </a:lvl3pPr>
      <a:lvl4pPr marL="1368589" algn="l" defTabSz="912395" rtl="0" eaLnBrk="1" latinLnBrk="0" hangingPunct="1">
        <a:defRPr sz="1800" kern="1200">
          <a:solidFill>
            <a:schemeClr val="tx1"/>
          </a:solidFill>
          <a:latin typeface="+mn-lt"/>
          <a:ea typeface="+mn-ea"/>
          <a:cs typeface="+mn-cs"/>
        </a:defRPr>
      </a:lvl4pPr>
      <a:lvl5pPr marL="1824783" algn="l" defTabSz="912395" rtl="0" eaLnBrk="1" latinLnBrk="0" hangingPunct="1">
        <a:defRPr sz="1800" kern="1200">
          <a:solidFill>
            <a:schemeClr val="tx1"/>
          </a:solidFill>
          <a:latin typeface="+mn-lt"/>
          <a:ea typeface="+mn-ea"/>
          <a:cs typeface="+mn-cs"/>
        </a:defRPr>
      </a:lvl5pPr>
      <a:lvl6pPr marL="2280973" algn="l" defTabSz="912395" rtl="0" eaLnBrk="1" latinLnBrk="0" hangingPunct="1">
        <a:defRPr sz="1800" kern="1200">
          <a:solidFill>
            <a:schemeClr val="tx1"/>
          </a:solidFill>
          <a:latin typeface="+mn-lt"/>
          <a:ea typeface="+mn-ea"/>
          <a:cs typeface="+mn-cs"/>
        </a:defRPr>
      </a:lvl6pPr>
      <a:lvl7pPr marL="2737173" algn="l" defTabSz="912395" rtl="0" eaLnBrk="1" latinLnBrk="0" hangingPunct="1">
        <a:defRPr sz="1800" kern="1200">
          <a:solidFill>
            <a:schemeClr val="tx1"/>
          </a:solidFill>
          <a:latin typeface="+mn-lt"/>
          <a:ea typeface="+mn-ea"/>
          <a:cs typeface="+mn-cs"/>
        </a:defRPr>
      </a:lvl7pPr>
      <a:lvl8pPr marL="3193362" algn="l" defTabSz="912395" rtl="0" eaLnBrk="1" latinLnBrk="0" hangingPunct="1">
        <a:defRPr sz="1800" kern="1200">
          <a:solidFill>
            <a:schemeClr val="tx1"/>
          </a:solidFill>
          <a:latin typeface="+mn-lt"/>
          <a:ea typeface="+mn-ea"/>
          <a:cs typeface="+mn-cs"/>
        </a:defRPr>
      </a:lvl8pPr>
      <a:lvl9pPr marL="3649561" algn="l" defTabSz="91239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10.xml"/><Relationship Id="rId1" Type="http://schemas.openxmlformats.org/officeDocument/2006/relationships/slideLayout" Target="../slideLayouts/slideLayout37.xml"/></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1.xml"/><Relationship Id="rId1" Type="http://schemas.openxmlformats.org/officeDocument/2006/relationships/slideLayout" Target="../slideLayouts/slideLayout41.xml"/><Relationship Id="rId4" Type="http://schemas.openxmlformats.org/officeDocument/2006/relationships/image" Target="../media/image34.emf"/></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41.xml"/><Relationship Id="rId1" Type="http://schemas.openxmlformats.org/officeDocument/2006/relationships/vmlDrawing" Target="../drawings/vmlDrawing2.vml"/><Relationship Id="rId4" Type="http://schemas.openxmlformats.org/officeDocument/2006/relationships/oleObject" Target="../embeddings/oleObject4.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41.xml"/><Relationship Id="rId1" Type="http://schemas.openxmlformats.org/officeDocument/2006/relationships/vmlDrawing" Target="../drawings/vmlDrawing3.vml"/><Relationship Id="rId4" Type="http://schemas.openxmlformats.org/officeDocument/2006/relationships/oleObject" Target="../embeddings/oleObject5.bin"/></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41.xml"/><Relationship Id="rId1" Type="http://schemas.openxmlformats.org/officeDocument/2006/relationships/vmlDrawing" Target="../drawings/vmlDrawing4.vml"/><Relationship Id="rId4" Type="http://schemas.openxmlformats.org/officeDocument/2006/relationships/oleObject" Target="../embeddings/oleObject6.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41.xml"/><Relationship Id="rId1" Type="http://schemas.openxmlformats.org/officeDocument/2006/relationships/vmlDrawing" Target="../drawings/vmlDrawing5.vml"/><Relationship Id="rId4" Type="http://schemas.openxmlformats.org/officeDocument/2006/relationships/oleObject" Target="../embeddings/oleObject7.bin"/></Relationships>
</file>

<file path=ppt/slides/_rels/slide1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6.xml"/><Relationship Id="rId1" Type="http://schemas.openxmlformats.org/officeDocument/2006/relationships/slideLayout" Target="../slideLayouts/slideLayout43.xml"/><Relationship Id="rId4" Type="http://schemas.openxmlformats.org/officeDocument/2006/relationships/image" Target="../media/image40.png"/></Relationships>
</file>

<file path=ppt/slides/_rels/slide18.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17.xml"/><Relationship Id="rId1" Type="http://schemas.openxmlformats.org/officeDocument/2006/relationships/slideLayout" Target="../slideLayouts/slideLayout48.xml"/><Relationship Id="rId4" Type="http://schemas.openxmlformats.org/officeDocument/2006/relationships/image" Target="../media/image42.emf"/></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49.xml"/><Relationship Id="rId1" Type="http://schemas.openxmlformats.org/officeDocument/2006/relationships/vmlDrawing" Target="../drawings/vmlDrawing6.vml"/><Relationship Id="rId4" Type="http://schemas.openxmlformats.org/officeDocument/2006/relationships/oleObject" Target="../embeddings/oleObject8.bin"/></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1.wmf"/><Relationship Id="rId5" Type="http://schemas.openxmlformats.org/officeDocument/2006/relationships/image" Target="../media/image10.wmf"/><Relationship Id="rId4" Type="http://schemas.openxmlformats.org/officeDocument/2006/relationships/image" Target="../media/image9.jpeg"/></Relationships>
</file>

<file path=ppt/slides/_rels/slide2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jpeg"/><Relationship Id="rId1" Type="http://schemas.openxmlformats.org/officeDocument/2006/relationships/slideLayout" Target="../slideLayouts/slideLayout50.xml"/><Relationship Id="rId4" Type="http://schemas.openxmlformats.org/officeDocument/2006/relationships/image" Target="../media/image46.jpeg"/></Relationships>
</file>

<file path=ppt/slides/_rels/slide2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51.xml"/></Relationships>
</file>

<file path=ppt/slides/_rels/slide22.xml.rels><?xml version="1.0" encoding="UTF-8" standalone="yes"?>
<Relationships xmlns="http://schemas.openxmlformats.org/package/2006/relationships"><Relationship Id="rId3" Type="http://schemas.openxmlformats.org/officeDocument/2006/relationships/image" Target="../media/image49.wmf"/><Relationship Id="rId2" Type="http://schemas.openxmlformats.org/officeDocument/2006/relationships/notesSlide" Target="../notesSlides/notesSlide19.xml"/><Relationship Id="rId1" Type="http://schemas.openxmlformats.org/officeDocument/2006/relationships/slideLayout" Target="../slideLayouts/slideLayout52.xml"/><Relationship Id="rId4" Type="http://schemas.openxmlformats.org/officeDocument/2006/relationships/image" Target="../media/image50.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41.xml"/><Relationship Id="rId1" Type="http://schemas.openxmlformats.org/officeDocument/2006/relationships/vmlDrawing" Target="../drawings/vmlDrawing7.vml"/><Relationship Id="rId5" Type="http://schemas.openxmlformats.org/officeDocument/2006/relationships/oleObject" Target="../embeddings/oleObject10.bin"/><Relationship Id="rId4" Type="http://schemas.openxmlformats.org/officeDocument/2006/relationships/oleObject" Target="../embeddings/oleObject9.bin"/></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43.xml"/><Relationship Id="rId1" Type="http://schemas.openxmlformats.org/officeDocument/2006/relationships/vmlDrawing" Target="../drawings/vmlDrawing8.vml"/><Relationship Id="rId4" Type="http://schemas.openxmlformats.org/officeDocument/2006/relationships/oleObject" Target="../embeddings/oleObject11.bin"/></Relationships>
</file>

<file path=ppt/slides/_rels/slide2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2.xml"/><Relationship Id="rId1" Type="http://schemas.openxmlformats.org/officeDocument/2006/relationships/slideLayout" Target="../slideLayouts/slideLayout40.xml"/></Relationships>
</file>

<file path=ppt/slides/_rels/slide26.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5.xml"/></Relationships>
</file>

<file path=ppt/slides/_rels/slide29.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24.xml"/><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8.emf"/><Relationship Id="rId2" Type="http://schemas.openxmlformats.org/officeDocument/2006/relationships/image" Target="../media/image57.png"/><Relationship Id="rId1" Type="http://schemas.openxmlformats.org/officeDocument/2006/relationships/slideLayout" Target="../slideLayouts/slideLayout42.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42.xml"/><Relationship Id="rId1" Type="http://schemas.openxmlformats.org/officeDocument/2006/relationships/vmlDrawing" Target="../drawings/vmlDrawing9.vml"/><Relationship Id="rId4" Type="http://schemas.openxmlformats.org/officeDocument/2006/relationships/oleObject" Target="../embeddings/oleObject12.bin"/></Relationships>
</file>

<file path=ppt/slides/_rels/slide3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slideLayout" Target="../slideLayouts/slideLayout43.xml"/><Relationship Id="rId1" Type="http://schemas.openxmlformats.org/officeDocument/2006/relationships/vmlDrawing" Target="../drawings/vmlDrawing10.vml"/><Relationship Id="rId4" Type="http://schemas.openxmlformats.org/officeDocument/2006/relationships/oleObject" Target="../embeddings/oleObject13.bin"/></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5.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26.xml"/><Relationship Id="rId1" Type="http://schemas.openxmlformats.org/officeDocument/2006/relationships/vmlDrawing" Target="../drawings/vmlDrawing11.vml"/><Relationship Id="rId4" Type="http://schemas.openxmlformats.org/officeDocument/2006/relationships/oleObject" Target="../embeddings/oleObject15.bin"/></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0.xml"/></Relationships>
</file>

<file path=ppt/slides/_rels/slide37.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29.xml"/><Relationship Id="rId1" Type="http://schemas.openxmlformats.org/officeDocument/2006/relationships/slideLayout" Target="../slideLayouts/slideLayout31.xml"/><Relationship Id="rId5" Type="http://schemas.openxmlformats.org/officeDocument/2006/relationships/image" Target="../media/image66.jpeg"/><Relationship Id="rId4" Type="http://schemas.openxmlformats.org/officeDocument/2006/relationships/image" Target="../media/image65.jpe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32.xml"/><Relationship Id="rId1" Type="http://schemas.openxmlformats.org/officeDocument/2006/relationships/vmlDrawing" Target="../drawings/vmlDrawing12.vml"/><Relationship Id="rId5" Type="http://schemas.openxmlformats.org/officeDocument/2006/relationships/oleObject" Target="../embeddings/oleObject16.bin"/><Relationship Id="rId4" Type="http://schemas.openxmlformats.org/officeDocument/2006/relationships/image" Target="../media/image68.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2.xml"/><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42.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36.xml"/></Relationships>
</file>

<file path=ppt/slides/_rels/slide43.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36.xml"/></Relationships>
</file>

<file path=ppt/slides/_rels/slide44.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image" Target="../media/image71.jpeg"/><Relationship Id="rId1" Type="http://schemas.openxmlformats.org/officeDocument/2006/relationships/slideLayout" Target="../slideLayouts/slideLayout24.xml"/><Relationship Id="rId4" Type="http://schemas.openxmlformats.org/officeDocument/2006/relationships/image" Target="../media/image73.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33.xml"/><Relationship Id="rId1" Type="http://schemas.openxmlformats.org/officeDocument/2006/relationships/slideLayout" Target="../slideLayouts/slideLayout28.xml"/><Relationship Id="rId5" Type="http://schemas.openxmlformats.org/officeDocument/2006/relationships/image" Target="../media/image76.png"/><Relationship Id="rId4" Type="http://schemas.openxmlformats.org/officeDocument/2006/relationships/image" Target="../media/image75.png"/></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43.xml"/><Relationship Id="rId1" Type="http://schemas.openxmlformats.org/officeDocument/2006/relationships/vmlDrawing" Target="../drawings/vmlDrawing13.vml"/><Relationship Id="rId4" Type="http://schemas.openxmlformats.org/officeDocument/2006/relationships/oleObject" Target="../embeddings/oleObject17.bin"/></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oleObject" Target="../embeddings/oleObject3.bin"/><Relationship Id="rId2" Type="http://schemas.openxmlformats.org/officeDocument/2006/relationships/slideLayout" Target="../slideLayouts/slideLayout18.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oleObject" Target="../embeddings/oleObject1.bin"/><Relationship Id="rId4" Type="http://schemas.openxmlformats.org/officeDocument/2006/relationships/image" Target="../media/image16.png"/></Relationships>
</file>

<file path=ppt/slides/_rels/slide50.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43.xml"/></Relationships>
</file>

<file path=ppt/slides/_rels/slide51.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44.xml"/></Relationships>
</file>

<file path=ppt/slides/_rels/slide52.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44.xml"/></Relationships>
</file>

<file path=ppt/slides/_rels/slide53.xml.rels><?xml version="1.0" encoding="UTF-8" standalone="yes"?>
<Relationships xmlns="http://schemas.openxmlformats.org/package/2006/relationships"><Relationship Id="rId3" Type="http://schemas.openxmlformats.org/officeDocument/2006/relationships/oleObject" Target="../embeddings/Microsoft_Office_Excel_97-2003_Worksheet1.xls"/><Relationship Id="rId2" Type="http://schemas.openxmlformats.org/officeDocument/2006/relationships/slideLayout" Target="../slideLayouts/slideLayout45.xml"/><Relationship Id="rId1" Type="http://schemas.openxmlformats.org/officeDocument/2006/relationships/vmlDrawing" Target="../drawings/vmlDrawing14.vml"/><Relationship Id="rId4" Type="http://schemas.openxmlformats.org/officeDocument/2006/relationships/oleObject" Target="../embeddings/oleObject18.bin"/></Relationships>
</file>

<file path=ppt/slides/_rels/slide54.xml.rels><?xml version="1.0" encoding="UTF-8" standalone="yes"?>
<Relationships xmlns="http://schemas.openxmlformats.org/package/2006/relationships"><Relationship Id="rId3" Type="http://schemas.openxmlformats.org/officeDocument/2006/relationships/image" Target="../media/image84.png"/><Relationship Id="rId7" Type="http://schemas.openxmlformats.org/officeDocument/2006/relationships/image" Target="../media/image87.png"/><Relationship Id="rId2" Type="http://schemas.openxmlformats.org/officeDocument/2006/relationships/image" Target="../media/image83.wmf"/><Relationship Id="rId1" Type="http://schemas.openxmlformats.org/officeDocument/2006/relationships/slideLayout" Target="../slideLayouts/slideLayout44.xml"/><Relationship Id="rId6" Type="http://schemas.openxmlformats.org/officeDocument/2006/relationships/image" Target="../media/image86.png"/><Relationship Id="rId5" Type="http://schemas.openxmlformats.org/officeDocument/2006/relationships/image" Target="../media/image85.png"/><Relationship Id="rId4" Type="http://schemas.openxmlformats.org/officeDocument/2006/relationships/image" Target="../media/image11.wmf"/></Relationships>
</file>

<file path=ppt/slides/_rels/slide55.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35.xml"/><Relationship Id="rId1" Type="http://schemas.openxmlformats.org/officeDocument/2006/relationships/slideLayout" Target="../slideLayouts/slideLayout46.xml"/><Relationship Id="rId5" Type="http://schemas.openxmlformats.org/officeDocument/2006/relationships/image" Target="../media/image64.jpeg"/><Relationship Id="rId4" Type="http://schemas.openxmlformats.org/officeDocument/2006/relationships/image" Target="../media/image89.pn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3.xml"/></Relationships>
</file>

<file path=ppt/slides/_rels/slide57.xml.rels><?xml version="1.0" encoding="UTF-8" standalone="yes"?>
<Relationships xmlns="http://schemas.openxmlformats.org/package/2006/relationships"><Relationship Id="rId8" Type="http://schemas.openxmlformats.org/officeDocument/2006/relationships/image" Target="../media/image95.jpeg"/><Relationship Id="rId3" Type="http://schemas.openxmlformats.org/officeDocument/2006/relationships/image" Target="../media/image90.png"/><Relationship Id="rId7" Type="http://schemas.openxmlformats.org/officeDocument/2006/relationships/image" Target="../media/image94.png"/><Relationship Id="rId2" Type="http://schemas.openxmlformats.org/officeDocument/2006/relationships/notesSlide" Target="../notesSlides/notesSlide37.xml"/><Relationship Id="rId1" Type="http://schemas.openxmlformats.org/officeDocument/2006/relationships/slideLayout" Target="../slideLayouts/slideLayout44.xml"/><Relationship Id="rId6" Type="http://schemas.openxmlformats.org/officeDocument/2006/relationships/image" Target="../media/image93.png"/><Relationship Id="rId5" Type="http://schemas.openxmlformats.org/officeDocument/2006/relationships/image" Target="../media/image92.png"/><Relationship Id="rId4" Type="http://schemas.openxmlformats.org/officeDocument/2006/relationships/image" Target="../media/image91.jpeg"/></Relationships>
</file>

<file path=ppt/slides/_rels/slide58.xml.rels><?xml version="1.0" encoding="UTF-8" standalone="yes"?>
<Relationships xmlns="http://schemas.openxmlformats.org/package/2006/relationships"><Relationship Id="rId8" Type="http://schemas.openxmlformats.org/officeDocument/2006/relationships/image" Target="../media/image100.png"/><Relationship Id="rId3" Type="http://schemas.openxmlformats.org/officeDocument/2006/relationships/notesSlide" Target="../notesSlides/notesSlide38.xml"/><Relationship Id="rId7" Type="http://schemas.openxmlformats.org/officeDocument/2006/relationships/image" Target="../media/image99.png"/><Relationship Id="rId2" Type="http://schemas.openxmlformats.org/officeDocument/2006/relationships/slideLayout" Target="../slideLayouts/slideLayout47.xml"/><Relationship Id="rId1" Type="http://schemas.openxmlformats.org/officeDocument/2006/relationships/vmlDrawing" Target="../drawings/vmlDrawing15.vml"/><Relationship Id="rId6" Type="http://schemas.openxmlformats.org/officeDocument/2006/relationships/image" Target="../media/image98.jpeg"/><Relationship Id="rId5" Type="http://schemas.openxmlformats.org/officeDocument/2006/relationships/image" Target="../media/image97.png"/><Relationship Id="rId4" Type="http://schemas.openxmlformats.org/officeDocument/2006/relationships/oleObject" Target="???" TargetMode="External"/><Relationship Id="rId9" Type="http://schemas.openxmlformats.org/officeDocument/2006/relationships/image" Target="../media/image101.png"/></Relationships>
</file>

<file path=ppt/slides/_rels/slide59.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notesSlide" Target="../notesSlides/notesSlide39.xml"/><Relationship Id="rId1" Type="http://schemas.openxmlformats.org/officeDocument/2006/relationships/slideLayout" Target="../slideLayouts/slideLayout43.xml"/><Relationship Id="rId6" Type="http://schemas.openxmlformats.org/officeDocument/2006/relationships/image" Target="../media/image105.png"/><Relationship Id="rId5" Type="http://schemas.openxmlformats.org/officeDocument/2006/relationships/image" Target="../media/image104.png"/><Relationship Id="rId4" Type="http://schemas.openxmlformats.org/officeDocument/2006/relationships/image" Target="../media/image103.png"/></Relationships>
</file>

<file path=ppt/slides/_rels/slide6.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18.emf"/></Relationships>
</file>

<file path=ppt/slides/_rels/slide60.xml.rels><?xml version="1.0" encoding="UTF-8" standalone="yes"?>
<Relationships xmlns="http://schemas.openxmlformats.org/package/2006/relationships"><Relationship Id="rId8" Type="http://schemas.openxmlformats.org/officeDocument/2006/relationships/image" Target="../media/image111.png"/><Relationship Id="rId3" Type="http://schemas.openxmlformats.org/officeDocument/2006/relationships/image" Target="../media/image106.png"/><Relationship Id="rId7" Type="http://schemas.openxmlformats.org/officeDocument/2006/relationships/image" Target="../media/image110.jpeg"/><Relationship Id="rId2" Type="http://schemas.openxmlformats.org/officeDocument/2006/relationships/notesSlide" Target="../notesSlides/notesSlide40.xml"/><Relationship Id="rId1" Type="http://schemas.openxmlformats.org/officeDocument/2006/relationships/slideLayout" Target="../slideLayouts/slideLayout44.xml"/><Relationship Id="rId6" Type="http://schemas.openxmlformats.org/officeDocument/2006/relationships/image" Target="../media/image109.jpeg"/><Relationship Id="rId5" Type="http://schemas.openxmlformats.org/officeDocument/2006/relationships/image" Target="../media/image108.png"/><Relationship Id="rId4" Type="http://schemas.openxmlformats.org/officeDocument/2006/relationships/image" Target="../media/image107.png"/></Relationships>
</file>

<file path=ppt/slides/_rels/slide61.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notesSlide" Target="../notesSlides/notesSlide41.xml"/><Relationship Id="rId1" Type="http://schemas.openxmlformats.org/officeDocument/2006/relationships/slideLayout" Target="../slideLayouts/slideLayout44.xml"/></Relationships>
</file>

<file path=ppt/slides/_rels/slide62.xml.rels><?xml version="1.0" encoding="UTF-8" standalone="yes"?>
<Relationships xmlns="http://schemas.openxmlformats.org/package/2006/relationships"><Relationship Id="rId2" Type="http://schemas.openxmlformats.org/officeDocument/2006/relationships/image" Target="../media/image113.emf"/><Relationship Id="rId1" Type="http://schemas.openxmlformats.org/officeDocument/2006/relationships/slideLayout" Target="../slideLayouts/slideLayout38.xml"/></Relationships>
</file>

<file path=ppt/slides/_rels/slide63.xml.rels><?xml version="1.0" encoding="UTF-8" standalone="yes"?>
<Relationships xmlns="http://schemas.openxmlformats.org/package/2006/relationships"><Relationship Id="rId2" Type="http://schemas.openxmlformats.org/officeDocument/2006/relationships/image" Target="../media/image114.emf"/><Relationship Id="rId1" Type="http://schemas.openxmlformats.org/officeDocument/2006/relationships/slideLayout" Target="../slideLayouts/slideLayout39.xml"/></Relationships>
</file>

<file path=ppt/slides/_rels/slide64.xml.rels><?xml version="1.0" encoding="UTF-8" standalone="yes"?>
<Relationships xmlns="http://schemas.openxmlformats.org/package/2006/relationships"><Relationship Id="rId8" Type="http://schemas.openxmlformats.org/officeDocument/2006/relationships/image" Target="../media/image120.wmf"/><Relationship Id="rId3" Type="http://schemas.openxmlformats.org/officeDocument/2006/relationships/image" Target="../media/image115.jpeg"/><Relationship Id="rId7" Type="http://schemas.openxmlformats.org/officeDocument/2006/relationships/image" Target="../media/image119.wmf"/><Relationship Id="rId2" Type="http://schemas.openxmlformats.org/officeDocument/2006/relationships/notesSlide" Target="../notesSlides/notesSlide42.xml"/><Relationship Id="rId1" Type="http://schemas.openxmlformats.org/officeDocument/2006/relationships/slideLayout" Target="../slideLayouts/slideLayout33.xml"/><Relationship Id="rId6" Type="http://schemas.openxmlformats.org/officeDocument/2006/relationships/image" Target="../media/image118.wmf"/><Relationship Id="rId11" Type="http://schemas.openxmlformats.org/officeDocument/2006/relationships/image" Target="../media/image123.wmf"/><Relationship Id="rId5" Type="http://schemas.openxmlformats.org/officeDocument/2006/relationships/image" Target="../media/image117.wmf"/><Relationship Id="rId10" Type="http://schemas.openxmlformats.org/officeDocument/2006/relationships/image" Target="../media/image122.wmf"/><Relationship Id="rId4" Type="http://schemas.openxmlformats.org/officeDocument/2006/relationships/image" Target="../media/image116.png"/><Relationship Id="rId9" Type="http://schemas.openxmlformats.org/officeDocument/2006/relationships/image" Target="../media/image121.wmf"/></Relationships>
</file>

<file path=ppt/slides/_rels/slide65.xml.rels><?xml version="1.0" encoding="UTF-8" standalone="yes"?>
<Relationships xmlns="http://schemas.openxmlformats.org/package/2006/relationships"><Relationship Id="rId3" Type="http://schemas.openxmlformats.org/officeDocument/2006/relationships/image" Target="../media/image124.png"/><Relationship Id="rId2" Type="http://schemas.openxmlformats.org/officeDocument/2006/relationships/notesSlide" Target="../notesSlides/notesSlide43.xml"/><Relationship Id="rId1" Type="http://schemas.openxmlformats.org/officeDocument/2006/relationships/slideLayout" Target="../slideLayouts/slideLayout34.xml"/><Relationship Id="rId6" Type="http://schemas.openxmlformats.org/officeDocument/2006/relationships/image" Target="../media/image127.png"/><Relationship Id="rId5" Type="http://schemas.openxmlformats.org/officeDocument/2006/relationships/image" Target="../media/image126.png"/><Relationship Id="rId4" Type="http://schemas.openxmlformats.org/officeDocument/2006/relationships/image" Target="../media/image125.png"/></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44.xml"/><Relationship Id="rId7" Type="http://schemas.openxmlformats.org/officeDocument/2006/relationships/image" Target="../media/image101.png"/><Relationship Id="rId2" Type="http://schemas.openxmlformats.org/officeDocument/2006/relationships/slideLayout" Target="../slideLayouts/slideLayout35.xml"/><Relationship Id="rId1" Type="http://schemas.openxmlformats.org/officeDocument/2006/relationships/vmlDrawing" Target="../drawings/vmlDrawing16.vml"/><Relationship Id="rId6" Type="http://schemas.openxmlformats.org/officeDocument/2006/relationships/image" Target="../media/image130.png"/><Relationship Id="rId5" Type="http://schemas.openxmlformats.org/officeDocument/2006/relationships/oleObject" Target="../embeddings/oleObject19.bin"/><Relationship Id="rId4" Type="http://schemas.openxmlformats.org/officeDocument/2006/relationships/image" Target="../media/image129.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18.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notesSlide" Target="../notesSlides/notesSlide7.xml"/><Relationship Id="rId1" Type="http://schemas.openxmlformats.org/officeDocument/2006/relationships/slideLayout" Target="../slideLayouts/slideLayout27.xml"/><Relationship Id="rId6" Type="http://schemas.openxmlformats.org/officeDocument/2006/relationships/image" Target="../media/image24.jpeg"/><Relationship Id="rId5" Type="http://schemas.openxmlformats.org/officeDocument/2006/relationships/image" Target="../media/image23.jpeg"/><Relationship Id="rId10" Type="http://schemas.openxmlformats.org/officeDocument/2006/relationships/image" Target="../media/image28.jpeg"/><Relationship Id="rId4" Type="http://schemas.openxmlformats.org/officeDocument/2006/relationships/image" Target="../media/image22.jpeg"/><Relationship Id="rId9" Type="http://schemas.openxmlformats.org/officeDocument/2006/relationships/image" Target="../media/image27.jpeg"/></Relationships>
</file>

<file path=ppt/slides/_rels/slide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8.xml"/><Relationship Id="rId1" Type="http://schemas.openxmlformats.org/officeDocument/2006/relationships/slideLayout" Target="../slideLayouts/slideLayout29.xml"/><Relationship Id="rId5" Type="http://schemas.openxmlformats.org/officeDocument/2006/relationships/image" Target="../media/image31.jpeg"/><Relationship Id="rId4" Type="http://schemas.openxmlformats.org/officeDocument/2006/relationships/image" Target="../media/image3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Content Placeholder 6" descr="new NIC title pg for LANL-01.jpg"/>
          <p:cNvPicPr>
            <a:picLocks noGrp="1" noChangeAspect="1"/>
          </p:cNvPicPr>
          <p:nvPr>
            <p:ph idx="1"/>
          </p:nvPr>
        </p:nvPicPr>
        <p:blipFill>
          <a:blip r:embed="rId3" cstate="print"/>
          <a:srcRect l="-4564" r="-4564"/>
          <a:stretch>
            <a:fillRect/>
          </a:stretch>
        </p:blipFill>
        <p:spPr bwMode="auto">
          <a:xfrm>
            <a:off x="-385761" y="0"/>
            <a:ext cx="9982201" cy="6858000"/>
          </a:xfrm>
          <a:effectLst>
            <a:outerShdw blurRad="50800" dist="38100" dir="2700000">
              <a:srgbClr val="000000">
                <a:alpha val="43000"/>
              </a:srgbClr>
            </a:outerShdw>
          </a:effectLst>
        </p:spPr>
      </p:pic>
      <p:sp>
        <p:nvSpPr>
          <p:cNvPr id="28675" name="Slide Number Placeholder 8"/>
          <p:cNvSpPr>
            <a:spLocks noGrp="1"/>
          </p:cNvSpPr>
          <p:nvPr>
            <p:ph type="sldNum" sz="quarter" idx="10"/>
          </p:nvPr>
        </p:nvSpPr>
        <p:spPr bwMode="auto">
          <a:noFill/>
          <a:ln>
            <a:miter lim="800000"/>
            <a:headEnd/>
            <a:tailEnd/>
          </a:ln>
        </p:spPr>
        <p:txBody>
          <a:bodyPr/>
          <a:lstStyle/>
          <a:p>
            <a:pPr defTabSz="448948"/>
            <a:fld id="{A2B5D317-ACA6-4BB2-B819-38EF32F60D61}" type="slidenum">
              <a:rPr lang="en-US" smtClean="0">
                <a:latin typeface="Arial" charset="0"/>
                <a:cs typeface="Arial" charset="0"/>
              </a:rPr>
              <a:pPr defTabSz="448948"/>
              <a:t>1</a:t>
            </a:fld>
            <a:endParaRPr lang="en-US" dirty="0" smtClean="0">
              <a:latin typeface="Arial" charset="0"/>
              <a:cs typeface="Arial" charset="0"/>
            </a:endParaRPr>
          </a:p>
        </p:txBody>
      </p:sp>
      <p:sp>
        <p:nvSpPr>
          <p:cNvPr id="28676" name="TextBox 10"/>
          <p:cNvSpPr txBox="1">
            <a:spLocks noChangeArrowheads="1"/>
          </p:cNvSpPr>
          <p:nvPr/>
        </p:nvSpPr>
        <p:spPr bwMode="auto">
          <a:xfrm>
            <a:off x="2126398" y="3729045"/>
            <a:ext cx="4891214" cy="1407127"/>
          </a:xfrm>
          <a:prstGeom prst="rect">
            <a:avLst/>
          </a:prstGeom>
          <a:noFill/>
          <a:ln w="9525">
            <a:noFill/>
            <a:miter lim="800000"/>
            <a:headEnd/>
            <a:tailEnd/>
          </a:ln>
        </p:spPr>
        <p:txBody>
          <a:bodyPr wrap="none" lIns="82869" tIns="41439" rIns="82869" bIns="41439">
            <a:spAutoFit/>
          </a:bodyPr>
          <a:lstStyle/>
          <a:p>
            <a:pPr algn="ctr" defTabSz="448948"/>
            <a:endParaRPr lang="en-US" sz="1800" b="1" dirty="0">
              <a:solidFill>
                <a:srgbClr val="000000"/>
              </a:solidFill>
              <a:ea typeface="ＭＳ Ｐゴシック" pitchFamily="-106" charset="-128"/>
              <a:cs typeface="Arial" charset="0"/>
            </a:endParaRPr>
          </a:p>
          <a:p>
            <a:pPr algn="ctr" defTabSz="448948">
              <a:spcBef>
                <a:spcPts val="1088"/>
              </a:spcBef>
            </a:pPr>
            <a:r>
              <a:rPr lang="en-US" sz="2400" b="1" dirty="0">
                <a:solidFill>
                  <a:srgbClr val="000000"/>
                </a:solidFill>
                <a:ea typeface="ＭＳ Ｐゴシック" pitchFamily="-106" charset="-128"/>
                <a:cs typeface="Arial" charset="0"/>
              </a:rPr>
              <a:t>Hans W. Herrmann</a:t>
            </a:r>
          </a:p>
          <a:p>
            <a:pPr algn="ctr" defTabSz="448948">
              <a:spcBef>
                <a:spcPts val="1088"/>
              </a:spcBef>
            </a:pPr>
            <a:r>
              <a:rPr lang="en-US" sz="2400" b="1" dirty="0">
                <a:solidFill>
                  <a:srgbClr val="000000"/>
                </a:solidFill>
                <a:ea typeface="ＭＳ Ｐゴシック" pitchFamily="-106" charset="-128"/>
                <a:cs typeface="Arial" charset="0"/>
              </a:rPr>
              <a:t>Los Alamos National Laboratory</a:t>
            </a:r>
          </a:p>
        </p:txBody>
      </p:sp>
      <p:sp>
        <p:nvSpPr>
          <p:cNvPr id="28677" name="Title 10"/>
          <p:cNvSpPr>
            <a:spLocks noGrp="1"/>
          </p:cNvSpPr>
          <p:nvPr>
            <p:ph type="title"/>
          </p:nvPr>
        </p:nvSpPr>
        <p:spPr bwMode="auto">
          <a:xfrm>
            <a:off x="457200" y="2528889"/>
            <a:ext cx="8229600" cy="900112"/>
          </a:xfrm>
          <a:noFill/>
          <a:ln>
            <a:miter lim="800000"/>
            <a:headEnd/>
            <a:tailEnd/>
          </a:ln>
        </p:spPr>
        <p:txBody>
          <a:bodyPr vert="horz" wrap="square" numCol="1" anchor="ctr" anchorCtr="0" compatLnSpc="1">
            <a:prstTxWarp prst="textNoShape">
              <a:avLst/>
            </a:prstTxWarp>
          </a:bodyPr>
          <a:lstStyle/>
          <a:p>
            <a:pPr algn="ctr" eaLnBrk="1" hangingPunct="1">
              <a:lnSpc>
                <a:spcPts val="3000"/>
              </a:lnSpc>
            </a:pPr>
            <a:r>
              <a:rPr lang="en-US" sz="2400" dirty="0" smtClean="0">
                <a:solidFill>
                  <a:schemeClr val="bg1"/>
                </a:solidFill>
              </a:rPr>
              <a:t>ICF Gamma Spectroscopy: </a:t>
            </a:r>
            <a:br>
              <a:rPr lang="en-US" sz="2400" dirty="0" smtClean="0">
                <a:solidFill>
                  <a:schemeClr val="bg1"/>
                </a:solidFill>
              </a:rPr>
            </a:br>
            <a:r>
              <a:rPr lang="en-US" sz="2400" dirty="0" smtClean="0">
                <a:solidFill>
                  <a:schemeClr val="bg1"/>
                </a:solidFill>
              </a:rPr>
              <a:t>New Window to Plasma Nuclear Science </a:t>
            </a:r>
            <a:r>
              <a:rPr lang="en-US" sz="2400" dirty="0" smtClean="0"/>
              <a:t/>
            </a:r>
            <a:br>
              <a:rPr lang="en-US" sz="2400" dirty="0" smtClean="0"/>
            </a:br>
            <a:r>
              <a:rPr lang="en-US" sz="2000" dirty="0" smtClean="0">
                <a:solidFill>
                  <a:schemeClr val="bg1"/>
                </a:solidFill>
                <a:latin typeface="Arial" charset="0"/>
                <a:cs typeface="Arial" charset="0"/>
              </a:rPr>
              <a:t>OMEGA Laser Users’ Group Workshop, Apr 26, 2012</a:t>
            </a:r>
            <a:endParaRPr lang="en-US" sz="2400" dirty="0" smtClean="0">
              <a:solidFill>
                <a:schemeClr val="bg1"/>
              </a:solidFill>
              <a:latin typeface="Arial" charset="0"/>
              <a:cs typeface="Arial" charset="0"/>
            </a:endParaRPr>
          </a:p>
        </p:txBody>
      </p:sp>
      <p:sp>
        <p:nvSpPr>
          <p:cNvPr id="15" name="TextBox 14"/>
          <p:cNvSpPr txBox="1"/>
          <p:nvPr/>
        </p:nvSpPr>
        <p:spPr>
          <a:xfrm>
            <a:off x="923925" y="6292857"/>
            <a:ext cx="8001000" cy="284163"/>
          </a:xfrm>
          <a:prstGeom prst="rect">
            <a:avLst/>
          </a:prstGeom>
          <a:noFill/>
          <a:effectLst>
            <a:outerShdw blurRad="50800" dist="38100" dir="2700000">
              <a:srgbClr val="000000">
                <a:alpha val="43000"/>
              </a:srgbClr>
            </a:outerShdw>
          </a:effectLst>
        </p:spPr>
        <p:txBody>
          <a:bodyPr lIns="82869" tIns="41439" rIns="82869" bIns="41439">
            <a:spAutoFit/>
          </a:bodyPr>
          <a:lstStyle/>
          <a:p>
            <a:pPr algn="ctr" defTabSz="455786" fontAlgn="auto">
              <a:spcBef>
                <a:spcPts val="0"/>
              </a:spcBef>
              <a:spcAft>
                <a:spcPts val="0"/>
              </a:spcAft>
              <a:defRPr/>
            </a:pPr>
            <a:r>
              <a:rPr lang="en-US" sz="1300" b="1" dirty="0">
                <a:solidFill>
                  <a:srgbClr val="FFFFFF"/>
                </a:solidFill>
                <a:effectLst>
                  <a:outerShdw blurRad="50800" dist="38100" dir="2700000">
                    <a:srgbClr val="000000">
                      <a:alpha val="43000"/>
                    </a:srgbClr>
                  </a:outerShdw>
                </a:effectLst>
                <a:latin typeface="Arial"/>
                <a:ea typeface="ＭＳ Ｐゴシック" pitchFamily="96" charset="-128"/>
              </a:rPr>
              <a:t>Los Alamos and Lawrence Livermore National Laboratories – National Ignition Campaign</a:t>
            </a:r>
          </a:p>
        </p:txBody>
      </p:sp>
      <p:sp>
        <p:nvSpPr>
          <p:cNvPr id="16" name="TextBox 15"/>
          <p:cNvSpPr txBox="1"/>
          <p:nvPr/>
        </p:nvSpPr>
        <p:spPr>
          <a:xfrm>
            <a:off x="-207963" y="6578600"/>
            <a:ext cx="9566276" cy="209550"/>
          </a:xfrm>
          <a:prstGeom prst="rect">
            <a:avLst/>
          </a:prstGeom>
          <a:noFill/>
          <a:effectLst>
            <a:outerShdw blurRad="50800" dist="38100" dir="2700000">
              <a:srgbClr val="000000">
                <a:alpha val="43000"/>
              </a:srgbClr>
            </a:outerShdw>
          </a:effectLst>
        </p:spPr>
        <p:txBody>
          <a:bodyPr lIns="82869" tIns="41439" rIns="82869" bIns="41439">
            <a:spAutoFit/>
          </a:bodyPr>
          <a:lstStyle/>
          <a:p>
            <a:pPr algn="ctr" defTabSz="455786" fontAlgn="auto">
              <a:spcBef>
                <a:spcPts val="0"/>
              </a:spcBef>
              <a:spcAft>
                <a:spcPts val="0"/>
              </a:spcAft>
              <a:defRPr/>
            </a:pPr>
            <a:r>
              <a:rPr lang="en-US" sz="800" b="1" dirty="0">
                <a:solidFill>
                  <a:srgbClr val="FFFFFF"/>
                </a:solidFill>
                <a:effectLst>
                  <a:outerShdw blurRad="50800" dist="38100" dir="2700000">
                    <a:srgbClr val="000000">
                      <a:alpha val="43000"/>
                    </a:srgbClr>
                  </a:outerShdw>
                </a:effectLst>
                <a:latin typeface="Arial"/>
                <a:ea typeface="ＭＳ Ｐゴシック" pitchFamily="96" charset="-128"/>
              </a:rPr>
              <a:t>This work performed under the auspices of the U.S. DOE by Los Alamos and Lawrence Livermore National Laboratories under Contracts DE-AC52-06NA25396 and DE-AC52-07NA27344</a:t>
            </a:r>
          </a:p>
        </p:txBody>
      </p:sp>
      <p:sp>
        <p:nvSpPr>
          <p:cNvPr id="8" name="Rectangle 7"/>
          <p:cNvSpPr/>
          <p:nvPr/>
        </p:nvSpPr>
        <p:spPr>
          <a:xfrm>
            <a:off x="52391" y="6448427"/>
            <a:ext cx="774163" cy="184468"/>
          </a:xfrm>
          <a:prstGeom prst="rect">
            <a:avLst/>
          </a:prstGeom>
        </p:spPr>
        <p:txBody>
          <a:bodyPr wrap="none" lIns="91238" tIns="45622" rIns="91238" bIns="45622">
            <a:spAutoFit/>
          </a:bodyPr>
          <a:lstStyle/>
          <a:p>
            <a:pPr>
              <a:defRPr/>
            </a:pPr>
            <a:r>
              <a:rPr lang="en-US" sz="600" b="1" dirty="0">
                <a:solidFill>
                  <a:schemeClr val="bg1"/>
                </a:solidFill>
              </a:rPr>
              <a:t>LA-UR </a:t>
            </a:r>
            <a:r>
              <a:rPr lang="en-US" sz="600" b="1" dirty="0">
                <a:solidFill>
                  <a:srgbClr val="FFFFFF"/>
                </a:solidFill>
                <a:effectLst>
                  <a:outerShdw blurRad="50800" dist="38100" dir="2700000">
                    <a:srgbClr val="000000">
                      <a:alpha val="43000"/>
                    </a:srgbClr>
                  </a:outerShdw>
                </a:effectLst>
                <a:latin typeface="Arial"/>
                <a:ea typeface="ＭＳ Ｐゴシック" pitchFamily="96" charset="-128"/>
              </a:rPr>
              <a:t>10-07461</a:t>
            </a:r>
            <a:endParaRPr lang="en-US" sz="700" b="1" dirty="0">
              <a:solidFill>
                <a:srgbClr val="FFFFFF"/>
              </a:solidFill>
              <a:effectLst>
                <a:outerShdw blurRad="50800" dist="38100" dir="2700000">
                  <a:srgbClr val="000000">
                    <a:alpha val="43000"/>
                  </a:srgbClr>
                </a:outerShdw>
              </a:effectLst>
              <a:latin typeface="Arial"/>
              <a:ea typeface="ＭＳ Ｐゴシック" pitchFamily="96" charset="-128"/>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693181" y="1954161"/>
            <a:ext cx="8259097" cy="811162"/>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91374" tIns="45688" rIns="91374" bIns="45688" rtlCol="0" anchor="ctr"/>
          <a:lstStyle/>
          <a:p>
            <a:pPr algn="ctr"/>
            <a:endParaRPr lang="en-US"/>
          </a:p>
        </p:txBody>
      </p:sp>
      <p:sp>
        <p:nvSpPr>
          <p:cNvPr id="30722" name="Rectangle 2"/>
          <p:cNvSpPr>
            <a:spLocks noGrp="1" noChangeArrowheads="1"/>
          </p:cNvSpPr>
          <p:nvPr>
            <p:ph type="title"/>
          </p:nvPr>
        </p:nvSpPr>
        <p:spPr bwMode="auto">
          <a:xfrm>
            <a:off x="446089" y="249238"/>
            <a:ext cx="8240712" cy="838200"/>
          </a:xfrm>
          <a:noFill/>
          <a:ln>
            <a:miter lim="800000"/>
            <a:headEnd/>
            <a:tailEnd/>
          </a:ln>
        </p:spPr>
        <p:txBody>
          <a:bodyPr vert="horz" wrap="square" numCol="1" anchor="t" anchorCtr="0" compatLnSpc="1">
            <a:prstTxWarp prst="textNoShape">
              <a:avLst/>
            </a:prstTxWarp>
          </a:bodyPr>
          <a:lstStyle/>
          <a:p>
            <a:pPr eaLnBrk="1" hangingPunct="1"/>
            <a:r>
              <a:rPr lang="en-US" sz="3200" dirty="0" smtClean="0"/>
              <a:t>Outline</a:t>
            </a:r>
          </a:p>
        </p:txBody>
      </p:sp>
      <p:sp>
        <p:nvSpPr>
          <p:cNvPr id="30724" name="Rectangle 3"/>
          <p:cNvSpPr>
            <a:spLocks noChangeArrowheads="1"/>
          </p:cNvSpPr>
          <p:nvPr/>
        </p:nvSpPr>
        <p:spPr bwMode="auto">
          <a:xfrm>
            <a:off x="369890" y="6642101"/>
            <a:ext cx="971550" cy="217488"/>
          </a:xfrm>
          <a:prstGeom prst="rect">
            <a:avLst/>
          </a:prstGeom>
          <a:noFill/>
          <a:ln w="9525">
            <a:noFill/>
            <a:miter lim="800000"/>
            <a:headEnd/>
            <a:tailEnd/>
          </a:ln>
        </p:spPr>
        <p:txBody>
          <a:bodyPr wrap="none" lIns="91238" tIns="45622" rIns="91238" bIns="45622">
            <a:spAutoFit/>
          </a:bodyPr>
          <a:lstStyle/>
          <a:p>
            <a:r>
              <a:rPr lang="en-US" sz="800" dirty="0"/>
              <a:t>LA-UR 10-07461</a:t>
            </a:r>
          </a:p>
        </p:txBody>
      </p:sp>
      <p:sp>
        <p:nvSpPr>
          <p:cNvPr id="5" name="Content Placeholder 2"/>
          <p:cNvSpPr txBox="1">
            <a:spLocks/>
          </p:cNvSpPr>
          <p:nvPr/>
        </p:nvSpPr>
        <p:spPr bwMode="auto">
          <a:xfrm>
            <a:off x="738505" y="1161574"/>
            <a:ext cx="8066088" cy="4748213"/>
          </a:xfrm>
          <a:prstGeom prst="rect">
            <a:avLst/>
          </a:prstGeom>
          <a:noFill/>
          <a:ln w="9525">
            <a:noFill/>
            <a:miter lim="800000"/>
            <a:headEnd/>
            <a:tailEnd/>
          </a:ln>
        </p:spPr>
        <p:txBody>
          <a:bodyPr vert="horz" wrap="square" lIns="91238" tIns="45622" rIns="91238" bIns="45622" numCol="1" anchor="t" anchorCtr="0" compatLnSpc="1">
            <a:prstTxWarp prst="textNoShape">
              <a:avLst/>
            </a:prstTxWarp>
          </a:bodyPr>
          <a:lstStyle/>
          <a:p>
            <a:pPr marL="152295" indent="-280792">
              <a:spcBef>
                <a:spcPts val="0"/>
              </a:spcBef>
              <a:buClr>
                <a:srgbClr val="004080"/>
              </a:buClr>
              <a:buSzPct val="65000"/>
              <a:buFont typeface="Wingdings" pitchFamily="2" charset="2"/>
              <a:buChar char="n"/>
            </a:pPr>
            <a:r>
              <a:rPr lang="en-US" sz="1800" b="1" kern="0" dirty="0">
                <a:cs typeface="Arial" charset="0"/>
              </a:rPr>
              <a:t>Intro </a:t>
            </a:r>
          </a:p>
          <a:p>
            <a:pPr marL="647248" lvl="1" indent="-280792">
              <a:spcBef>
                <a:spcPts val="0"/>
              </a:spcBef>
              <a:buClr>
                <a:srgbClr val="800000"/>
              </a:buClr>
              <a:buFont typeface="Wingdings" pitchFamily="2" charset="2"/>
              <a:buChar char="Ø"/>
            </a:pPr>
            <a:r>
              <a:rPr lang="en-US" sz="1600" kern="0" dirty="0">
                <a:cs typeface="Arial" charset="0"/>
                <a:sym typeface="Symbol" pitchFamily="18" charset="2"/>
              </a:rPr>
              <a:t>Fusion Reaction History</a:t>
            </a:r>
          </a:p>
          <a:p>
            <a:pPr marL="647248" lvl="1" indent="-280792">
              <a:spcBef>
                <a:spcPts val="0"/>
              </a:spcBef>
              <a:buClr>
                <a:srgbClr val="800000"/>
              </a:buClr>
              <a:buFont typeface="Wingdings" pitchFamily="2" charset="2"/>
              <a:buChar char="Ø"/>
            </a:pPr>
            <a:r>
              <a:rPr lang="en-US" sz="1600" kern="0" dirty="0">
                <a:cs typeface="Arial" charset="0"/>
                <a:sym typeface="Symbol" pitchFamily="18" charset="2"/>
              </a:rPr>
              <a:t>-Ray Gas Cherenkov Detectors (GCD-1&amp;2, GRH)</a:t>
            </a:r>
          </a:p>
          <a:p>
            <a:pPr marL="152295" indent="-280792" defTabSz="913762">
              <a:spcBef>
                <a:spcPts val="0"/>
              </a:spcBef>
              <a:buClr>
                <a:srgbClr val="004080"/>
              </a:buClr>
              <a:buSzPct val="65000"/>
              <a:buFont typeface="Wingdings" pitchFamily="2" charset="2"/>
              <a:buChar char="n"/>
            </a:pPr>
            <a:r>
              <a:rPr lang="en-US" sz="1800" b="1" kern="0" dirty="0">
                <a:cs typeface="Arial" charset="0"/>
              </a:rPr>
              <a:t>Fusion </a:t>
            </a:r>
            <a:r>
              <a:rPr lang="en-US" sz="1800" b="1" kern="0" dirty="0">
                <a:cs typeface="Arial" charset="0"/>
                <a:sym typeface="Symbol" pitchFamily="18" charset="2"/>
              </a:rPr>
              <a:t>-Ray Studies</a:t>
            </a:r>
          </a:p>
          <a:p>
            <a:pPr marL="647248" lvl="1" indent="-280792" defTabSz="913762">
              <a:spcBef>
                <a:spcPts val="0"/>
              </a:spcBef>
              <a:buClr>
                <a:srgbClr val="800000"/>
              </a:buClr>
              <a:buFont typeface="Wingdings" pitchFamily="2" charset="2"/>
              <a:buChar char="Ø"/>
            </a:pPr>
            <a:r>
              <a:rPr lang="en-US" sz="1600" kern="0" dirty="0">
                <a:cs typeface="Arial" charset="0"/>
                <a:sym typeface="Symbol" pitchFamily="18" charset="2"/>
              </a:rPr>
              <a:t>DT </a:t>
            </a:r>
            <a:r>
              <a:rPr lang="en-US" sz="1600" kern="0" dirty="0">
                <a:cs typeface="Arial" charset="0"/>
                <a:sym typeface="Symbol"/>
              </a:rPr>
              <a:t>-ray </a:t>
            </a:r>
            <a:r>
              <a:rPr lang="en-US" sz="1600" kern="0" dirty="0">
                <a:cs typeface="Arial" charset="0"/>
                <a:sym typeface="Symbol" pitchFamily="18" charset="2"/>
              </a:rPr>
              <a:t>Energy Spectrum  &amp; /n Branching Ratio</a:t>
            </a:r>
          </a:p>
          <a:p>
            <a:pPr marL="647248" lvl="1" indent="-280792">
              <a:spcBef>
                <a:spcPts val="0"/>
              </a:spcBef>
              <a:buClr>
                <a:srgbClr val="800000"/>
              </a:buClr>
              <a:buFont typeface="Wingdings" pitchFamily="2" charset="2"/>
              <a:buChar char="Ø"/>
            </a:pPr>
            <a:r>
              <a:rPr lang="en-US" sz="1600" kern="0" dirty="0">
                <a:cs typeface="Arial" charset="0"/>
                <a:sym typeface="Symbol" pitchFamily="18" charset="2"/>
              </a:rPr>
              <a:t>Other Fusion -Ray Studies (</a:t>
            </a:r>
            <a:r>
              <a:rPr lang="en-US" sz="1600" kern="0" baseline="30000" dirty="0">
                <a:cs typeface="Arial" charset="0"/>
                <a:sym typeface="Symbol" pitchFamily="18" charset="2"/>
              </a:rPr>
              <a:t>3</a:t>
            </a:r>
            <a:r>
              <a:rPr lang="en-US" sz="1600" kern="0" dirty="0">
                <a:cs typeface="Arial" charset="0"/>
                <a:sym typeface="Symbol" pitchFamily="18" charset="2"/>
              </a:rPr>
              <a:t>DHe, HT, HD, DD, TT)</a:t>
            </a:r>
          </a:p>
          <a:p>
            <a:pPr marL="152295" indent="-280792" defTabSz="913762">
              <a:spcBef>
                <a:spcPts val="0"/>
              </a:spcBef>
              <a:buClr>
                <a:srgbClr val="004080"/>
              </a:buClr>
              <a:buSzPct val="65000"/>
              <a:buFont typeface="Wingdings" pitchFamily="2" charset="2"/>
              <a:buChar char="n"/>
            </a:pPr>
            <a:r>
              <a:rPr lang="en-US" sz="1800" b="1" kern="0" dirty="0">
                <a:cs typeface="Arial" charset="0"/>
                <a:sym typeface="Symbol" pitchFamily="18" charset="2"/>
              </a:rPr>
              <a:t>Inelastic Neutron Scattering Cross Section measurements (Pucks)</a:t>
            </a:r>
          </a:p>
          <a:p>
            <a:pPr marL="647248" lvl="1" indent="-280792" defTabSz="913762">
              <a:spcBef>
                <a:spcPts val="0"/>
              </a:spcBef>
              <a:buClr>
                <a:srgbClr val="800000"/>
              </a:buClr>
              <a:buFont typeface="Wingdings" pitchFamily="2" charset="2"/>
              <a:buChar char="Ø"/>
            </a:pPr>
            <a:r>
              <a:rPr lang="en-US" sz="1600" kern="0" dirty="0" err="1" smtClean="0">
                <a:cs typeface="Arial" charset="0"/>
                <a:sym typeface="Symbol" pitchFamily="18" charset="2"/>
              </a:rPr>
              <a:t>Hohlraum</a:t>
            </a:r>
            <a:r>
              <a:rPr lang="en-US" sz="1600" kern="0" dirty="0" smtClean="0">
                <a:cs typeface="Arial" charset="0"/>
                <a:sym typeface="Symbol" pitchFamily="18" charset="2"/>
              </a:rPr>
              <a:t> </a:t>
            </a:r>
            <a:r>
              <a:rPr lang="en-US" sz="1600" kern="0" dirty="0">
                <a:cs typeface="Arial" charset="0"/>
                <a:sym typeface="Symbol" pitchFamily="18" charset="2"/>
              </a:rPr>
              <a:t>&amp; Thermo-Mechanical Package (TMP) Materials (Au, Al, Si, Cu)</a:t>
            </a:r>
          </a:p>
          <a:p>
            <a:pPr marL="647248" lvl="1" indent="-280792">
              <a:spcBef>
                <a:spcPts val="0"/>
              </a:spcBef>
              <a:buClr>
                <a:srgbClr val="800000"/>
              </a:buClr>
              <a:buFont typeface="Wingdings" pitchFamily="2" charset="2"/>
              <a:buChar char="Ø"/>
            </a:pPr>
            <a:r>
              <a:rPr lang="en-US" sz="1600" kern="0" dirty="0">
                <a:cs typeface="Arial" charset="0"/>
                <a:sym typeface="Symbol" pitchFamily="18" charset="2"/>
              </a:rPr>
              <a:t>Ablator Materials (C, SiO2)</a:t>
            </a:r>
          </a:p>
          <a:p>
            <a:pPr marL="152295" indent="-280792">
              <a:spcBef>
                <a:spcPts val="0"/>
              </a:spcBef>
              <a:buClr>
                <a:srgbClr val="004080"/>
              </a:buClr>
              <a:buSzPct val="65000"/>
              <a:buFont typeface="Wingdings" pitchFamily="2" charset="2"/>
              <a:buChar char="n"/>
              <a:defRPr/>
            </a:pPr>
            <a:r>
              <a:rPr lang="en-US" sz="1800" b="1" kern="0" dirty="0">
                <a:cs typeface="Arial" charset="0"/>
                <a:sym typeface="Symbol" pitchFamily="18" charset="2"/>
              </a:rPr>
              <a:t>Ablator Areal Density</a:t>
            </a:r>
          </a:p>
          <a:p>
            <a:pPr marL="647248" lvl="1" indent="-280792">
              <a:spcBef>
                <a:spcPts val="0"/>
              </a:spcBef>
              <a:buClr>
                <a:srgbClr val="800000"/>
              </a:buClr>
              <a:buFont typeface="Wingdings" pitchFamily="2" charset="2"/>
              <a:buChar char="Ø"/>
              <a:defRPr/>
            </a:pPr>
            <a:r>
              <a:rPr lang="en-US" sz="1600" kern="0" dirty="0">
                <a:cs typeface="Arial" charset="0"/>
                <a:sym typeface="Symbol" pitchFamily="18" charset="2"/>
              </a:rPr>
              <a:t>Charged Particle Stopping Power</a:t>
            </a:r>
          </a:p>
          <a:p>
            <a:pPr marL="152295" indent="-280792">
              <a:spcBef>
                <a:spcPts val="0"/>
              </a:spcBef>
              <a:buClr>
                <a:srgbClr val="004080"/>
              </a:buClr>
              <a:buSzPct val="65000"/>
              <a:buFont typeface="Wingdings" pitchFamily="2" charset="2"/>
              <a:buChar char="n"/>
            </a:pPr>
            <a:r>
              <a:rPr lang="en-US" sz="1800" b="1" kern="0" dirty="0">
                <a:cs typeface="Arial" charset="0"/>
                <a:sym typeface="Symbol" pitchFamily="18" charset="2"/>
              </a:rPr>
              <a:t>Neutron Capture Cross Section measurements</a:t>
            </a:r>
          </a:p>
          <a:p>
            <a:pPr marL="647248" lvl="1" indent="-280792">
              <a:spcBef>
                <a:spcPts val="0"/>
              </a:spcBef>
              <a:buClr>
                <a:srgbClr val="800000"/>
              </a:buClr>
              <a:buFont typeface="Wingdings" pitchFamily="2" charset="2"/>
              <a:buChar char="Ø"/>
            </a:pPr>
            <a:r>
              <a:rPr lang="en-US" sz="1600" kern="0" dirty="0">
                <a:cs typeface="Arial" charset="0"/>
                <a:sym typeface="Symbol" pitchFamily="18" charset="2"/>
              </a:rPr>
              <a:t>Stellar </a:t>
            </a:r>
            <a:r>
              <a:rPr lang="en-US" sz="1600" kern="0" dirty="0" err="1">
                <a:cs typeface="Arial" charset="0"/>
                <a:sym typeface="Symbol" pitchFamily="18" charset="2"/>
              </a:rPr>
              <a:t>nucleo</a:t>
            </a:r>
            <a:r>
              <a:rPr lang="en-US" sz="1600" kern="0" dirty="0">
                <a:cs typeface="Arial" charset="0"/>
                <a:sym typeface="Symbol" pitchFamily="18" charset="2"/>
              </a:rPr>
              <a:t>-synthesis s-process</a:t>
            </a:r>
          </a:p>
          <a:p>
            <a:pPr marL="152295" indent="-280792">
              <a:spcBef>
                <a:spcPts val="0"/>
              </a:spcBef>
              <a:buClr>
                <a:srgbClr val="004080"/>
              </a:buClr>
              <a:buSzPct val="65000"/>
              <a:buFont typeface="Wingdings" pitchFamily="2" charset="2"/>
              <a:buChar char="n"/>
            </a:pPr>
            <a:r>
              <a:rPr lang="en-US" sz="1800" b="1" kern="0" dirty="0" smtClean="0">
                <a:cs typeface="Arial" charset="0"/>
              </a:rPr>
              <a:t>Future </a:t>
            </a:r>
            <a:r>
              <a:rPr lang="en-US" sz="1800" b="1" kern="0" dirty="0">
                <a:cs typeface="Arial" charset="0"/>
              </a:rPr>
              <a:t>Directions</a:t>
            </a:r>
          </a:p>
          <a:p>
            <a:pPr marL="606005" lvl="1" indent="-280792">
              <a:spcBef>
                <a:spcPts val="0"/>
              </a:spcBef>
              <a:buClr>
                <a:srgbClr val="004080"/>
              </a:buClr>
              <a:buSzPct val="65000"/>
              <a:buFont typeface="Wingdings" pitchFamily="2" charset="2"/>
              <a:buChar char="n"/>
            </a:pPr>
            <a:r>
              <a:rPr lang="en-US" sz="1800" b="1" kern="0" dirty="0">
                <a:cs typeface="Arial" charset="0"/>
              </a:rPr>
              <a:t>“Super” GCD, GCS, GRH-15m, GIS</a:t>
            </a:r>
          </a:p>
          <a:p>
            <a:pPr marL="152295" indent="-280792">
              <a:spcBef>
                <a:spcPts val="0"/>
              </a:spcBef>
              <a:buClr>
                <a:srgbClr val="004080"/>
              </a:buClr>
              <a:buSzPct val="65000"/>
              <a:buFont typeface="Wingdings" pitchFamily="2" charset="2"/>
              <a:buChar char="n"/>
            </a:pPr>
            <a:r>
              <a:rPr lang="en-US" sz="1800" b="1" kern="0" dirty="0">
                <a:cs typeface="Arial" charset="0"/>
              </a:rPr>
              <a:t>Summary</a:t>
            </a:r>
          </a:p>
          <a:p>
            <a:pPr marL="193542" indent="-280792">
              <a:spcBef>
                <a:spcPts val="0"/>
              </a:spcBef>
              <a:buClr>
                <a:srgbClr val="800000"/>
              </a:buClr>
              <a:buFont typeface="Wingdings" pitchFamily="2" charset="2"/>
              <a:buChar char="Ø"/>
            </a:pPr>
            <a:endParaRPr lang="en-US" sz="1600" kern="0" dirty="0">
              <a:cs typeface="Arial" charset="0"/>
              <a:sym typeface="Symbol" pitchFamily="18" charset="2"/>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idx="4294967295"/>
          </p:nvPr>
        </p:nvSpPr>
        <p:spPr bwMode="auto">
          <a:xfrm>
            <a:off x="571500" y="299119"/>
            <a:ext cx="7048500" cy="838489"/>
          </a:xfrm>
          <a:prstGeom prst="rect">
            <a:avLst/>
          </a:prstGeom>
          <a:noFill/>
          <a:ln>
            <a:miter lim="800000"/>
            <a:headEnd/>
            <a:tailEnd/>
          </a:ln>
        </p:spPr>
        <p:txBody>
          <a:bodyPr lIns="91355" tIns="45679" rIns="91355" bIns="45679"/>
          <a:lstStyle/>
          <a:p>
            <a:pPr algn="l" eaLnBrk="1" hangingPunct="1"/>
            <a:r>
              <a:rPr lang="en-US" sz="2200" b="1" dirty="0" smtClean="0"/>
              <a:t>The full gamma ray spectrum could </a:t>
            </a:r>
            <a:r>
              <a:rPr lang="en-US" sz="2200" b="1" dirty="0" smtClean="0"/>
              <a:t>provide valuable information to the Ignition Campaign</a:t>
            </a:r>
          </a:p>
        </p:txBody>
      </p:sp>
      <p:grpSp>
        <p:nvGrpSpPr>
          <p:cNvPr id="2" name="Group 57"/>
          <p:cNvGrpSpPr/>
          <p:nvPr/>
        </p:nvGrpSpPr>
        <p:grpSpPr>
          <a:xfrm>
            <a:off x="2416495" y="1137485"/>
            <a:ext cx="4738255" cy="4235064"/>
            <a:chOff x="2794333" y="897995"/>
            <a:chExt cx="5212081" cy="4658577"/>
          </a:xfrm>
        </p:grpSpPr>
        <p:sp>
          <p:nvSpPr>
            <p:cNvPr id="50" name="Rectangle 49"/>
            <p:cNvSpPr/>
            <p:nvPr/>
          </p:nvSpPr>
          <p:spPr>
            <a:xfrm>
              <a:off x="2794333" y="1622246"/>
              <a:ext cx="5212080" cy="3934326"/>
            </a:xfrm>
            <a:prstGeom prst="rect">
              <a:avLst/>
            </a:prstGeom>
            <a:solidFill>
              <a:schemeClr val="bg1">
                <a:lumMod val="8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4240"/>
              <a:endParaRPr lang="en-US" sz="1800" dirty="0">
                <a:solidFill>
                  <a:prstClr val="white"/>
                </a:solidFill>
              </a:endParaRPr>
            </a:p>
          </p:txBody>
        </p:sp>
        <p:grpSp>
          <p:nvGrpSpPr>
            <p:cNvPr id="3" name="Group 21"/>
            <p:cNvGrpSpPr>
              <a:grpSpLocks noChangeAspect="1"/>
            </p:cNvGrpSpPr>
            <p:nvPr/>
          </p:nvGrpSpPr>
          <p:grpSpPr>
            <a:xfrm>
              <a:off x="2998871" y="1685272"/>
              <a:ext cx="4798345" cy="3729655"/>
              <a:chOff x="0" y="3720626"/>
              <a:chExt cx="4918661" cy="3823174"/>
            </a:xfrm>
          </p:grpSpPr>
          <p:pic>
            <p:nvPicPr>
              <p:cNvPr id="84995" name="Picture 3"/>
              <p:cNvPicPr>
                <a:picLocks noChangeAspect="1" noChangeArrowheads="1"/>
              </p:cNvPicPr>
              <p:nvPr/>
            </p:nvPicPr>
            <p:blipFill>
              <a:blip r:embed="rId3" cstate="print"/>
              <a:srcRect/>
              <a:stretch>
                <a:fillRect/>
              </a:stretch>
            </p:blipFill>
            <p:spPr bwMode="auto">
              <a:xfrm>
                <a:off x="0" y="3720626"/>
                <a:ext cx="4918661" cy="3823174"/>
              </a:xfrm>
              <a:prstGeom prst="rect">
                <a:avLst/>
              </a:prstGeom>
              <a:noFill/>
              <a:ln w="9525">
                <a:noFill/>
                <a:miter lim="800000"/>
                <a:headEnd/>
                <a:tailEnd/>
              </a:ln>
              <a:effectLst/>
            </p:spPr>
          </p:pic>
          <p:sp>
            <p:nvSpPr>
              <p:cNvPr id="16" name="TextBox 15"/>
              <p:cNvSpPr txBox="1"/>
              <p:nvPr/>
            </p:nvSpPr>
            <p:spPr>
              <a:xfrm rot="16200000">
                <a:off x="3423345" y="5283662"/>
                <a:ext cx="1337925" cy="381747"/>
              </a:xfrm>
              <a:prstGeom prst="rect">
                <a:avLst/>
              </a:prstGeom>
              <a:noFill/>
            </p:spPr>
            <p:txBody>
              <a:bodyPr wrap="none" rtlCol="0">
                <a:spAutoFit/>
              </a:bodyPr>
              <a:lstStyle/>
              <a:p>
                <a:pPr defTabSz="454240"/>
                <a:r>
                  <a:rPr lang="en-US" sz="1600" b="1" dirty="0">
                    <a:solidFill>
                      <a:srgbClr val="FF0000"/>
                    </a:solidFill>
                    <a:latin typeface="Arial" pitchFamily="34" charset="0"/>
                    <a:cs typeface="Arial" pitchFamily="34" charset="0"/>
                  </a:rPr>
                  <a:t>DT Fusion</a:t>
                </a:r>
              </a:p>
            </p:txBody>
          </p:sp>
          <p:sp>
            <p:nvSpPr>
              <p:cNvPr id="17" name="TextBox 16"/>
              <p:cNvSpPr txBox="1"/>
              <p:nvPr/>
            </p:nvSpPr>
            <p:spPr>
              <a:xfrm rot="16200000">
                <a:off x="3462326" y="5906885"/>
                <a:ext cx="750481" cy="347044"/>
              </a:xfrm>
              <a:prstGeom prst="rect">
                <a:avLst/>
              </a:prstGeom>
              <a:noFill/>
            </p:spPr>
            <p:txBody>
              <a:bodyPr wrap="none" rtlCol="0">
                <a:spAutoFit/>
              </a:bodyPr>
              <a:lstStyle/>
              <a:p>
                <a:pPr defTabSz="454240"/>
                <a:r>
                  <a:rPr lang="en-US" b="1" dirty="0">
                    <a:solidFill>
                      <a:srgbClr val="7030A0"/>
                    </a:solidFill>
                    <a:latin typeface="Arial" pitchFamily="34" charset="0"/>
                    <a:cs typeface="Arial" pitchFamily="34" charset="0"/>
                  </a:rPr>
                  <a:t>D(n,</a:t>
                </a:r>
                <a:r>
                  <a:rPr lang="en-US" b="1" dirty="0">
                    <a:solidFill>
                      <a:srgbClr val="7030A0"/>
                    </a:solidFill>
                    <a:latin typeface="Arial" pitchFamily="34" charset="0"/>
                    <a:cs typeface="Arial" pitchFamily="34" charset="0"/>
                    <a:sym typeface="Symbol"/>
                  </a:rPr>
                  <a:t>)</a:t>
                </a:r>
                <a:endParaRPr lang="en-US" b="1" dirty="0">
                  <a:solidFill>
                    <a:srgbClr val="7030A0"/>
                  </a:solidFill>
                  <a:latin typeface="Arial" pitchFamily="34" charset="0"/>
                  <a:cs typeface="Arial" pitchFamily="34" charset="0"/>
                </a:endParaRPr>
              </a:p>
            </p:txBody>
          </p:sp>
          <p:sp>
            <p:nvSpPr>
              <p:cNvPr id="18" name="TextBox 17"/>
              <p:cNvSpPr txBox="1"/>
              <p:nvPr/>
            </p:nvSpPr>
            <p:spPr>
              <a:xfrm rot="16200000">
                <a:off x="4073054" y="6233138"/>
                <a:ext cx="806515" cy="312339"/>
              </a:xfrm>
              <a:prstGeom prst="rect">
                <a:avLst/>
              </a:prstGeom>
              <a:noFill/>
            </p:spPr>
            <p:txBody>
              <a:bodyPr wrap="none" rtlCol="0">
                <a:spAutoFit/>
              </a:bodyPr>
              <a:lstStyle/>
              <a:p>
                <a:pPr defTabSz="454240"/>
                <a:r>
                  <a:rPr lang="en-US" sz="1200" b="1" baseline="30000" dirty="0">
                    <a:solidFill>
                      <a:srgbClr val="00B050"/>
                    </a:solidFill>
                    <a:latin typeface="Arial" pitchFamily="34" charset="0"/>
                    <a:cs typeface="Arial" pitchFamily="34" charset="0"/>
                  </a:rPr>
                  <a:t>12</a:t>
                </a:r>
                <a:r>
                  <a:rPr lang="en-US" sz="1200" b="1" dirty="0">
                    <a:solidFill>
                      <a:srgbClr val="00B050"/>
                    </a:solidFill>
                    <a:latin typeface="Arial" pitchFamily="34" charset="0"/>
                    <a:cs typeface="Arial" pitchFamily="34" charset="0"/>
                  </a:rPr>
                  <a:t>C(n,</a:t>
                </a:r>
                <a:r>
                  <a:rPr lang="en-US" sz="1200" b="1" dirty="0">
                    <a:solidFill>
                      <a:srgbClr val="00B050"/>
                    </a:solidFill>
                    <a:latin typeface="Arial" pitchFamily="34" charset="0"/>
                    <a:cs typeface="Arial" pitchFamily="34" charset="0"/>
                    <a:sym typeface="Symbol"/>
                  </a:rPr>
                  <a:t>)</a:t>
                </a:r>
                <a:endParaRPr lang="en-US" sz="1200" b="1" dirty="0">
                  <a:solidFill>
                    <a:srgbClr val="00B050"/>
                  </a:solidFill>
                  <a:latin typeface="Arial" pitchFamily="34" charset="0"/>
                  <a:cs typeface="Arial" pitchFamily="34" charset="0"/>
                </a:endParaRPr>
              </a:p>
            </p:txBody>
          </p:sp>
          <p:sp>
            <p:nvSpPr>
              <p:cNvPr id="19" name="TextBox 18"/>
              <p:cNvSpPr txBox="1"/>
              <p:nvPr/>
            </p:nvSpPr>
            <p:spPr>
              <a:xfrm rot="16200000">
                <a:off x="829100" y="4254282"/>
                <a:ext cx="1140904" cy="364395"/>
              </a:xfrm>
              <a:prstGeom prst="rect">
                <a:avLst/>
              </a:prstGeom>
              <a:noFill/>
            </p:spPr>
            <p:txBody>
              <a:bodyPr wrap="none" rtlCol="0">
                <a:spAutoFit/>
              </a:bodyPr>
              <a:lstStyle/>
              <a:p>
                <a:pPr defTabSz="454240"/>
                <a:r>
                  <a:rPr lang="en-US" sz="1500" b="1" baseline="30000" dirty="0">
                    <a:solidFill>
                      <a:srgbClr val="00B050"/>
                    </a:solidFill>
                    <a:latin typeface="Arial" pitchFamily="34" charset="0"/>
                    <a:cs typeface="Arial" pitchFamily="34" charset="0"/>
                  </a:rPr>
                  <a:t>12</a:t>
                </a:r>
                <a:r>
                  <a:rPr lang="en-US" sz="1500" b="1" dirty="0">
                    <a:solidFill>
                      <a:srgbClr val="00B050"/>
                    </a:solidFill>
                    <a:latin typeface="Arial" pitchFamily="34" charset="0"/>
                    <a:cs typeface="Arial" pitchFamily="34" charset="0"/>
                  </a:rPr>
                  <a:t>C(</a:t>
                </a:r>
                <a:r>
                  <a:rPr lang="en-US" sz="1500" b="1" dirty="0" err="1">
                    <a:solidFill>
                      <a:srgbClr val="00B050"/>
                    </a:solidFill>
                    <a:latin typeface="Arial" pitchFamily="34" charset="0"/>
                    <a:cs typeface="Arial" pitchFamily="34" charset="0"/>
                  </a:rPr>
                  <a:t>n,n</a:t>
                </a:r>
                <a:r>
                  <a:rPr lang="en-US" sz="1500" b="1" dirty="0">
                    <a:solidFill>
                      <a:srgbClr val="00B050"/>
                    </a:solidFill>
                    <a:latin typeface="Arial" pitchFamily="34" charset="0"/>
                    <a:cs typeface="Arial" pitchFamily="34" charset="0"/>
                  </a:rPr>
                  <a:t>’</a:t>
                </a:r>
                <a:r>
                  <a:rPr lang="en-US" sz="1500" b="1" dirty="0">
                    <a:solidFill>
                      <a:srgbClr val="00B050"/>
                    </a:solidFill>
                    <a:latin typeface="Arial" pitchFamily="34" charset="0"/>
                    <a:cs typeface="Arial" pitchFamily="34" charset="0"/>
                    <a:sym typeface="Symbol"/>
                  </a:rPr>
                  <a:t>)</a:t>
                </a:r>
                <a:endParaRPr lang="en-US" sz="1500" b="1" dirty="0">
                  <a:solidFill>
                    <a:srgbClr val="00B050"/>
                  </a:solidFill>
                  <a:latin typeface="Arial" pitchFamily="34" charset="0"/>
                  <a:cs typeface="Arial" pitchFamily="34" charset="0"/>
                </a:endParaRPr>
              </a:p>
            </p:txBody>
          </p:sp>
          <p:sp>
            <p:nvSpPr>
              <p:cNvPr id="21" name="TextBox 20"/>
              <p:cNvSpPr txBox="1"/>
              <p:nvPr/>
            </p:nvSpPr>
            <p:spPr>
              <a:xfrm rot="2180219">
                <a:off x="1586341" y="5801608"/>
                <a:ext cx="1589169" cy="294987"/>
              </a:xfrm>
              <a:prstGeom prst="rect">
                <a:avLst/>
              </a:prstGeom>
              <a:noFill/>
            </p:spPr>
            <p:txBody>
              <a:bodyPr wrap="none" rtlCol="0">
                <a:spAutoFit/>
              </a:bodyPr>
              <a:lstStyle/>
              <a:p>
                <a:pPr defTabSz="454240"/>
                <a:r>
                  <a:rPr lang="en-US" sz="1100" b="1" dirty="0" err="1">
                    <a:solidFill>
                      <a:srgbClr val="00B0F0"/>
                    </a:solidFill>
                    <a:latin typeface="Arial" pitchFamily="34" charset="0"/>
                    <a:cs typeface="Arial" pitchFamily="34" charset="0"/>
                  </a:rPr>
                  <a:t>Hohlraum</a:t>
                </a:r>
                <a:r>
                  <a:rPr lang="en-US" sz="1100" b="1" dirty="0">
                    <a:solidFill>
                      <a:srgbClr val="00B0F0"/>
                    </a:solidFill>
                    <a:latin typeface="Arial" pitchFamily="34" charset="0"/>
                    <a:cs typeface="Arial" pitchFamily="34" charset="0"/>
                  </a:rPr>
                  <a:t>/TMP n-</a:t>
                </a:r>
                <a:r>
                  <a:rPr lang="en-US" sz="1100" b="1" dirty="0">
                    <a:solidFill>
                      <a:srgbClr val="00B0F0"/>
                    </a:solidFill>
                    <a:latin typeface="Arial" pitchFamily="34" charset="0"/>
                    <a:cs typeface="Arial" pitchFamily="34" charset="0"/>
                    <a:sym typeface="Symbol"/>
                  </a:rPr>
                  <a:t></a:t>
                </a:r>
                <a:endParaRPr lang="en-US" sz="1100" b="1" dirty="0">
                  <a:solidFill>
                    <a:srgbClr val="00B0F0"/>
                  </a:solidFill>
                  <a:latin typeface="Arial" pitchFamily="34" charset="0"/>
                  <a:cs typeface="Arial" pitchFamily="34" charset="0"/>
                </a:endParaRPr>
              </a:p>
            </p:txBody>
          </p:sp>
        </p:grpSp>
        <p:sp>
          <p:nvSpPr>
            <p:cNvPr id="51" name="TextBox 50"/>
            <p:cNvSpPr txBox="1"/>
            <p:nvPr/>
          </p:nvSpPr>
          <p:spPr>
            <a:xfrm>
              <a:off x="2794334" y="897995"/>
              <a:ext cx="5212080" cy="710965"/>
            </a:xfrm>
            <a:prstGeom prst="rect">
              <a:avLst/>
            </a:prstGeom>
            <a:solidFill>
              <a:schemeClr val="accent1"/>
            </a:solidFill>
            <a:ln>
              <a:solidFill>
                <a:schemeClr val="tx1"/>
              </a:solidFill>
            </a:ln>
            <a:effectLst/>
          </p:spPr>
          <p:txBody>
            <a:bodyPr wrap="square" rtlCol="0">
              <a:spAutoFit/>
            </a:bodyPr>
            <a:lstStyle/>
            <a:p>
              <a:pPr algn="ctr" defTabSz="454240"/>
              <a:r>
                <a:rPr lang="en-US" sz="2000" b="1" dirty="0">
                  <a:solidFill>
                    <a:prstClr val="black"/>
                  </a:solidFill>
                  <a:latin typeface="Arial" pitchFamily="34" charset="0"/>
                  <a:cs typeface="Arial" pitchFamily="34" charset="0"/>
                </a:rPr>
                <a:t>Calculated DT </a:t>
              </a:r>
              <a:r>
                <a:rPr lang="en-US" sz="2000" b="1" dirty="0" smtClean="0">
                  <a:solidFill>
                    <a:prstClr val="black"/>
                  </a:solidFill>
                  <a:latin typeface="Arial" pitchFamily="34" charset="0"/>
                  <a:cs typeface="Arial" pitchFamily="34" charset="0"/>
                </a:rPr>
                <a:t>Gamma Ray Spectrum</a:t>
              </a:r>
            </a:p>
            <a:p>
              <a:pPr algn="ctr" defTabSz="454240"/>
              <a:r>
                <a:rPr lang="en-US" sz="1600" dirty="0" smtClean="0">
                  <a:solidFill>
                    <a:prstClr val="black"/>
                  </a:solidFill>
                  <a:latin typeface="Arial" pitchFamily="34" charset="0"/>
                  <a:cs typeface="Arial" pitchFamily="34" charset="0"/>
                </a:rPr>
                <a:t>(for </a:t>
              </a:r>
              <a:r>
                <a:rPr lang="en-US" sz="1600" dirty="0" err="1" smtClean="0">
                  <a:solidFill>
                    <a:prstClr val="black"/>
                  </a:solidFill>
                  <a:latin typeface="Arial" pitchFamily="34" charset="0"/>
                  <a:cs typeface="Arial" pitchFamily="34" charset="0"/>
                </a:rPr>
                <a:t>Cryo</a:t>
              </a:r>
              <a:r>
                <a:rPr lang="en-US" sz="1600" dirty="0" smtClean="0">
                  <a:solidFill>
                    <a:prstClr val="black"/>
                  </a:solidFill>
                  <a:latin typeface="Arial" pitchFamily="34" charset="0"/>
                  <a:cs typeface="Arial" pitchFamily="34" charset="0"/>
                </a:rPr>
                <a:t>-layered DT shot at NIF) </a:t>
              </a:r>
              <a:endParaRPr lang="en-US" sz="1600" dirty="0">
                <a:solidFill>
                  <a:prstClr val="black"/>
                </a:solidFill>
                <a:latin typeface="Arial" pitchFamily="34" charset="0"/>
                <a:cs typeface="Arial" pitchFamily="34" charset="0"/>
              </a:endParaRPr>
            </a:p>
          </p:txBody>
        </p:sp>
      </p:grpSp>
      <p:sp>
        <p:nvSpPr>
          <p:cNvPr id="15" name="TextBox 14"/>
          <p:cNvSpPr txBox="1"/>
          <p:nvPr/>
        </p:nvSpPr>
        <p:spPr>
          <a:xfrm>
            <a:off x="2416494" y="5358264"/>
            <a:ext cx="4738255" cy="1253424"/>
          </a:xfrm>
          <a:prstGeom prst="rect">
            <a:avLst/>
          </a:prstGeom>
          <a:solidFill>
            <a:srgbClr val="FFFBCD"/>
          </a:solidFill>
          <a:ln>
            <a:solidFill>
              <a:schemeClr val="tx1"/>
            </a:solidFill>
          </a:ln>
          <a:effectLst/>
        </p:spPr>
        <p:txBody>
          <a:bodyPr wrap="square" lIns="83061" tIns="41531" rIns="83061" bIns="41531" rtlCol="0">
            <a:spAutoFit/>
          </a:bodyPr>
          <a:lstStyle/>
          <a:p>
            <a:pPr marL="152857" lvl="1" indent="-152857" defTabSz="454240">
              <a:buFont typeface="Arial" pitchFamily="34" charset="0"/>
              <a:buChar char="•"/>
            </a:pPr>
            <a:r>
              <a:rPr lang="en-US" sz="2200" b="1" dirty="0">
                <a:solidFill>
                  <a:prstClr val="black"/>
                </a:solidFill>
                <a:latin typeface="Arial" pitchFamily="34" charset="0"/>
                <a:cs typeface="Arial" pitchFamily="34" charset="0"/>
              </a:rPr>
              <a:t>Spectral lines may provide</a:t>
            </a:r>
            <a:r>
              <a:rPr lang="en-US" sz="1800" b="1" dirty="0">
                <a:solidFill>
                  <a:prstClr val="black"/>
                </a:solidFill>
                <a:latin typeface="Arial" pitchFamily="34" charset="0"/>
                <a:cs typeface="Arial" pitchFamily="34" charset="0"/>
              </a:rPr>
              <a:t>:</a:t>
            </a:r>
          </a:p>
          <a:p>
            <a:pPr marL="317246" lvl="2" indent="-164391" defTabSz="454240">
              <a:buFont typeface="Arial" pitchFamily="34" charset="0"/>
              <a:buChar char="-"/>
            </a:pPr>
            <a:r>
              <a:rPr lang="en-US" sz="1800" b="1" dirty="0">
                <a:solidFill>
                  <a:srgbClr val="FF0000"/>
                </a:solidFill>
                <a:latin typeface="Arial" pitchFamily="34" charset="0"/>
                <a:cs typeface="Arial" pitchFamily="34" charset="0"/>
              </a:rPr>
              <a:t>16.75 </a:t>
            </a:r>
            <a:r>
              <a:rPr lang="en-US" sz="1800" b="1" dirty="0" err="1">
                <a:solidFill>
                  <a:srgbClr val="FF0000"/>
                </a:solidFill>
                <a:latin typeface="Arial" pitchFamily="34" charset="0"/>
                <a:cs typeface="Arial" pitchFamily="34" charset="0"/>
              </a:rPr>
              <a:t>MeV</a:t>
            </a:r>
            <a:r>
              <a:rPr lang="en-US" sz="1800" b="1" dirty="0">
                <a:solidFill>
                  <a:srgbClr val="FF0000"/>
                </a:solidFill>
                <a:latin typeface="Arial" pitchFamily="34" charset="0"/>
                <a:cs typeface="Arial" pitchFamily="34" charset="0"/>
              </a:rPr>
              <a:t> fusion </a:t>
            </a:r>
            <a:r>
              <a:rPr lang="en-US" sz="1800" b="1" dirty="0">
                <a:solidFill>
                  <a:srgbClr val="FF0000"/>
                </a:solidFill>
                <a:latin typeface="Arial" pitchFamily="34" charset="0"/>
                <a:cs typeface="Arial" pitchFamily="34" charset="0"/>
                <a:sym typeface="Symbol"/>
              </a:rPr>
              <a:t>  </a:t>
            </a:r>
            <a:r>
              <a:rPr lang="en-US" sz="1800" b="1" dirty="0">
                <a:solidFill>
                  <a:srgbClr val="FF0000"/>
                </a:solidFill>
                <a:latin typeface="Arial" pitchFamily="34" charset="0"/>
                <a:cs typeface="Arial" pitchFamily="34" charset="0"/>
                <a:sym typeface="Wingdings" pitchFamily="2" charset="2"/>
              </a:rPr>
              <a:t> </a:t>
            </a:r>
            <a:r>
              <a:rPr lang="en-US" sz="1800" b="1" dirty="0" smtClean="0">
                <a:latin typeface="Arial" pitchFamily="34" charset="0"/>
                <a:cs typeface="Arial" pitchFamily="34" charset="0"/>
                <a:sym typeface="Wingdings" pitchFamily="2" charset="2"/>
              </a:rPr>
              <a:t>Total</a:t>
            </a:r>
            <a:r>
              <a:rPr lang="en-US" sz="1800" b="1" dirty="0" smtClean="0">
                <a:solidFill>
                  <a:srgbClr val="FF0000"/>
                </a:solidFill>
                <a:latin typeface="Arial" pitchFamily="34" charset="0"/>
                <a:cs typeface="Arial" pitchFamily="34" charset="0"/>
                <a:sym typeface="Wingdings" pitchFamily="2" charset="2"/>
              </a:rPr>
              <a:t> </a:t>
            </a:r>
            <a:r>
              <a:rPr lang="en-US" sz="1800" b="1" dirty="0" smtClean="0">
                <a:solidFill>
                  <a:prstClr val="black"/>
                </a:solidFill>
                <a:latin typeface="Arial" pitchFamily="34" charset="0"/>
                <a:cs typeface="Arial" pitchFamily="34" charset="0"/>
              </a:rPr>
              <a:t>DT </a:t>
            </a:r>
            <a:r>
              <a:rPr lang="en-US" sz="1800" b="1" dirty="0">
                <a:solidFill>
                  <a:prstClr val="black"/>
                </a:solidFill>
                <a:latin typeface="Arial" pitchFamily="34" charset="0"/>
                <a:cs typeface="Arial" pitchFamily="34" charset="0"/>
              </a:rPr>
              <a:t>yield</a:t>
            </a:r>
            <a:endParaRPr lang="en-US" sz="1800" b="1" dirty="0">
              <a:solidFill>
                <a:srgbClr val="FF0000"/>
              </a:solidFill>
              <a:latin typeface="Arial" pitchFamily="34" charset="0"/>
              <a:cs typeface="Arial" pitchFamily="34" charset="0"/>
              <a:sym typeface="Symbol"/>
            </a:endParaRPr>
          </a:p>
          <a:p>
            <a:pPr marL="317246" lvl="2" indent="-164391" defTabSz="454240">
              <a:buFont typeface="Arial" pitchFamily="34" charset="0"/>
              <a:buChar char="-"/>
            </a:pPr>
            <a:r>
              <a:rPr lang="en-US" sz="1800" b="1" dirty="0">
                <a:solidFill>
                  <a:srgbClr val="00B050"/>
                </a:solidFill>
                <a:latin typeface="Arial" pitchFamily="34" charset="0"/>
                <a:cs typeface="Arial" pitchFamily="34" charset="0"/>
                <a:sym typeface="Symbol"/>
              </a:rPr>
              <a:t>4.44 </a:t>
            </a:r>
            <a:r>
              <a:rPr lang="en-US" sz="1800" b="1" dirty="0" err="1">
                <a:solidFill>
                  <a:srgbClr val="00B050"/>
                </a:solidFill>
                <a:latin typeface="Arial" pitchFamily="34" charset="0"/>
                <a:cs typeface="Arial" pitchFamily="34" charset="0"/>
                <a:sym typeface="Symbol"/>
              </a:rPr>
              <a:t>MeV</a:t>
            </a:r>
            <a:r>
              <a:rPr lang="en-US" sz="1800" b="1" dirty="0">
                <a:solidFill>
                  <a:srgbClr val="00B050"/>
                </a:solidFill>
                <a:latin typeface="Arial" pitchFamily="34" charset="0"/>
                <a:cs typeface="Arial" pitchFamily="34" charset="0"/>
                <a:sym typeface="Symbol"/>
              </a:rPr>
              <a:t> </a:t>
            </a:r>
            <a:r>
              <a:rPr lang="en-US" sz="1800" b="1" baseline="30000" dirty="0">
                <a:solidFill>
                  <a:srgbClr val="00B050"/>
                </a:solidFill>
                <a:latin typeface="Arial" pitchFamily="34" charset="0"/>
                <a:cs typeface="Arial" pitchFamily="34" charset="0"/>
                <a:sym typeface="Symbol"/>
              </a:rPr>
              <a:t>12</a:t>
            </a:r>
            <a:r>
              <a:rPr lang="en-US" sz="1800" b="1" dirty="0">
                <a:solidFill>
                  <a:srgbClr val="00B050"/>
                </a:solidFill>
                <a:latin typeface="Arial" pitchFamily="34" charset="0"/>
                <a:cs typeface="Arial" pitchFamily="34" charset="0"/>
                <a:sym typeface="Symbol"/>
              </a:rPr>
              <a:t>C(</a:t>
            </a:r>
            <a:r>
              <a:rPr lang="en-US" sz="1800" b="1" dirty="0" err="1">
                <a:solidFill>
                  <a:srgbClr val="00B050"/>
                </a:solidFill>
                <a:latin typeface="Arial" pitchFamily="34" charset="0"/>
                <a:cs typeface="Arial" pitchFamily="34" charset="0"/>
                <a:sym typeface="Symbol"/>
              </a:rPr>
              <a:t>n,n</a:t>
            </a:r>
            <a:r>
              <a:rPr lang="en-US" sz="1800" b="1" dirty="0">
                <a:solidFill>
                  <a:srgbClr val="00B050"/>
                </a:solidFill>
                <a:latin typeface="Arial" pitchFamily="34" charset="0"/>
                <a:cs typeface="Arial" pitchFamily="34" charset="0"/>
                <a:sym typeface="Symbol"/>
              </a:rPr>
              <a:t>’)  </a:t>
            </a:r>
            <a:r>
              <a:rPr lang="en-US" sz="1800" b="1" dirty="0">
                <a:solidFill>
                  <a:srgbClr val="00B050"/>
                </a:solidFill>
                <a:latin typeface="Arial" pitchFamily="34" charset="0"/>
                <a:cs typeface="Arial" pitchFamily="34" charset="0"/>
                <a:sym typeface="Wingdings" pitchFamily="2" charset="2"/>
              </a:rPr>
              <a:t> </a:t>
            </a:r>
            <a:r>
              <a:rPr lang="en-US" sz="1800" b="1" dirty="0">
                <a:solidFill>
                  <a:prstClr val="black"/>
                </a:solidFill>
                <a:latin typeface="Arial" pitchFamily="34" charset="0"/>
                <a:cs typeface="Arial" pitchFamily="34" charset="0"/>
                <a:sym typeface="Wingdings" pitchFamily="2" charset="2"/>
              </a:rPr>
              <a:t>CH</a:t>
            </a:r>
            <a:r>
              <a:rPr lang="en-US" sz="1800" b="1" dirty="0">
                <a:solidFill>
                  <a:srgbClr val="00B050"/>
                </a:solidFill>
                <a:latin typeface="Arial" pitchFamily="34" charset="0"/>
                <a:cs typeface="Arial" pitchFamily="34" charset="0"/>
                <a:sym typeface="Wingdings" pitchFamily="2" charset="2"/>
              </a:rPr>
              <a:t> </a:t>
            </a:r>
            <a:r>
              <a:rPr lang="en-US" sz="1800" b="1" dirty="0">
                <a:solidFill>
                  <a:prstClr val="black"/>
                </a:solidFill>
                <a:latin typeface="Arial" pitchFamily="34" charset="0"/>
                <a:cs typeface="Arial" pitchFamily="34" charset="0"/>
                <a:sym typeface="Symbol"/>
              </a:rPr>
              <a:t>Ablator R</a:t>
            </a:r>
            <a:endParaRPr lang="en-US" sz="1800" b="1" dirty="0">
              <a:solidFill>
                <a:prstClr val="black"/>
              </a:solidFill>
              <a:latin typeface="Arial" pitchFamily="34" charset="0"/>
              <a:cs typeface="Arial" pitchFamily="34" charset="0"/>
            </a:endParaRPr>
          </a:p>
          <a:p>
            <a:pPr marL="317246" lvl="2" indent="-164391" defTabSz="454240">
              <a:buFont typeface="Arial" pitchFamily="34" charset="0"/>
              <a:buChar char="-"/>
            </a:pPr>
            <a:r>
              <a:rPr lang="en-US" sz="1800" b="1" dirty="0">
                <a:solidFill>
                  <a:srgbClr val="7030A0"/>
                </a:solidFill>
                <a:latin typeface="Arial" pitchFamily="34" charset="0"/>
                <a:cs typeface="Arial" pitchFamily="34" charset="0"/>
                <a:sym typeface="Symbol"/>
              </a:rPr>
              <a:t>15.58 </a:t>
            </a:r>
            <a:r>
              <a:rPr lang="en-US" sz="1800" b="1" dirty="0" err="1">
                <a:solidFill>
                  <a:srgbClr val="7030A0"/>
                </a:solidFill>
                <a:latin typeface="Arial" pitchFamily="34" charset="0"/>
                <a:cs typeface="Arial" pitchFamily="34" charset="0"/>
                <a:sym typeface="Symbol"/>
              </a:rPr>
              <a:t>MeV</a:t>
            </a:r>
            <a:r>
              <a:rPr lang="en-US" sz="1800" b="1" dirty="0">
                <a:solidFill>
                  <a:srgbClr val="7030A0"/>
                </a:solidFill>
                <a:latin typeface="Arial" pitchFamily="34" charset="0"/>
                <a:cs typeface="Arial" pitchFamily="34" charset="0"/>
                <a:sym typeface="Symbol"/>
              </a:rPr>
              <a:t> </a:t>
            </a:r>
            <a:r>
              <a:rPr lang="en-US" sz="1800" b="1" dirty="0">
                <a:solidFill>
                  <a:srgbClr val="7030A0"/>
                </a:solidFill>
                <a:latin typeface="Arial" pitchFamily="34" charset="0"/>
                <a:cs typeface="Arial" pitchFamily="34" charset="0"/>
              </a:rPr>
              <a:t>D(n,</a:t>
            </a:r>
            <a:r>
              <a:rPr lang="en-US" sz="1800" b="1" dirty="0">
                <a:solidFill>
                  <a:srgbClr val="7030A0"/>
                </a:solidFill>
                <a:latin typeface="Arial" pitchFamily="34" charset="0"/>
                <a:cs typeface="Arial" pitchFamily="34" charset="0"/>
                <a:sym typeface="Symbol"/>
              </a:rPr>
              <a:t>)  </a:t>
            </a:r>
            <a:r>
              <a:rPr lang="en-US" sz="1800" b="1" dirty="0">
                <a:solidFill>
                  <a:srgbClr val="7030A0"/>
                </a:solidFill>
                <a:latin typeface="Arial" pitchFamily="34" charset="0"/>
                <a:cs typeface="Arial" pitchFamily="34" charset="0"/>
                <a:sym typeface="Wingdings" pitchFamily="2" charset="2"/>
              </a:rPr>
              <a:t> </a:t>
            </a:r>
            <a:r>
              <a:rPr lang="en-US" sz="1800" b="1" dirty="0">
                <a:solidFill>
                  <a:prstClr val="black"/>
                </a:solidFill>
                <a:latin typeface="Arial" pitchFamily="34" charset="0"/>
                <a:cs typeface="Arial" pitchFamily="34" charset="0"/>
              </a:rPr>
              <a:t>Fuel </a:t>
            </a:r>
            <a:r>
              <a:rPr lang="en-US" sz="1800" b="1" dirty="0">
                <a:solidFill>
                  <a:prstClr val="black"/>
                </a:solidFill>
                <a:latin typeface="Arial" pitchFamily="34" charset="0"/>
                <a:cs typeface="Arial" pitchFamily="34" charset="0"/>
                <a:sym typeface="Symbol"/>
              </a:rPr>
              <a:t></a:t>
            </a:r>
            <a:r>
              <a:rPr lang="en-US" sz="1800" b="1" dirty="0">
                <a:solidFill>
                  <a:prstClr val="black"/>
                </a:solidFill>
                <a:latin typeface="Arial" pitchFamily="34" charset="0"/>
                <a:cs typeface="Arial" pitchFamily="34" charset="0"/>
              </a:rPr>
              <a:t>R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78"/>
          <p:cNvPicPr>
            <a:picLocks noChangeAspect="1" noChangeArrowheads="1"/>
          </p:cNvPicPr>
          <p:nvPr/>
        </p:nvPicPr>
        <p:blipFill>
          <a:blip r:embed="rId3" cstate="print"/>
          <a:srcRect/>
          <a:stretch>
            <a:fillRect/>
          </a:stretch>
        </p:blipFill>
        <p:spPr bwMode="auto">
          <a:xfrm>
            <a:off x="1770063" y="1420813"/>
            <a:ext cx="7373937" cy="1490662"/>
          </a:xfrm>
          <a:prstGeom prst="rect">
            <a:avLst/>
          </a:prstGeom>
          <a:noFill/>
          <a:ln w="9525" algn="ctr">
            <a:noFill/>
            <a:miter lim="800000"/>
            <a:headEnd/>
            <a:tailEnd/>
          </a:ln>
        </p:spPr>
      </p:pic>
      <p:sp>
        <p:nvSpPr>
          <p:cNvPr id="66563" name="Title 1"/>
          <p:cNvSpPr>
            <a:spLocks noGrp="1"/>
          </p:cNvSpPr>
          <p:nvPr>
            <p:ph type="title" idx="4294967295"/>
          </p:nvPr>
        </p:nvSpPr>
        <p:spPr>
          <a:xfrm>
            <a:off x="342900" y="249238"/>
            <a:ext cx="8801100" cy="838200"/>
          </a:xfrm>
        </p:spPr>
        <p:txBody>
          <a:bodyPr/>
          <a:lstStyle/>
          <a:p>
            <a:r>
              <a:rPr lang="en-US" sz="2000" u="sng" dirty="0" smtClean="0"/>
              <a:t>ICF vs. </a:t>
            </a:r>
            <a:r>
              <a:rPr lang="en-US" sz="2000" u="sng" dirty="0" smtClean="0"/>
              <a:t>Accelerator beam-target</a:t>
            </a:r>
            <a:r>
              <a:rPr lang="en-US" sz="2000" dirty="0" smtClean="0"/>
              <a:t>: background </a:t>
            </a:r>
            <a:r>
              <a:rPr lang="en-US" sz="2000" dirty="0" smtClean="0"/>
              <a:t>better mitigated </a:t>
            </a:r>
            <a:r>
              <a:rPr lang="en-US" sz="2000" dirty="0" smtClean="0"/>
              <a:t>through</a:t>
            </a:r>
            <a:r>
              <a:rPr lang="en-US" sz="2000" dirty="0" smtClean="0"/>
              <a:t>: 1) short fusion pulse + fast detector response</a:t>
            </a:r>
          </a:p>
        </p:txBody>
      </p:sp>
      <p:sp>
        <p:nvSpPr>
          <p:cNvPr id="66564" name="Slide Number Placeholder 3"/>
          <p:cNvSpPr txBox="1">
            <a:spLocks noGrp="1"/>
          </p:cNvSpPr>
          <p:nvPr/>
        </p:nvSpPr>
        <p:spPr bwMode="auto">
          <a:xfrm>
            <a:off x="6781800" y="6218238"/>
            <a:ext cx="1993900" cy="342900"/>
          </a:xfrm>
          <a:prstGeom prst="rect">
            <a:avLst/>
          </a:prstGeom>
          <a:noFill/>
          <a:ln w="9525">
            <a:noFill/>
            <a:miter lim="800000"/>
            <a:headEnd/>
            <a:tailEnd/>
          </a:ln>
        </p:spPr>
        <p:txBody>
          <a:bodyPr/>
          <a:lstStyle/>
          <a:p>
            <a:pPr algn="r" eaLnBrk="0" hangingPunct="0"/>
            <a:r>
              <a:rPr lang="en-US" sz="800" i="1">
                <a:solidFill>
                  <a:srgbClr val="000000"/>
                </a:solidFill>
              </a:rPr>
              <a:t>Slide </a:t>
            </a:r>
            <a:fld id="{AAF2153D-C074-4EC1-A13B-07459E47380A}" type="slidenum">
              <a:rPr lang="en-US" sz="800" i="1">
                <a:solidFill>
                  <a:srgbClr val="000000"/>
                </a:solidFill>
              </a:rPr>
              <a:pPr algn="r" eaLnBrk="0" hangingPunct="0"/>
              <a:t>12</a:t>
            </a:fld>
            <a:endParaRPr lang="en-US" sz="800" i="1">
              <a:solidFill>
                <a:srgbClr val="000000"/>
              </a:solidFill>
            </a:endParaRPr>
          </a:p>
        </p:txBody>
      </p:sp>
      <p:sp>
        <p:nvSpPr>
          <p:cNvPr id="66565" name="TextBox 46"/>
          <p:cNvSpPr txBox="1">
            <a:spLocks noChangeArrowheads="1"/>
          </p:cNvSpPr>
          <p:nvPr/>
        </p:nvSpPr>
        <p:spPr bwMode="auto">
          <a:xfrm>
            <a:off x="2228850" y="1219200"/>
            <a:ext cx="811213" cy="430213"/>
          </a:xfrm>
          <a:prstGeom prst="rect">
            <a:avLst/>
          </a:prstGeom>
          <a:noFill/>
          <a:ln w="9525">
            <a:noFill/>
            <a:miter lim="800000"/>
            <a:headEnd/>
            <a:tailEnd/>
          </a:ln>
        </p:spPr>
        <p:txBody>
          <a:bodyPr wrap="none">
            <a:spAutoFit/>
          </a:bodyPr>
          <a:lstStyle/>
          <a:p>
            <a:r>
              <a:rPr lang="en-US" sz="2200" b="1" u="sng">
                <a:solidFill>
                  <a:srgbClr val="000000"/>
                </a:solidFill>
              </a:rPr>
              <a:t>GCD</a:t>
            </a:r>
          </a:p>
        </p:txBody>
      </p:sp>
      <p:cxnSp>
        <p:nvCxnSpPr>
          <p:cNvPr id="24" name="Straight Connector 23"/>
          <p:cNvCxnSpPr/>
          <p:nvPr/>
        </p:nvCxnSpPr>
        <p:spPr bwMode="auto">
          <a:xfrm>
            <a:off x="358775" y="1951038"/>
            <a:ext cx="0" cy="29527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bwMode="auto">
          <a:xfrm>
            <a:off x="222250" y="2089150"/>
            <a:ext cx="284163"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6568" name="TextBox 25"/>
          <p:cNvSpPr txBox="1">
            <a:spLocks noChangeArrowheads="1"/>
          </p:cNvSpPr>
          <p:nvPr/>
        </p:nvSpPr>
        <p:spPr bwMode="auto">
          <a:xfrm>
            <a:off x="65088" y="1447800"/>
            <a:ext cx="660400" cy="368300"/>
          </a:xfrm>
          <a:prstGeom prst="rect">
            <a:avLst/>
          </a:prstGeom>
          <a:noFill/>
          <a:ln w="9525">
            <a:noFill/>
            <a:miter lim="800000"/>
            <a:headEnd/>
            <a:tailEnd/>
          </a:ln>
        </p:spPr>
        <p:txBody>
          <a:bodyPr wrap="none">
            <a:spAutoFit/>
          </a:bodyPr>
          <a:lstStyle/>
          <a:p>
            <a:r>
              <a:rPr lang="en-US" sz="1800">
                <a:solidFill>
                  <a:srgbClr val="000000"/>
                </a:solidFill>
              </a:rPr>
              <a:t>TCC</a:t>
            </a:r>
          </a:p>
        </p:txBody>
      </p:sp>
      <p:grpSp>
        <p:nvGrpSpPr>
          <p:cNvPr id="2" name="Group 69"/>
          <p:cNvGrpSpPr>
            <a:grpSpLocks/>
          </p:cNvGrpSpPr>
          <p:nvPr/>
        </p:nvGrpSpPr>
        <p:grpSpPr bwMode="auto">
          <a:xfrm>
            <a:off x="862013" y="2803525"/>
            <a:ext cx="7408862" cy="3230563"/>
            <a:chOff x="861848" y="2804241"/>
            <a:chExt cx="7408863" cy="3229469"/>
          </a:xfrm>
        </p:grpSpPr>
        <p:grpSp>
          <p:nvGrpSpPr>
            <p:cNvPr id="3" name="Group 68"/>
            <p:cNvGrpSpPr>
              <a:grpSpLocks/>
            </p:cNvGrpSpPr>
            <p:nvPr/>
          </p:nvGrpSpPr>
          <p:grpSpPr bwMode="auto">
            <a:xfrm>
              <a:off x="861848" y="2804241"/>
              <a:ext cx="7408863" cy="3229469"/>
              <a:chOff x="861848" y="2804241"/>
              <a:chExt cx="7408863" cy="3229469"/>
            </a:xfrm>
          </p:grpSpPr>
          <p:pic>
            <p:nvPicPr>
              <p:cNvPr id="66574" name="Picture 24"/>
              <p:cNvPicPr>
                <a:picLocks noChangeAspect="1" noChangeArrowheads="1"/>
              </p:cNvPicPr>
              <p:nvPr/>
            </p:nvPicPr>
            <p:blipFill>
              <a:blip r:embed="rId4" cstate="print"/>
              <a:srcRect l="19505" t="10126" r="33482" b="25256"/>
              <a:stretch>
                <a:fillRect/>
              </a:stretch>
            </p:blipFill>
            <p:spPr bwMode="auto">
              <a:xfrm>
                <a:off x="1019393" y="2804241"/>
                <a:ext cx="4507454" cy="2334942"/>
              </a:xfrm>
              <a:prstGeom prst="rect">
                <a:avLst/>
              </a:prstGeom>
              <a:noFill/>
              <a:ln w="9525">
                <a:noFill/>
                <a:miter lim="800000"/>
                <a:headEnd/>
                <a:tailEnd/>
              </a:ln>
            </p:spPr>
          </p:pic>
          <p:sp>
            <p:nvSpPr>
              <p:cNvPr id="8" name="Rounded Rectangle 7"/>
              <p:cNvSpPr/>
              <p:nvPr/>
            </p:nvSpPr>
            <p:spPr>
              <a:xfrm>
                <a:off x="1446048" y="5362424"/>
                <a:ext cx="6824663" cy="671286"/>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smtClean="0">
                    <a:solidFill>
                      <a:srgbClr val="000000"/>
                    </a:solidFill>
                    <a:cs typeface="Arial" charset="0"/>
                  </a:rPr>
                  <a:t>Temporal separation w/ Cherenkov </a:t>
                </a:r>
                <a:r>
                  <a:rPr lang="en-US" sz="2000" b="1" dirty="0">
                    <a:solidFill>
                      <a:srgbClr val="000000"/>
                    </a:solidFill>
                    <a:cs typeface="Arial" charset="0"/>
                  </a:rPr>
                  <a:t>detector</a:t>
                </a:r>
              </a:p>
            </p:txBody>
          </p:sp>
          <p:cxnSp>
            <p:nvCxnSpPr>
              <p:cNvPr id="37" name="Straight Arrow Connector 36"/>
              <p:cNvCxnSpPr/>
              <p:nvPr/>
            </p:nvCxnSpPr>
            <p:spPr>
              <a:xfrm flipV="1">
                <a:off x="861848" y="5024402"/>
                <a:ext cx="6600826" cy="952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66577" name="TextBox 37"/>
              <p:cNvSpPr txBox="1">
                <a:spLocks noChangeArrowheads="1"/>
              </p:cNvSpPr>
              <p:nvPr/>
            </p:nvSpPr>
            <p:spPr bwMode="auto">
              <a:xfrm>
                <a:off x="7572709" y="4819000"/>
                <a:ext cx="689035" cy="369332"/>
              </a:xfrm>
              <a:prstGeom prst="rect">
                <a:avLst/>
              </a:prstGeom>
              <a:noFill/>
              <a:ln w="9525">
                <a:noFill/>
                <a:miter lim="800000"/>
                <a:headEnd/>
                <a:tailEnd/>
              </a:ln>
            </p:spPr>
            <p:txBody>
              <a:bodyPr wrap="none">
                <a:spAutoFit/>
              </a:bodyPr>
              <a:lstStyle/>
              <a:p>
                <a:r>
                  <a:rPr lang="en-US" sz="1800">
                    <a:solidFill>
                      <a:srgbClr val="000000"/>
                    </a:solidFill>
                  </a:rPr>
                  <a:t>Time</a:t>
                </a:r>
              </a:p>
            </p:txBody>
          </p:sp>
          <p:sp>
            <p:nvSpPr>
              <p:cNvPr id="66578" name="TextBox 60"/>
              <p:cNvSpPr txBox="1">
                <a:spLocks noChangeArrowheads="1"/>
              </p:cNvSpPr>
              <p:nvPr/>
            </p:nvSpPr>
            <p:spPr bwMode="auto">
              <a:xfrm>
                <a:off x="5038524" y="3135434"/>
                <a:ext cx="2241319" cy="830716"/>
              </a:xfrm>
              <a:prstGeom prst="rect">
                <a:avLst/>
              </a:prstGeom>
              <a:noFill/>
              <a:ln w="9525">
                <a:noFill/>
                <a:miter lim="800000"/>
                <a:headEnd/>
                <a:tailEnd/>
              </a:ln>
            </p:spPr>
            <p:txBody>
              <a:bodyPr wrap="none">
                <a:spAutoFit/>
              </a:bodyPr>
              <a:lstStyle/>
              <a:p>
                <a:r>
                  <a:rPr lang="en-US" sz="2400" i="1">
                    <a:solidFill>
                      <a:srgbClr val="000000"/>
                    </a:solidFill>
                  </a:rPr>
                  <a:t>neutron</a:t>
                </a:r>
              </a:p>
              <a:p>
                <a:r>
                  <a:rPr lang="en-US" sz="2400" i="1">
                    <a:solidFill>
                      <a:srgbClr val="000000"/>
                    </a:solidFill>
                  </a:rPr>
                  <a:t>induced signal</a:t>
                </a:r>
              </a:p>
            </p:txBody>
          </p:sp>
          <p:cxnSp>
            <p:nvCxnSpPr>
              <p:cNvPr id="63" name="Straight Connector 62"/>
              <p:cNvCxnSpPr/>
              <p:nvPr/>
            </p:nvCxnSpPr>
            <p:spPr>
              <a:xfrm flipH="1">
                <a:off x="2365210" y="3951615"/>
                <a:ext cx="9525" cy="1050569"/>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a:off x="4387685" y="3956376"/>
                <a:ext cx="11113" cy="1052157"/>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a:off x="2390610" y="4440400"/>
                <a:ext cx="2012950" cy="15870"/>
              </a:xfrm>
              <a:prstGeom prst="straightConnector1">
                <a:avLst/>
              </a:prstGeom>
              <a:ln w="28575">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66582" name="TextBox 65"/>
              <p:cNvSpPr txBox="1">
                <a:spLocks noChangeArrowheads="1"/>
              </p:cNvSpPr>
              <p:nvPr/>
            </p:nvSpPr>
            <p:spPr bwMode="auto">
              <a:xfrm>
                <a:off x="3054038" y="4016808"/>
                <a:ext cx="819455" cy="369332"/>
              </a:xfrm>
              <a:prstGeom prst="rect">
                <a:avLst/>
              </a:prstGeom>
              <a:noFill/>
              <a:ln w="9525">
                <a:noFill/>
                <a:miter lim="800000"/>
                <a:headEnd/>
                <a:tailEnd/>
              </a:ln>
            </p:spPr>
            <p:txBody>
              <a:bodyPr wrap="none">
                <a:spAutoFit/>
              </a:bodyPr>
              <a:lstStyle/>
              <a:p>
                <a:r>
                  <a:rPr lang="en-US" sz="1800">
                    <a:solidFill>
                      <a:srgbClr val="000000"/>
                    </a:solidFill>
                  </a:rPr>
                  <a:t>~ 3 ns</a:t>
                </a:r>
              </a:p>
            </p:txBody>
          </p:sp>
        </p:grpSp>
        <p:sp>
          <p:nvSpPr>
            <p:cNvPr id="66573" name="TextBox 33"/>
            <p:cNvSpPr txBox="1">
              <a:spLocks noChangeArrowheads="1"/>
            </p:cNvSpPr>
            <p:nvPr/>
          </p:nvSpPr>
          <p:spPr bwMode="auto">
            <a:xfrm>
              <a:off x="1094264" y="3030118"/>
              <a:ext cx="2931380" cy="461509"/>
            </a:xfrm>
            <a:prstGeom prst="rect">
              <a:avLst/>
            </a:prstGeom>
            <a:noFill/>
            <a:ln w="9525">
              <a:noFill/>
              <a:miter lim="800000"/>
              <a:headEnd/>
              <a:tailEnd/>
            </a:ln>
          </p:spPr>
          <p:txBody>
            <a:bodyPr wrap="none">
              <a:spAutoFit/>
            </a:bodyPr>
            <a:lstStyle/>
            <a:p>
              <a:r>
                <a:rPr lang="en-US" sz="2400" i="1" dirty="0">
                  <a:solidFill>
                    <a:srgbClr val="000000"/>
                  </a:solidFill>
                </a:rPr>
                <a:t>DT-</a:t>
              </a:r>
              <a:r>
                <a:rPr lang="en-US" sz="2400" i="1" dirty="0" smtClean="0">
                  <a:solidFill>
                    <a:srgbClr val="000000"/>
                  </a:solidFill>
                  <a:sym typeface="Symbol" pitchFamily="18" charset="2"/>
                </a:rPr>
                <a:t> </a:t>
              </a:r>
              <a:r>
                <a:rPr lang="en-US" sz="2000" i="1" dirty="0" smtClean="0">
                  <a:solidFill>
                    <a:srgbClr val="000000"/>
                  </a:solidFill>
                  <a:sym typeface="Symbol" pitchFamily="18" charset="2"/>
                </a:rPr>
                <a:t>&amp; other prompt </a:t>
              </a:r>
              <a:r>
                <a:rPr lang="en-US" sz="2000" i="1" dirty="0" smtClean="0">
                  <a:solidFill>
                    <a:srgbClr val="000000"/>
                  </a:solidFill>
                  <a:sym typeface="Symbol"/>
                </a:rPr>
                <a:t>’s</a:t>
              </a:r>
              <a:endParaRPr lang="en-US" sz="2000" i="1" dirty="0">
                <a:solidFill>
                  <a:srgbClr val="000000"/>
                </a:solidFill>
              </a:endParaRPr>
            </a:p>
          </p:txBody>
        </p:sp>
      </p:grpSp>
      <p:cxnSp>
        <p:nvCxnSpPr>
          <p:cNvPr id="41" name="Straight Arrow Connector 40"/>
          <p:cNvCxnSpPr/>
          <p:nvPr/>
        </p:nvCxnSpPr>
        <p:spPr>
          <a:xfrm>
            <a:off x="365125" y="2679700"/>
            <a:ext cx="1973263" cy="9525"/>
          </a:xfrm>
          <a:prstGeom prst="straightConnector1">
            <a:avLst/>
          </a:prstGeom>
          <a:ln w="28575">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66571" name="TextBox 54"/>
          <p:cNvSpPr txBox="1">
            <a:spLocks noChangeArrowheads="1"/>
          </p:cNvSpPr>
          <p:nvPr/>
        </p:nvSpPr>
        <p:spPr bwMode="auto">
          <a:xfrm>
            <a:off x="955675" y="2298700"/>
            <a:ext cx="812800" cy="368300"/>
          </a:xfrm>
          <a:prstGeom prst="rect">
            <a:avLst/>
          </a:prstGeom>
          <a:noFill/>
          <a:ln w="9525">
            <a:noFill/>
            <a:miter lim="800000"/>
            <a:headEnd/>
            <a:tailEnd/>
          </a:ln>
        </p:spPr>
        <p:txBody>
          <a:bodyPr wrap="none">
            <a:spAutoFit/>
          </a:bodyPr>
          <a:lstStyle/>
          <a:p>
            <a:r>
              <a:rPr lang="en-US" sz="1800">
                <a:solidFill>
                  <a:srgbClr val="000000"/>
                </a:solidFill>
              </a:rPr>
              <a:t>20 cm</a:t>
            </a:r>
          </a:p>
        </p:txBody>
      </p:sp>
      <p:sp>
        <p:nvSpPr>
          <p:cNvPr id="23" name="TextBox 22"/>
          <p:cNvSpPr txBox="1">
            <a:spLocks noChangeArrowheads="1"/>
          </p:cNvSpPr>
          <p:nvPr/>
        </p:nvSpPr>
        <p:spPr bwMode="auto">
          <a:xfrm>
            <a:off x="6383813" y="6451264"/>
            <a:ext cx="1369948" cy="307631"/>
          </a:xfrm>
          <a:prstGeom prst="rect">
            <a:avLst/>
          </a:prstGeom>
          <a:noFill/>
          <a:ln w="9525">
            <a:noFill/>
            <a:miter lim="800000"/>
            <a:headEnd/>
            <a:tailEnd/>
          </a:ln>
        </p:spPr>
        <p:txBody>
          <a:bodyPr wrap="none" lIns="91292" tIns="45648" rIns="91292" bIns="45648">
            <a:spAutoFit/>
          </a:bodyPr>
          <a:lstStyle/>
          <a:p>
            <a:r>
              <a:rPr lang="en-US" b="1" dirty="0" smtClean="0">
                <a:solidFill>
                  <a:srgbClr val="FF0000"/>
                </a:solidFill>
              </a:rPr>
              <a:t>Y. Kim (LANL)</a:t>
            </a:r>
            <a:endParaRPr lang="en-US"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7" name="Object 38"/>
          <p:cNvGraphicFramePr>
            <a:graphicFrameLocks noChangeAspect="1"/>
          </p:cNvGraphicFramePr>
          <p:nvPr/>
        </p:nvGraphicFramePr>
        <p:xfrm>
          <a:off x="2018243" y="1150938"/>
          <a:ext cx="6562474" cy="4133850"/>
        </p:xfrm>
        <a:graphic>
          <a:graphicData uri="http://schemas.openxmlformats.org/presentationml/2006/ole">
            <p:oleObj spid="_x0000_s305155" name="KGPlot" r:id="rId4" imgW="9334440" imgH="5879880" progId="KGraph_Plot">
              <p:embed/>
            </p:oleObj>
          </a:graphicData>
        </a:graphic>
      </p:graphicFrame>
      <p:sp>
        <p:nvSpPr>
          <p:cNvPr id="1029" name="Title 1"/>
          <p:cNvSpPr>
            <a:spLocks noGrp="1"/>
          </p:cNvSpPr>
          <p:nvPr>
            <p:ph type="title" idx="4294967295"/>
          </p:nvPr>
        </p:nvSpPr>
        <p:spPr>
          <a:xfrm>
            <a:off x="342900" y="249238"/>
            <a:ext cx="8801100" cy="838200"/>
          </a:xfrm>
        </p:spPr>
        <p:txBody>
          <a:bodyPr/>
          <a:lstStyle/>
          <a:p>
            <a:r>
              <a:rPr lang="en-US" sz="2000" u="sng" dirty="0" smtClean="0"/>
              <a:t>ICF vs. Accelerator beam-target</a:t>
            </a:r>
            <a:r>
              <a:rPr lang="en-US" sz="2000" dirty="0" smtClean="0"/>
              <a:t>: background better mitigated through: </a:t>
            </a:r>
            <a:r>
              <a:rPr lang="en-US" sz="2000" dirty="0" smtClean="0"/>
              <a:t>2) relatively clean spectrum &amp; </a:t>
            </a:r>
            <a:r>
              <a:rPr lang="en-US" sz="2000" dirty="0" smtClean="0">
                <a:sym typeface="Symbol" pitchFamily="18" charset="2"/>
              </a:rPr>
              <a:t>-ray energy </a:t>
            </a:r>
            <a:r>
              <a:rPr lang="en-US" sz="2000" dirty="0" err="1" smtClean="0">
                <a:sym typeface="Symbol" pitchFamily="18" charset="2"/>
              </a:rPr>
              <a:t>thresholding</a:t>
            </a:r>
            <a:endParaRPr lang="en-US" sz="2200" dirty="0" smtClean="0"/>
          </a:p>
        </p:txBody>
      </p:sp>
      <p:sp>
        <p:nvSpPr>
          <p:cNvPr id="1030" name="Slide Number Placeholder 3"/>
          <p:cNvSpPr txBox="1">
            <a:spLocks noGrp="1"/>
          </p:cNvSpPr>
          <p:nvPr/>
        </p:nvSpPr>
        <p:spPr bwMode="auto">
          <a:xfrm>
            <a:off x="6781800" y="6218238"/>
            <a:ext cx="1993900" cy="342900"/>
          </a:xfrm>
          <a:prstGeom prst="rect">
            <a:avLst/>
          </a:prstGeom>
          <a:noFill/>
          <a:ln w="9525">
            <a:noFill/>
            <a:miter lim="800000"/>
            <a:headEnd/>
            <a:tailEnd/>
          </a:ln>
        </p:spPr>
        <p:txBody>
          <a:bodyPr/>
          <a:lstStyle/>
          <a:p>
            <a:pPr algn="r" eaLnBrk="0" hangingPunct="0"/>
            <a:r>
              <a:rPr lang="en-US" sz="800" i="1">
                <a:solidFill>
                  <a:srgbClr val="000000"/>
                </a:solidFill>
              </a:rPr>
              <a:t>Slide </a:t>
            </a:r>
            <a:fld id="{DD61E85B-7661-4409-AD57-AEFE06DF836B}" type="slidenum">
              <a:rPr lang="en-US" sz="800" i="1">
                <a:solidFill>
                  <a:srgbClr val="000000"/>
                </a:solidFill>
              </a:rPr>
              <a:pPr algn="r" eaLnBrk="0" hangingPunct="0"/>
              <a:t>13</a:t>
            </a:fld>
            <a:endParaRPr lang="en-US" sz="800" i="1">
              <a:solidFill>
                <a:srgbClr val="000000"/>
              </a:solidFill>
            </a:endParaRPr>
          </a:p>
        </p:txBody>
      </p:sp>
      <p:grpSp>
        <p:nvGrpSpPr>
          <p:cNvPr id="3" name="Group 62"/>
          <p:cNvGrpSpPr>
            <a:grpSpLocks/>
          </p:cNvGrpSpPr>
          <p:nvPr/>
        </p:nvGrpSpPr>
        <p:grpSpPr bwMode="auto">
          <a:xfrm>
            <a:off x="387350" y="2330603"/>
            <a:ext cx="1344614" cy="1293813"/>
            <a:chOff x="720" y="1248"/>
            <a:chExt cx="2400" cy="2208"/>
          </a:xfrm>
        </p:grpSpPr>
        <p:sp>
          <p:nvSpPr>
            <p:cNvPr id="1072" name="Oval 19"/>
            <p:cNvSpPr>
              <a:spLocks noChangeAspect="1" noChangeArrowheads="1"/>
            </p:cNvSpPr>
            <p:nvPr/>
          </p:nvSpPr>
          <p:spPr bwMode="auto">
            <a:xfrm>
              <a:off x="720" y="1248"/>
              <a:ext cx="2400" cy="2208"/>
            </a:xfrm>
            <a:prstGeom prst="ellipse">
              <a:avLst/>
            </a:prstGeom>
            <a:gradFill rotWithShape="1">
              <a:gsLst>
                <a:gs pos="0">
                  <a:schemeClr val="bg1"/>
                </a:gs>
                <a:gs pos="100000">
                  <a:schemeClr val="accent1"/>
                </a:gs>
              </a:gsLst>
              <a:path path="shape">
                <a:fillToRect l="50000" t="50000" r="50000" b="50000"/>
              </a:path>
            </a:gradFill>
            <a:ln w="9525">
              <a:noFill/>
              <a:round/>
              <a:headEnd/>
              <a:tailEnd/>
            </a:ln>
          </p:spPr>
          <p:txBody>
            <a:bodyPr wrap="none" anchor="ctr"/>
            <a:lstStyle/>
            <a:p>
              <a:pPr defTabSz="457200"/>
              <a:endParaRPr lang="en-US">
                <a:solidFill>
                  <a:srgbClr val="000000"/>
                </a:solidFill>
                <a:latin typeface="Calibri" pitchFamily="34" charset="0"/>
              </a:endParaRPr>
            </a:p>
          </p:txBody>
        </p:sp>
        <p:sp>
          <p:nvSpPr>
            <p:cNvPr id="1073" name="Oval 20"/>
            <p:cNvSpPr>
              <a:spLocks noChangeAspect="1" noChangeArrowheads="1"/>
            </p:cNvSpPr>
            <p:nvPr/>
          </p:nvSpPr>
          <p:spPr bwMode="auto">
            <a:xfrm>
              <a:off x="1008" y="1536"/>
              <a:ext cx="1802" cy="1658"/>
            </a:xfrm>
            <a:prstGeom prst="ellipse">
              <a:avLst/>
            </a:prstGeom>
            <a:solidFill>
              <a:schemeClr val="bg1"/>
            </a:solidFill>
            <a:ln w="9525">
              <a:noFill/>
              <a:round/>
              <a:headEnd/>
              <a:tailEnd/>
            </a:ln>
          </p:spPr>
          <p:txBody>
            <a:bodyPr wrap="none" anchor="ctr"/>
            <a:lstStyle/>
            <a:p>
              <a:pPr defTabSz="457200"/>
              <a:endParaRPr lang="en-US">
                <a:solidFill>
                  <a:srgbClr val="000000"/>
                </a:solidFill>
                <a:latin typeface="Calibri" pitchFamily="34" charset="0"/>
              </a:endParaRPr>
            </a:p>
          </p:txBody>
        </p:sp>
      </p:grpSp>
      <p:sp>
        <p:nvSpPr>
          <p:cNvPr id="1065" name="AutoShape 57"/>
          <p:cNvSpPr>
            <a:spLocks noChangeArrowheads="1"/>
          </p:cNvSpPr>
          <p:nvPr/>
        </p:nvSpPr>
        <p:spPr bwMode="auto">
          <a:xfrm>
            <a:off x="736600" y="2611591"/>
            <a:ext cx="806451" cy="760412"/>
          </a:xfrm>
          <a:prstGeom prst="star24">
            <a:avLst>
              <a:gd name="adj" fmla="val 37500"/>
            </a:avLst>
          </a:prstGeom>
          <a:gradFill rotWithShape="1">
            <a:gsLst>
              <a:gs pos="0">
                <a:srgbClr val="FFCC00"/>
              </a:gs>
              <a:gs pos="100000">
                <a:srgbClr val="FF0000"/>
              </a:gs>
            </a:gsLst>
            <a:path path="shape">
              <a:fillToRect l="50000" t="50000" r="50000" b="50000"/>
            </a:path>
          </a:gradFill>
          <a:ln w="9525">
            <a:noFill/>
            <a:miter lim="800000"/>
            <a:headEnd/>
            <a:tailEnd/>
          </a:ln>
        </p:spPr>
        <p:txBody>
          <a:bodyPr wrap="none" anchor="ctr"/>
          <a:lstStyle/>
          <a:p>
            <a:pPr defTabSz="457200"/>
            <a:endParaRPr lang="en-US">
              <a:solidFill>
                <a:srgbClr val="000000"/>
              </a:solidFill>
              <a:latin typeface="Calibri" pitchFamily="34" charset="0"/>
            </a:endParaRPr>
          </a:p>
        </p:txBody>
      </p:sp>
      <p:grpSp>
        <p:nvGrpSpPr>
          <p:cNvPr id="4" name="Group 60"/>
          <p:cNvGrpSpPr>
            <a:grpSpLocks noChangeAspect="1"/>
          </p:cNvGrpSpPr>
          <p:nvPr/>
        </p:nvGrpSpPr>
        <p:grpSpPr bwMode="auto">
          <a:xfrm>
            <a:off x="655637" y="2556028"/>
            <a:ext cx="855664" cy="798513"/>
            <a:chOff x="4176" y="672"/>
            <a:chExt cx="2256" cy="2016"/>
          </a:xfrm>
        </p:grpSpPr>
        <p:sp>
          <p:nvSpPr>
            <p:cNvPr id="1070" name="AutoShape 59"/>
            <p:cNvSpPr>
              <a:spLocks noChangeAspect="1" noChangeArrowheads="1"/>
            </p:cNvSpPr>
            <p:nvPr/>
          </p:nvSpPr>
          <p:spPr bwMode="auto">
            <a:xfrm>
              <a:off x="4176" y="672"/>
              <a:ext cx="2256" cy="2016"/>
            </a:xfrm>
            <a:prstGeom prst="irregularSeal2">
              <a:avLst/>
            </a:prstGeom>
            <a:gradFill rotWithShape="1">
              <a:gsLst>
                <a:gs pos="0">
                  <a:srgbClr val="CC0000"/>
                </a:gs>
                <a:gs pos="100000">
                  <a:srgbClr val="FF0000"/>
                </a:gs>
              </a:gsLst>
              <a:path path="shape">
                <a:fillToRect l="50000" t="50000" r="50000" b="50000"/>
              </a:path>
            </a:gradFill>
            <a:ln w="9525">
              <a:noFill/>
              <a:miter lim="800000"/>
              <a:headEnd/>
              <a:tailEnd/>
            </a:ln>
          </p:spPr>
          <p:txBody>
            <a:bodyPr wrap="none" anchor="ctr"/>
            <a:lstStyle/>
            <a:p>
              <a:pPr defTabSz="457200"/>
              <a:endParaRPr lang="en-US">
                <a:solidFill>
                  <a:srgbClr val="000000"/>
                </a:solidFill>
                <a:latin typeface="Calibri" pitchFamily="34" charset="0"/>
              </a:endParaRPr>
            </a:p>
          </p:txBody>
        </p:sp>
        <p:sp>
          <p:nvSpPr>
            <p:cNvPr id="1071" name="AutoShape 58"/>
            <p:cNvSpPr>
              <a:spLocks noChangeAspect="1" noChangeArrowheads="1"/>
            </p:cNvSpPr>
            <p:nvPr/>
          </p:nvSpPr>
          <p:spPr bwMode="auto">
            <a:xfrm>
              <a:off x="4704" y="1200"/>
              <a:ext cx="1056" cy="1056"/>
            </a:xfrm>
            <a:prstGeom prst="irregularSeal1">
              <a:avLst/>
            </a:prstGeom>
            <a:gradFill rotWithShape="1">
              <a:gsLst>
                <a:gs pos="0">
                  <a:srgbClr val="FFCC00"/>
                </a:gs>
                <a:gs pos="100000">
                  <a:srgbClr val="CC0000"/>
                </a:gs>
              </a:gsLst>
              <a:path path="shape">
                <a:fillToRect l="50000" t="50000" r="50000" b="50000"/>
              </a:path>
            </a:gradFill>
            <a:ln w="9525">
              <a:noFill/>
              <a:miter lim="800000"/>
              <a:headEnd/>
              <a:tailEnd/>
            </a:ln>
          </p:spPr>
          <p:txBody>
            <a:bodyPr wrap="none" anchor="ctr"/>
            <a:lstStyle/>
            <a:p>
              <a:pPr defTabSz="457200"/>
              <a:endParaRPr lang="en-US">
                <a:solidFill>
                  <a:srgbClr val="000000"/>
                </a:solidFill>
                <a:latin typeface="Calibri" pitchFamily="34" charset="0"/>
              </a:endParaRPr>
            </a:p>
          </p:txBody>
        </p:sp>
      </p:grpSp>
      <p:sp>
        <p:nvSpPr>
          <p:cNvPr id="1067" name="Text Box 36"/>
          <p:cNvSpPr txBox="1">
            <a:spLocks noChangeArrowheads="1"/>
          </p:cNvSpPr>
          <p:nvPr/>
        </p:nvSpPr>
        <p:spPr bwMode="auto">
          <a:xfrm>
            <a:off x="828676" y="2878291"/>
            <a:ext cx="604838" cy="265112"/>
          </a:xfrm>
          <a:prstGeom prst="rect">
            <a:avLst/>
          </a:prstGeom>
          <a:noFill/>
          <a:ln w="9525">
            <a:noFill/>
            <a:miter lim="800000"/>
            <a:headEnd/>
            <a:tailEnd/>
          </a:ln>
        </p:spPr>
        <p:txBody>
          <a:bodyPr>
            <a:spAutoFit/>
          </a:bodyPr>
          <a:lstStyle/>
          <a:p>
            <a:pPr defTabSz="457200">
              <a:lnSpc>
                <a:spcPct val="80000"/>
              </a:lnSpc>
              <a:spcBef>
                <a:spcPct val="30000"/>
              </a:spcBef>
            </a:pPr>
            <a:r>
              <a:rPr lang="en-US" b="1">
                <a:solidFill>
                  <a:srgbClr val="000000"/>
                </a:solidFill>
                <a:latin typeface="Calibri" pitchFamily="34" charset="0"/>
              </a:rPr>
              <a:t>D+T</a:t>
            </a:r>
          </a:p>
        </p:txBody>
      </p:sp>
      <p:sp>
        <p:nvSpPr>
          <p:cNvPr id="1068" name="TextBox 28"/>
          <p:cNvSpPr txBox="1">
            <a:spLocks noChangeArrowheads="1"/>
          </p:cNvSpPr>
          <p:nvPr/>
        </p:nvSpPr>
        <p:spPr bwMode="auto">
          <a:xfrm>
            <a:off x="6883472" y="2361253"/>
            <a:ext cx="798514" cy="400050"/>
          </a:xfrm>
          <a:prstGeom prst="rect">
            <a:avLst/>
          </a:prstGeom>
          <a:noFill/>
          <a:ln w="9525">
            <a:noFill/>
            <a:miter lim="800000"/>
            <a:headEnd/>
            <a:tailEnd/>
          </a:ln>
        </p:spPr>
        <p:txBody>
          <a:bodyPr wrap="none">
            <a:spAutoFit/>
          </a:bodyPr>
          <a:lstStyle/>
          <a:p>
            <a:r>
              <a:rPr lang="en-US" sz="2000">
                <a:solidFill>
                  <a:srgbClr val="FF0000"/>
                </a:solidFill>
              </a:rPr>
              <a:t>DT-</a:t>
            </a:r>
            <a:r>
              <a:rPr lang="en-US" sz="2000">
                <a:solidFill>
                  <a:srgbClr val="FF0000"/>
                </a:solidFill>
                <a:sym typeface="Symbol" pitchFamily="18" charset="2"/>
              </a:rPr>
              <a:t></a:t>
            </a:r>
            <a:r>
              <a:rPr lang="en-US" sz="2000" baseline="-25000">
                <a:solidFill>
                  <a:srgbClr val="FF0000"/>
                </a:solidFill>
                <a:sym typeface="Symbol" pitchFamily="18" charset="2"/>
              </a:rPr>
              <a:t>0</a:t>
            </a:r>
            <a:endParaRPr lang="en-US" sz="2000" baseline="-25000">
              <a:solidFill>
                <a:srgbClr val="FF0000"/>
              </a:solidFill>
            </a:endParaRPr>
          </a:p>
        </p:txBody>
      </p:sp>
      <p:sp>
        <p:nvSpPr>
          <p:cNvPr id="1069" name="TextBox 29"/>
          <p:cNvSpPr txBox="1">
            <a:spLocks noChangeArrowheads="1"/>
          </p:cNvSpPr>
          <p:nvPr/>
        </p:nvSpPr>
        <p:spPr bwMode="auto">
          <a:xfrm>
            <a:off x="6034758" y="2747457"/>
            <a:ext cx="798514" cy="400050"/>
          </a:xfrm>
          <a:prstGeom prst="rect">
            <a:avLst/>
          </a:prstGeom>
          <a:noFill/>
          <a:ln w="9525">
            <a:noFill/>
            <a:miter lim="800000"/>
            <a:headEnd/>
            <a:tailEnd/>
          </a:ln>
        </p:spPr>
        <p:txBody>
          <a:bodyPr wrap="none">
            <a:spAutoFit/>
          </a:bodyPr>
          <a:lstStyle/>
          <a:p>
            <a:r>
              <a:rPr lang="en-US" sz="2000">
                <a:solidFill>
                  <a:srgbClr val="FF0000"/>
                </a:solidFill>
              </a:rPr>
              <a:t>DT-</a:t>
            </a:r>
            <a:r>
              <a:rPr lang="en-US" sz="2000">
                <a:solidFill>
                  <a:srgbClr val="FF0000"/>
                </a:solidFill>
                <a:sym typeface="Symbol" pitchFamily="18" charset="2"/>
              </a:rPr>
              <a:t></a:t>
            </a:r>
            <a:r>
              <a:rPr lang="en-US" sz="2000" baseline="-25000">
                <a:solidFill>
                  <a:srgbClr val="FF0000"/>
                </a:solidFill>
                <a:sym typeface="Symbol" pitchFamily="18" charset="2"/>
              </a:rPr>
              <a:t>1</a:t>
            </a:r>
            <a:endParaRPr lang="en-US" sz="2000" baseline="-25000">
              <a:solidFill>
                <a:srgbClr val="FF0000"/>
              </a:solidFill>
            </a:endParaRPr>
          </a:p>
        </p:txBody>
      </p:sp>
      <p:sp>
        <p:nvSpPr>
          <p:cNvPr id="1032" name="AutoShape 57"/>
          <p:cNvSpPr>
            <a:spLocks noChangeArrowheads="1"/>
          </p:cNvSpPr>
          <p:nvPr/>
        </p:nvSpPr>
        <p:spPr bwMode="auto">
          <a:xfrm>
            <a:off x="695325" y="2611438"/>
            <a:ext cx="806450" cy="760412"/>
          </a:xfrm>
          <a:prstGeom prst="star24">
            <a:avLst>
              <a:gd name="adj" fmla="val 37500"/>
            </a:avLst>
          </a:prstGeom>
          <a:gradFill rotWithShape="1">
            <a:gsLst>
              <a:gs pos="0">
                <a:srgbClr val="FFCC00"/>
              </a:gs>
              <a:gs pos="100000">
                <a:srgbClr val="FF0000"/>
              </a:gs>
            </a:gsLst>
            <a:path path="shape">
              <a:fillToRect l="50000" t="50000" r="50000" b="50000"/>
            </a:path>
          </a:gradFill>
          <a:ln w="9525">
            <a:noFill/>
            <a:miter lim="800000"/>
            <a:headEnd/>
            <a:tailEnd/>
          </a:ln>
        </p:spPr>
        <p:txBody>
          <a:bodyPr wrap="none" anchor="ctr"/>
          <a:lstStyle/>
          <a:p>
            <a:pPr defTabSz="457200"/>
            <a:endParaRPr lang="en-US">
              <a:solidFill>
                <a:srgbClr val="000000"/>
              </a:solidFill>
              <a:latin typeface="Calibri" pitchFamily="34" charset="0"/>
            </a:endParaRPr>
          </a:p>
        </p:txBody>
      </p:sp>
      <p:grpSp>
        <p:nvGrpSpPr>
          <p:cNvPr id="5" name="Group 60"/>
          <p:cNvGrpSpPr>
            <a:grpSpLocks noChangeAspect="1"/>
          </p:cNvGrpSpPr>
          <p:nvPr/>
        </p:nvGrpSpPr>
        <p:grpSpPr bwMode="auto">
          <a:xfrm>
            <a:off x="614363" y="2555875"/>
            <a:ext cx="855662" cy="798513"/>
            <a:chOff x="4176" y="672"/>
            <a:chExt cx="2256" cy="2016"/>
          </a:xfrm>
        </p:grpSpPr>
        <p:sp>
          <p:nvSpPr>
            <p:cNvPr id="1062" name="AutoShape 59"/>
            <p:cNvSpPr>
              <a:spLocks noChangeAspect="1" noChangeArrowheads="1"/>
            </p:cNvSpPr>
            <p:nvPr/>
          </p:nvSpPr>
          <p:spPr bwMode="auto">
            <a:xfrm>
              <a:off x="4176" y="672"/>
              <a:ext cx="2256" cy="2016"/>
            </a:xfrm>
            <a:prstGeom prst="irregularSeal2">
              <a:avLst/>
            </a:prstGeom>
            <a:gradFill rotWithShape="1">
              <a:gsLst>
                <a:gs pos="0">
                  <a:srgbClr val="CC0000"/>
                </a:gs>
                <a:gs pos="100000">
                  <a:srgbClr val="FF0000"/>
                </a:gs>
              </a:gsLst>
              <a:path path="shape">
                <a:fillToRect l="50000" t="50000" r="50000" b="50000"/>
              </a:path>
            </a:gradFill>
            <a:ln w="9525">
              <a:noFill/>
              <a:miter lim="800000"/>
              <a:headEnd/>
              <a:tailEnd/>
            </a:ln>
          </p:spPr>
          <p:txBody>
            <a:bodyPr wrap="none" anchor="ctr"/>
            <a:lstStyle/>
            <a:p>
              <a:pPr defTabSz="457200"/>
              <a:endParaRPr lang="en-US">
                <a:solidFill>
                  <a:srgbClr val="000000"/>
                </a:solidFill>
                <a:latin typeface="Calibri" pitchFamily="34" charset="0"/>
              </a:endParaRPr>
            </a:p>
          </p:txBody>
        </p:sp>
        <p:sp>
          <p:nvSpPr>
            <p:cNvPr id="1063" name="AutoShape 58"/>
            <p:cNvSpPr>
              <a:spLocks noChangeAspect="1" noChangeArrowheads="1"/>
            </p:cNvSpPr>
            <p:nvPr/>
          </p:nvSpPr>
          <p:spPr bwMode="auto">
            <a:xfrm>
              <a:off x="4704" y="1200"/>
              <a:ext cx="1056" cy="1056"/>
            </a:xfrm>
            <a:prstGeom prst="irregularSeal1">
              <a:avLst/>
            </a:prstGeom>
            <a:gradFill rotWithShape="1">
              <a:gsLst>
                <a:gs pos="0">
                  <a:srgbClr val="FFCC00"/>
                </a:gs>
                <a:gs pos="100000">
                  <a:srgbClr val="CC0000"/>
                </a:gs>
              </a:gsLst>
              <a:path path="shape">
                <a:fillToRect l="50000" t="50000" r="50000" b="50000"/>
              </a:path>
            </a:gradFill>
            <a:ln w="9525">
              <a:noFill/>
              <a:miter lim="800000"/>
              <a:headEnd/>
              <a:tailEnd/>
            </a:ln>
          </p:spPr>
          <p:txBody>
            <a:bodyPr wrap="none" anchor="ctr"/>
            <a:lstStyle/>
            <a:p>
              <a:pPr defTabSz="457200"/>
              <a:endParaRPr lang="en-US">
                <a:solidFill>
                  <a:srgbClr val="000000"/>
                </a:solidFill>
                <a:latin typeface="Calibri" pitchFamily="34" charset="0"/>
              </a:endParaRPr>
            </a:p>
          </p:txBody>
        </p:sp>
      </p:grpSp>
      <p:sp>
        <p:nvSpPr>
          <p:cNvPr id="1034" name="Text Box 36"/>
          <p:cNvSpPr txBox="1">
            <a:spLocks noChangeArrowheads="1"/>
          </p:cNvSpPr>
          <p:nvPr/>
        </p:nvSpPr>
        <p:spPr bwMode="auto">
          <a:xfrm>
            <a:off x="787400" y="2878138"/>
            <a:ext cx="604838" cy="265112"/>
          </a:xfrm>
          <a:prstGeom prst="rect">
            <a:avLst/>
          </a:prstGeom>
          <a:noFill/>
          <a:ln w="9525">
            <a:noFill/>
            <a:miter lim="800000"/>
            <a:headEnd/>
            <a:tailEnd/>
          </a:ln>
        </p:spPr>
        <p:txBody>
          <a:bodyPr>
            <a:spAutoFit/>
          </a:bodyPr>
          <a:lstStyle/>
          <a:p>
            <a:pPr defTabSz="457200">
              <a:lnSpc>
                <a:spcPct val="80000"/>
              </a:lnSpc>
              <a:spcBef>
                <a:spcPct val="30000"/>
              </a:spcBef>
            </a:pPr>
            <a:r>
              <a:rPr lang="en-US" b="1">
                <a:solidFill>
                  <a:srgbClr val="000000"/>
                </a:solidFill>
                <a:latin typeface="Calibri" pitchFamily="34" charset="0"/>
              </a:rPr>
              <a:t>D+T</a:t>
            </a:r>
          </a:p>
        </p:txBody>
      </p:sp>
      <p:grpSp>
        <p:nvGrpSpPr>
          <p:cNvPr id="6" name="Group 62"/>
          <p:cNvGrpSpPr>
            <a:grpSpLocks/>
          </p:cNvGrpSpPr>
          <p:nvPr/>
        </p:nvGrpSpPr>
        <p:grpSpPr bwMode="auto">
          <a:xfrm>
            <a:off x="398463" y="2330603"/>
            <a:ext cx="1344561" cy="1293813"/>
            <a:chOff x="720" y="1248"/>
            <a:chExt cx="2400" cy="2208"/>
          </a:xfrm>
        </p:grpSpPr>
        <p:sp>
          <p:nvSpPr>
            <p:cNvPr id="1060" name="Oval 19"/>
            <p:cNvSpPr>
              <a:spLocks noChangeAspect="1" noChangeArrowheads="1"/>
            </p:cNvSpPr>
            <p:nvPr/>
          </p:nvSpPr>
          <p:spPr bwMode="auto">
            <a:xfrm>
              <a:off x="720" y="1248"/>
              <a:ext cx="2400" cy="2208"/>
            </a:xfrm>
            <a:prstGeom prst="ellipse">
              <a:avLst/>
            </a:prstGeom>
            <a:gradFill rotWithShape="1">
              <a:gsLst>
                <a:gs pos="0">
                  <a:schemeClr val="bg1"/>
                </a:gs>
                <a:gs pos="100000">
                  <a:schemeClr val="accent1"/>
                </a:gs>
              </a:gsLst>
              <a:path path="shape">
                <a:fillToRect l="50000" t="50000" r="50000" b="50000"/>
              </a:path>
            </a:gradFill>
            <a:ln w="9525">
              <a:noFill/>
              <a:round/>
              <a:headEnd/>
              <a:tailEnd/>
            </a:ln>
          </p:spPr>
          <p:txBody>
            <a:bodyPr wrap="none" anchor="ctr"/>
            <a:lstStyle/>
            <a:p>
              <a:pPr defTabSz="457200"/>
              <a:endParaRPr lang="en-US">
                <a:solidFill>
                  <a:srgbClr val="000000"/>
                </a:solidFill>
                <a:latin typeface="Calibri" pitchFamily="34" charset="0"/>
              </a:endParaRPr>
            </a:p>
          </p:txBody>
        </p:sp>
        <p:sp>
          <p:nvSpPr>
            <p:cNvPr id="1061" name="Oval 20"/>
            <p:cNvSpPr>
              <a:spLocks noChangeAspect="1" noChangeArrowheads="1"/>
            </p:cNvSpPr>
            <p:nvPr/>
          </p:nvSpPr>
          <p:spPr bwMode="auto">
            <a:xfrm>
              <a:off x="1008" y="1536"/>
              <a:ext cx="1802" cy="1658"/>
            </a:xfrm>
            <a:prstGeom prst="ellipse">
              <a:avLst/>
            </a:prstGeom>
            <a:solidFill>
              <a:schemeClr val="bg1"/>
            </a:solidFill>
            <a:ln w="9525">
              <a:noFill/>
              <a:round/>
              <a:headEnd/>
              <a:tailEnd/>
            </a:ln>
          </p:spPr>
          <p:txBody>
            <a:bodyPr wrap="none" anchor="ctr"/>
            <a:lstStyle/>
            <a:p>
              <a:pPr defTabSz="457200"/>
              <a:endParaRPr lang="en-US">
                <a:solidFill>
                  <a:srgbClr val="000000"/>
                </a:solidFill>
                <a:latin typeface="Calibri" pitchFamily="34" charset="0"/>
              </a:endParaRPr>
            </a:p>
          </p:txBody>
        </p:sp>
      </p:grpSp>
      <p:grpSp>
        <p:nvGrpSpPr>
          <p:cNvPr id="7" name="Group 79"/>
          <p:cNvGrpSpPr>
            <a:grpSpLocks/>
          </p:cNvGrpSpPr>
          <p:nvPr/>
        </p:nvGrpSpPr>
        <p:grpSpPr bwMode="auto">
          <a:xfrm>
            <a:off x="1025339" y="1946428"/>
            <a:ext cx="895316" cy="806450"/>
            <a:chOff x="278" y="496"/>
            <a:chExt cx="956" cy="1376"/>
          </a:xfrm>
        </p:grpSpPr>
        <p:grpSp>
          <p:nvGrpSpPr>
            <p:cNvPr id="8" name="Group 64"/>
            <p:cNvGrpSpPr>
              <a:grpSpLocks/>
            </p:cNvGrpSpPr>
            <p:nvPr/>
          </p:nvGrpSpPr>
          <p:grpSpPr bwMode="auto">
            <a:xfrm>
              <a:off x="432" y="1020"/>
              <a:ext cx="519" cy="852"/>
              <a:chOff x="2037" y="1032"/>
              <a:chExt cx="519" cy="852"/>
            </a:xfrm>
          </p:grpSpPr>
          <p:sp>
            <p:nvSpPr>
              <p:cNvPr id="1057" name="Line 47"/>
              <p:cNvSpPr>
                <a:spLocks noChangeShapeType="1"/>
              </p:cNvSpPr>
              <p:nvPr/>
            </p:nvSpPr>
            <p:spPr bwMode="auto">
              <a:xfrm flipV="1">
                <a:off x="2037" y="1452"/>
                <a:ext cx="192" cy="432"/>
              </a:xfrm>
              <a:prstGeom prst="line">
                <a:avLst/>
              </a:prstGeom>
              <a:noFill/>
              <a:ln w="9525">
                <a:solidFill>
                  <a:schemeClr val="tx1"/>
                </a:solidFill>
                <a:round/>
                <a:headEnd/>
                <a:tailEnd/>
              </a:ln>
            </p:spPr>
            <p:txBody>
              <a:bodyPr/>
              <a:lstStyle/>
              <a:p>
                <a:endParaRPr lang="en-US">
                  <a:solidFill>
                    <a:srgbClr val="000000"/>
                  </a:solidFill>
                </a:endParaRPr>
              </a:p>
            </p:txBody>
          </p:sp>
          <p:sp>
            <p:nvSpPr>
              <p:cNvPr id="1058" name="Line 48"/>
              <p:cNvSpPr>
                <a:spLocks noChangeShapeType="1"/>
              </p:cNvSpPr>
              <p:nvPr/>
            </p:nvSpPr>
            <p:spPr bwMode="auto">
              <a:xfrm flipV="1">
                <a:off x="2220" y="1032"/>
                <a:ext cx="336" cy="432"/>
              </a:xfrm>
              <a:prstGeom prst="line">
                <a:avLst/>
              </a:prstGeom>
              <a:noFill/>
              <a:ln w="9525">
                <a:solidFill>
                  <a:schemeClr val="tx1"/>
                </a:solidFill>
                <a:round/>
                <a:headEnd/>
                <a:tailEnd type="triangle" w="med" len="med"/>
              </a:ln>
            </p:spPr>
            <p:txBody>
              <a:bodyPr/>
              <a:lstStyle/>
              <a:p>
                <a:endParaRPr lang="en-US">
                  <a:solidFill>
                    <a:srgbClr val="000000"/>
                  </a:solidFill>
                </a:endParaRPr>
              </a:p>
            </p:txBody>
          </p:sp>
          <p:sp>
            <p:nvSpPr>
              <p:cNvPr id="1059" name="Line 49"/>
              <p:cNvSpPr>
                <a:spLocks noChangeShapeType="1"/>
              </p:cNvSpPr>
              <p:nvPr/>
            </p:nvSpPr>
            <p:spPr bwMode="auto">
              <a:xfrm flipV="1">
                <a:off x="2229" y="1056"/>
                <a:ext cx="48" cy="384"/>
              </a:xfrm>
              <a:prstGeom prst="line">
                <a:avLst/>
              </a:prstGeom>
              <a:noFill/>
              <a:ln w="9525">
                <a:solidFill>
                  <a:schemeClr val="tx1"/>
                </a:solidFill>
                <a:round/>
                <a:headEnd/>
                <a:tailEnd type="triangle" w="med" len="med"/>
              </a:ln>
            </p:spPr>
            <p:txBody>
              <a:bodyPr/>
              <a:lstStyle/>
              <a:p>
                <a:endParaRPr lang="en-US">
                  <a:solidFill>
                    <a:srgbClr val="000000"/>
                  </a:solidFill>
                </a:endParaRPr>
              </a:p>
            </p:txBody>
          </p:sp>
        </p:grpSp>
        <p:sp>
          <p:nvSpPr>
            <p:cNvPr id="1054" name="Text Box 50"/>
            <p:cNvSpPr txBox="1">
              <a:spLocks noChangeArrowheads="1"/>
            </p:cNvSpPr>
            <p:nvPr/>
          </p:nvSpPr>
          <p:spPr bwMode="auto">
            <a:xfrm>
              <a:off x="864" y="1044"/>
              <a:ext cx="370" cy="525"/>
            </a:xfrm>
            <a:prstGeom prst="rect">
              <a:avLst/>
            </a:prstGeom>
            <a:noFill/>
            <a:ln w="9525">
              <a:noFill/>
              <a:miter lim="800000"/>
              <a:headEnd/>
              <a:tailEnd/>
            </a:ln>
          </p:spPr>
          <p:txBody>
            <a:bodyPr>
              <a:spAutoFit/>
            </a:bodyPr>
            <a:lstStyle/>
            <a:p>
              <a:pPr defTabSz="457200">
                <a:spcBef>
                  <a:spcPct val="50000"/>
                </a:spcBef>
              </a:pPr>
              <a:r>
                <a:rPr lang="en-US" b="1">
                  <a:solidFill>
                    <a:srgbClr val="0000CC"/>
                  </a:solidFill>
                  <a:latin typeface="Calibri" pitchFamily="34" charset="0"/>
                </a:rPr>
                <a:t>n</a:t>
              </a:r>
              <a:r>
                <a:rPr lang="en-US" b="1">
                  <a:solidFill>
                    <a:srgbClr val="0000CC"/>
                  </a:solidFill>
                  <a:latin typeface="Calibri" pitchFamily="34" charset="0"/>
                  <a:sym typeface="Symbol" pitchFamily="18" charset="2"/>
                </a:rPr>
                <a:t></a:t>
              </a:r>
            </a:p>
          </p:txBody>
        </p:sp>
        <p:sp>
          <p:nvSpPr>
            <p:cNvPr id="1055" name="Text Box 51"/>
            <p:cNvSpPr txBox="1">
              <a:spLocks noChangeArrowheads="1"/>
            </p:cNvSpPr>
            <p:nvPr/>
          </p:nvSpPr>
          <p:spPr bwMode="auto">
            <a:xfrm>
              <a:off x="278" y="1269"/>
              <a:ext cx="288" cy="525"/>
            </a:xfrm>
            <a:prstGeom prst="rect">
              <a:avLst/>
            </a:prstGeom>
            <a:noFill/>
            <a:ln w="9525">
              <a:noFill/>
              <a:miter lim="800000"/>
              <a:headEnd/>
              <a:tailEnd/>
            </a:ln>
          </p:spPr>
          <p:txBody>
            <a:bodyPr>
              <a:spAutoFit/>
            </a:bodyPr>
            <a:lstStyle/>
            <a:p>
              <a:pPr defTabSz="457200">
                <a:spcBef>
                  <a:spcPct val="50000"/>
                </a:spcBef>
              </a:pPr>
              <a:r>
                <a:rPr lang="en-US" b="1">
                  <a:solidFill>
                    <a:srgbClr val="0000CC"/>
                  </a:solidFill>
                  <a:latin typeface="Calibri" pitchFamily="34" charset="0"/>
                </a:rPr>
                <a:t>n</a:t>
              </a:r>
            </a:p>
          </p:txBody>
        </p:sp>
        <p:sp>
          <p:nvSpPr>
            <p:cNvPr id="1056" name="Text Box 52"/>
            <p:cNvSpPr txBox="1">
              <a:spLocks noChangeArrowheads="1"/>
            </p:cNvSpPr>
            <p:nvPr/>
          </p:nvSpPr>
          <p:spPr bwMode="auto">
            <a:xfrm>
              <a:off x="631" y="496"/>
              <a:ext cx="288" cy="525"/>
            </a:xfrm>
            <a:prstGeom prst="rect">
              <a:avLst/>
            </a:prstGeom>
            <a:noFill/>
            <a:ln w="9525">
              <a:noFill/>
              <a:miter lim="800000"/>
              <a:headEnd/>
              <a:tailEnd/>
            </a:ln>
          </p:spPr>
          <p:txBody>
            <a:bodyPr>
              <a:spAutoFit/>
            </a:bodyPr>
            <a:lstStyle/>
            <a:p>
              <a:pPr defTabSz="457200">
                <a:spcBef>
                  <a:spcPct val="50000"/>
                </a:spcBef>
              </a:pPr>
              <a:r>
                <a:rPr lang="en-US" b="1">
                  <a:solidFill>
                    <a:srgbClr val="0000CC"/>
                  </a:solidFill>
                  <a:latin typeface="Symbol" pitchFamily="18" charset="2"/>
                </a:rPr>
                <a:t>g</a:t>
              </a:r>
              <a:endParaRPr lang="en-US" b="1">
                <a:solidFill>
                  <a:srgbClr val="0000CC"/>
                </a:solidFill>
                <a:latin typeface="Symbol" pitchFamily="18" charset="2"/>
                <a:sym typeface="Symbol" pitchFamily="18" charset="2"/>
              </a:endParaRPr>
            </a:p>
          </p:txBody>
        </p:sp>
      </p:grpSp>
      <p:sp>
        <p:nvSpPr>
          <p:cNvPr id="1042" name="TextBox 30"/>
          <p:cNvSpPr txBox="1">
            <a:spLocks noChangeArrowheads="1"/>
          </p:cNvSpPr>
          <p:nvPr/>
        </p:nvSpPr>
        <p:spPr bwMode="auto">
          <a:xfrm>
            <a:off x="4221106" y="1519391"/>
            <a:ext cx="1346149" cy="400050"/>
          </a:xfrm>
          <a:prstGeom prst="rect">
            <a:avLst/>
          </a:prstGeom>
          <a:noFill/>
          <a:ln w="9525">
            <a:noFill/>
            <a:miter lim="800000"/>
            <a:headEnd/>
            <a:tailEnd/>
          </a:ln>
        </p:spPr>
        <p:txBody>
          <a:bodyPr wrap="none">
            <a:spAutoFit/>
          </a:bodyPr>
          <a:lstStyle/>
          <a:p>
            <a:r>
              <a:rPr lang="en-US" sz="2000" dirty="0">
                <a:solidFill>
                  <a:srgbClr val="0000CC"/>
                </a:solidFill>
              </a:rPr>
              <a:t>12C(</a:t>
            </a:r>
            <a:r>
              <a:rPr lang="en-US" sz="2000" dirty="0" err="1">
                <a:solidFill>
                  <a:srgbClr val="0000CC"/>
                </a:solidFill>
              </a:rPr>
              <a:t>n,n</a:t>
            </a:r>
            <a:r>
              <a:rPr lang="en-US" sz="2000" dirty="0">
                <a:solidFill>
                  <a:srgbClr val="0000CC"/>
                </a:solidFill>
              </a:rPr>
              <a:t>’)</a:t>
            </a:r>
            <a:r>
              <a:rPr lang="en-US" sz="2000" dirty="0">
                <a:solidFill>
                  <a:srgbClr val="0000CC"/>
                </a:solidFill>
                <a:sym typeface="Symbol" pitchFamily="18" charset="2"/>
              </a:rPr>
              <a:t></a:t>
            </a:r>
            <a:endParaRPr lang="en-US" sz="2000" baseline="-25000" dirty="0">
              <a:solidFill>
                <a:srgbClr val="0000CC"/>
              </a:solidFill>
            </a:endParaRPr>
          </a:p>
        </p:txBody>
      </p:sp>
      <p:sp>
        <p:nvSpPr>
          <p:cNvPr id="1043" name="TextBox 31"/>
          <p:cNvSpPr txBox="1">
            <a:spLocks noChangeArrowheads="1"/>
          </p:cNvSpPr>
          <p:nvPr/>
        </p:nvSpPr>
        <p:spPr bwMode="auto">
          <a:xfrm>
            <a:off x="4286191" y="1879753"/>
            <a:ext cx="1209629" cy="400050"/>
          </a:xfrm>
          <a:prstGeom prst="rect">
            <a:avLst/>
          </a:prstGeom>
          <a:noFill/>
          <a:ln w="9525">
            <a:noFill/>
            <a:miter lim="800000"/>
            <a:headEnd/>
            <a:tailEnd/>
          </a:ln>
        </p:spPr>
        <p:txBody>
          <a:bodyPr wrap="none">
            <a:spAutoFit/>
          </a:bodyPr>
          <a:lstStyle/>
          <a:p>
            <a:r>
              <a:rPr lang="en-US" sz="2000">
                <a:solidFill>
                  <a:srgbClr val="0000CC"/>
                </a:solidFill>
              </a:rPr>
              <a:t>4.44MeV</a:t>
            </a:r>
            <a:endParaRPr lang="en-US" sz="2000" baseline="-25000">
              <a:solidFill>
                <a:srgbClr val="0000CC"/>
              </a:solidFill>
            </a:endParaRPr>
          </a:p>
        </p:txBody>
      </p:sp>
      <p:sp>
        <p:nvSpPr>
          <p:cNvPr id="1045" name="TextBox 33"/>
          <p:cNvSpPr txBox="1">
            <a:spLocks noChangeArrowheads="1"/>
          </p:cNvSpPr>
          <p:nvPr/>
        </p:nvSpPr>
        <p:spPr bwMode="auto">
          <a:xfrm rot="16200000">
            <a:off x="7238321" y="3977167"/>
            <a:ext cx="854721" cy="307777"/>
          </a:xfrm>
          <a:prstGeom prst="rect">
            <a:avLst/>
          </a:prstGeom>
          <a:noFill/>
          <a:ln w="9525">
            <a:noFill/>
            <a:miter lim="800000"/>
            <a:headEnd/>
            <a:tailEnd/>
          </a:ln>
        </p:spPr>
        <p:txBody>
          <a:bodyPr wrap="none">
            <a:spAutoFit/>
          </a:bodyPr>
          <a:lstStyle/>
          <a:p>
            <a:r>
              <a:rPr lang="en-US" dirty="0">
                <a:solidFill>
                  <a:srgbClr val="0000CC"/>
                </a:solidFill>
              </a:rPr>
              <a:t>12C(n,</a:t>
            </a:r>
            <a:r>
              <a:rPr lang="en-US" dirty="0">
                <a:solidFill>
                  <a:srgbClr val="0000CC"/>
                </a:solidFill>
                <a:sym typeface="Symbol" pitchFamily="18" charset="2"/>
              </a:rPr>
              <a:t>)</a:t>
            </a:r>
            <a:endParaRPr lang="en-US" baseline="-25000" dirty="0">
              <a:solidFill>
                <a:srgbClr val="0000CC"/>
              </a:solidFill>
            </a:endParaRPr>
          </a:p>
        </p:txBody>
      </p:sp>
      <p:sp>
        <p:nvSpPr>
          <p:cNvPr id="1048" name="AutoShape 57"/>
          <p:cNvSpPr>
            <a:spLocks noChangeArrowheads="1"/>
          </p:cNvSpPr>
          <p:nvPr/>
        </p:nvSpPr>
        <p:spPr bwMode="auto">
          <a:xfrm>
            <a:off x="695152" y="2611591"/>
            <a:ext cx="806419" cy="760412"/>
          </a:xfrm>
          <a:prstGeom prst="star24">
            <a:avLst>
              <a:gd name="adj" fmla="val 37500"/>
            </a:avLst>
          </a:prstGeom>
          <a:gradFill rotWithShape="1">
            <a:gsLst>
              <a:gs pos="0">
                <a:srgbClr val="FFCC00"/>
              </a:gs>
              <a:gs pos="100000">
                <a:srgbClr val="FF0000"/>
              </a:gs>
            </a:gsLst>
            <a:path path="shape">
              <a:fillToRect l="50000" t="50000" r="50000" b="50000"/>
            </a:path>
          </a:gradFill>
          <a:ln w="9525">
            <a:noFill/>
            <a:miter lim="800000"/>
            <a:headEnd/>
            <a:tailEnd/>
          </a:ln>
        </p:spPr>
        <p:txBody>
          <a:bodyPr wrap="none" anchor="ctr"/>
          <a:lstStyle/>
          <a:p>
            <a:pPr defTabSz="457200"/>
            <a:endParaRPr lang="en-US">
              <a:solidFill>
                <a:srgbClr val="000000"/>
              </a:solidFill>
              <a:latin typeface="Calibri" pitchFamily="34" charset="0"/>
            </a:endParaRPr>
          </a:p>
        </p:txBody>
      </p:sp>
      <p:grpSp>
        <p:nvGrpSpPr>
          <p:cNvPr id="9" name="Group 60"/>
          <p:cNvGrpSpPr>
            <a:grpSpLocks noChangeAspect="1"/>
          </p:cNvGrpSpPr>
          <p:nvPr/>
        </p:nvGrpSpPr>
        <p:grpSpPr bwMode="auto">
          <a:xfrm>
            <a:off x="614192" y="2556028"/>
            <a:ext cx="855630" cy="798513"/>
            <a:chOff x="4176" y="672"/>
            <a:chExt cx="2256" cy="2016"/>
          </a:xfrm>
        </p:grpSpPr>
        <p:sp>
          <p:nvSpPr>
            <p:cNvPr id="1051" name="AutoShape 59"/>
            <p:cNvSpPr>
              <a:spLocks noChangeAspect="1" noChangeArrowheads="1"/>
            </p:cNvSpPr>
            <p:nvPr/>
          </p:nvSpPr>
          <p:spPr bwMode="auto">
            <a:xfrm>
              <a:off x="4176" y="672"/>
              <a:ext cx="2256" cy="2016"/>
            </a:xfrm>
            <a:prstGeom prst="irregularSeal2">
              <a:avLst/>
            </a:prstGeom>
            <a:gradFill rotWithShape="1">
              <a:gsLst>
                <a:gs pos="0">
                  <a:srgbClr val="CC0000"/>
                </a:gs>
                <a:gs pos="100000">
                  <a:srgbClr val="FF0000"/>
                </a:gs>
              </a:gsLst>
              <a:path path="shape">
                <a:fillToRect l="50000" t="50000" r="50000" b="50000"/>
              </a:path>
            </a:gradFill>
            <a:ln w="9525">
              <a:noFill/>
              <a:miter lim="800000"/>
              <a:headEnd/>
              <a:tailEnd/>
            </a:ln>
          </p:spPr>
          <p:txBody>
            <a:bodyPr wrap="none" anchor="ctr"/>
            <a:lstStyle/>
            <a:p>
              <a:pPr defTabSz="457200"/>
              <a:endParaRPr lang="en-US">
                <a:solidFill>
                  <a:srgbClr val="000000"/>
                </a:solidFill>
                <a:latin typeface="Calibri" pitchFamily="34" charset="0"/>
              </a:endParaRPr>
            </a:p>
          </p:txBody>
        </p:sp>
        <p:sp>
          <p:nvSpPr>
            <p:cNvPr id="1052" name="AutoShape 58"/>
            <p:cNvSpPr>
              <a:spLocks noChangeAspect="1" noChangeArrowheads="1"/>
            </p:cNvSpPr>
            <p:nvPr/>
          </p:nvSpPr>
          <p:spPr bwMode="auto">
            <a:xfrm>
              <a:off x="4704" y="1200"/>
              <a:ext cx="1056" cy="1056"/>
            </a:xfrm>
            <a:prstGeom prst="irregularSeal1">
              <a:avLst/>
            </a:prstGeom>
            <a:gradFill rotWithShape="1">
              <a:gsLst>
                <a:gs pos="0">
                  <a:srgbClr val="FFCC00"/>
                </a:gs>
                <a:gs pos="100000">
                  <a:srgbClr val="CC0000"/>
                </a:gs>
              </a:gsLst>
              <a:path path="shape">
                <a:fillToRect l="50000" t="50000" r="50000" b="50000"/>
              </a:path>
            </a:gradFill>
            <a:ln w="9525">
              <a:noFill/>
              <a:miter lim="800000"/>
              <a:headEnd/>
              <a:tailEnd/>
            </a:ln>
          </p:spPr>
          <p:txBody>
            <a:bodyPr wrap="none" anchor="ctr"/>
            <a:lstStyle/>
            <a:p>
              <a:pPr defTabSz="457200"/>
              <a:endParaRPr lang="en-US">
                <a:solidFill>
                  <a:srgbClr val="000000"/>
                </a:solidFill>
                <a:latin typeface="Calibri" pitchFamily="34" charset="0"/>
              </a:endParaRPr>
            </a:p>
          </p:txBody>
        </p:sp>
      </p:grpSp>
      <p:sp>
        <p:nvSpPr>
          <p:cNvPr id="1050" name="Text Box 36"/>
          <p:cNvSpPr txBox="1">
            <a:spLocks noChangeArrowheads="1"/>
          </p:cNvSpPr>
          <p:nvPr/>
        </p:nvSpPr>
        <p:spPr bwMode="auto">
          <a:xfrm>
            <a:off x="787223" y="2878291"/>
            <a:ext cx="604814" cy="265112"/>
          </a:xfrm>
          <a:prstGeom prst="rect">
            <a:avLst/>
          </a:prstGeom>
          <a:noFill/>
          <a:ln w="9525">
            <a:noFill/>
            <a:miter lim="800000"/>
            <a:headEnd/>
            <a:tailEnd/>
          </a:ln>
        </p:spPr>
        <p:txBody>
          <a:bodyPr>
            <a:spAutoFit/>
          </a:bodyPr>
          <a:lstStyle/>
          <a:p>
            <a:pPr defTabSz="457200">
              <a:lnSpc>
                <a:spcPct val="80000"/>
              </a:lnSpc>
              <a:spcBef>
                <a:spcPct val="30000"/>
              </a:spcBef>
            </a:pPr>
            <a:r>
              <a:rPr lang="en-US" b="1">
                <a:solidFill>
                  <a:srgbClr val="000000"/>
                </a:solidFill>
                <a:latin typeface="Calibri" pitchFamily="34" charset="0"/>
              </a:rPr>
              <a:t>D+T</a:t>
            </a:r>
          </a:p>
        </p:txBody>
      </p:sp>
      <p:sp>
        <p:nvSpPr>
          <p:cNvPr id="51" name="TextBox 50"/>
          <p:cNvSpPr txBox="1">
            <a:spLocks noChangeArrowheads="1"/>
          </p:cNvSpPr>
          <p:nvPr/>
        </p:nvSpPr>
        <p:spPr bwMode="auto">
          <a:xfrm>
            <a:off x="6383813" y="6451264"/>
            <a:ext cx="1369948" cy="307631"/>
          </a:xfrm>
          <a:prstGeom prst="rect">
            <a:avLst/>
          </a:prstGeom>
          <a:noFill/>
          <a:ln w="9525">
            <a:noFill/>
            <a:miter lim="800000"/>
            <a:headEnd/>
            <a:tailEnd/>
          </a:ln>
        </p:spPr>
        <p:txBody>
          <a:bodyPr wrap="none" lIns="91292" tIns="45648" rIns="91292" bIns="45648">
            <a:spAutoFit/>
          </a:bodyPr>
          <a:lstStyle/>
          <a:p>
            <a:r>
              <a:rPr lang="en-US" b="1" dirty="0" smtClean="0">
                <a:solidFill>
                  <a:srgbClr val="FF0000"/>
                </a:solidFill>
              </a:rPr>
              <a:t>Y. Kim (LANL)</a:t>
            </a:r>
            <a:endParaRPr lang="en-US" b="1" dirty="0">
              <a:solidFill>
                <a:srgbClr val="FF0000"/>
              </a:solidFill>
            </a:endParaRPr>
          </a:p>
        </p:txBody>
      </p:sp>
      <p:sp>
        <p:nvSpPr>
          <p:cNvPr id="53" name="TextBox 33"/>
          <p:cNvSpPr txBox="1">
            <a:spLocks noChangeArrowheads="1"/>
          </p:cNvSpPr>
          <p:nvPr/>
        </p:nvSpPr>
        <p:spPr bwMode="auto">
          <a:xfrm rot="16200000">
            <a:off x="6356577" y="4042481"/>
            <a:ext cx="854721" cy="307777"/>
          </a:xfrm>
          <a:prstGeom prst="rect">
            <a:avLst/>
          </a:prstGeom>
          <a:noFill/>
          <a:ln w="9525">
            <a:noFill/>
            <a:miter lim="800000"/>
            <a:headEnd/>
            <a:tailEnd/>
          </a:ln>
        </p:spPr>
        <p:txBody>
          <a:bodyPr wrap="none">
            <a:spAutoFit/>
          </a:bodyPr>
          <a:lstStyle/>
          <a:p>
            <a:r>
              <a:rPr lang="en-US" dirty="0">
                <a:solidFill>
                  <a:srgbClr val="0000CC"/>
                </a:solidFill>
              </a:rPr>
              <a:t>12C(n,</a:t>
            </a:r>
            <a:r>
              <a:rPr lang="en-US" dirty="0">
                <a:solidFill>
                  <a:srgbClr val="0000CC"/>
                </a:solidFill>
                <a:sym typeface="Symbol" pitchFamily="18" charset="2"/>
              </a:rPr>
              <a:t>)</a:t>
            </a:r>
            <a:endParaRPr lang="en-US" baseline="-25000" dirty="0">
              <a:solidFill>
                <a:srgbClr val="0000CC"/>
              </a:solidFill>
            </a:endParaRPr>
          </a:p>
        </p:txBody>
      </p:sp>
      <p:sp>
        <p:nvSpPr>
          <p:cNvPr id="48" name="TextBox 47"/>
          <p:cNvSpPr txBox="1"/>
          <p:nvPr/>
        </p:nvSpPr>
        <p:spPr>
          <a:xfrm>
            <a:off x="3222169" y="1164772"/>
            <a:ext cx="4780476" cy="338554"/>
          </a:xfrm>
          <a:prstGeom prst="rect">
            <a:avLst/>
          </a:prstGeom>
          <a:noFill/>
        </p:spPr>
        <p:txBody>
          <a:bodyPr wrap="none" rtlCol="0">
            <a:spAutoFit/>
          </a:bodyPr>
          <a:lstStyle/>
          <a:p>
            <a:r>
              <a:rPr lang="en-US" sz="1600" b="1" dirty="0" smtClean="0"/>
              <a:t>Calculated for CH Exploding Pusher at OMEGA</a:t>
            </a:r>
            <a:endParaRPr lang="en-US" sz="1600" b="1"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39"/>
          <p:cNvGraphicFramePr>
            <a:graphicFrameLocks noChangeAspect="1"/>
          </p:cNvGraphicFramePr>
          <p:nvPr/>
        </p:nvGraphicFramePr>
        <p:xfrm>
          <a:off x="2028506" y="1157288"/>
          <a:ext cx="6563044" cy="4120933"/>
        </p:xfrm>
        <a:graphic>
          <a:graphicData uri="http://schemas.openxmlformats.org/presentationml/2006/ole">
            <p:oleObj spid="_x0000_s109570" name="KGPlot" r:id="rId4" imgW="9359640" imgH="5879880" progId="KGraph_Plot">
              <p:embed/>
            </p:oleObj>
          </a:graphicData>
        </a:graphic>
      </p:graphicFrame>
      <p:sp>
        <p:nvSpPr>
          <p:cNvPr id="1029" name="Title 1"/>
          <p:cNvSpPr>
            <a:spLocks noGrp="1"/>
          </p:cNvSpPr>
          <p:nvPr>
            <p:ph type="title" idx="4294967295"/>
          </p:nvPr>
        </p:nvSpPr>
        <p:spPr>
          <a:xfrm>
            <a:off x="342900" y="249238"/>
            <a:ext cx="8801100" cy="838200"/>
          </a:xfrm>
        </p:spPr>
        <p:txBody>
          <a:bodyPr/>
          <a:lstStyle/>
          <a:p>
            <a:r>
              <a:rPr lang="en-US" sz="2000" u="sng" dirty="0" smtClean="0"/>
              <a:t>ICF vs. Accelerator beam-target</a:t>
            </a:r>
            <a:r>
              <a:rPr lang="en-US" sz="2000" dirty="0" smtClean="0"/>
              <a:t>: background better mitigated through: </a:t>
            </a:r>
            <a:r>
              <a:rPr lang="en-US" sz="2000" dirty="0" smtClean="0"/>
              <a:t>2) relatively clean spectrum &amp; </a:t>
            </a:r>
            <a:r>
              <a:rPr lang="en-US" sz="2000" dirty="0" smtClean="0">
                <a:sym typeface="Symbol" pitchFamily="18" charset="2"/>
              </a:rPr>
              <a:t>-ray energy </a:t>
            </a:r>
            <a:r>
              <a:rPr lang="en-US" sz="2000" dirty="0" err="1" smtClean="0">
                <a:sym typeface="Symbol" pitchFamily="18" charset="2"/>
              </a:rPr>
              <a:t>thresholding</a:t>
            </a:r>
            <a:endParaRPr lang="en-US" sz="2200" dirty="0" smtClean="0"/>
          </a:p>
        </p:txBody>
      </p:sp>
      <p:sp>
        <p:nvSpPr>
          <p:cNvPr id="1030" name="Slide Number Placeholder 3"/>
          <p:cNvSpPr txBox="1">
            <a:spLocks noGrp="1"/>
          </p:cNvSpPr>
          <p:nvPr/>
        </p:nvSpPr>
        <p:spPr bwMode="auto">
          <a:xfrm>
            <a:off x="6781800" y="6218238"/>
            <a:ext cx="1993900" cy="342900"/>
          </a:xfrm>
          <a:prstGeom prst="rect">
            <a:avLst/>
          </a:prstGeom>
          <a:noFill/>
          <a:ln w="9525">
            <a:noFill/>
            <a:miter lim="800000"/>
            <a:headEnd/>
            <a:tailEnd/>
          </a:ln>
        </p:spPr>
        <p:txBody>
          <a:bodyPr/>
          <a:lstStyle/>
          <a:p>
            <a:pPr algn="r" eaLnBrk="0" hangingPunct="0"/>
            <a:r>
              <a:rPr lang="en-US" sz="800" i="1">
                <a:solidFill>
                  <a:srgbClr val="000000"/>
                </a:solidFill>
              </a:rPr>
              <a:t>Slide </a:t>
            </a:r>
            <a:fld id="{DD61E85B-7661-4409-AD57-AEFE06DF836B}" type="slidenum">
              <a:rPr lang="en-US" sz="800" i="1">
                <a:solidFill>
                  <a:srgbClr val="000000"/>
                </a:solidFill>
              </a:rPr>
              <a:pPr algn="r" eaLnBrk="0" hangingPunct="0"/>
              <a:t>14</a:t>
            </a:fld>
            <a:endParaRPr lang="en-US" sz="800" i="1">
              <a:solidFill>
                <a:srgbClr val="000000"/>
              </a:solidFill>
            </a:endParaRPr>
          </a:p>
        </p:txBody>
      </p:sp>
      <p:grpSp>
        <p:nvGrpSpPr>
          <p:cNvPr id="3" name="Group 62"/>
          <p:cNvGrpSpPr>
            <a:grpSpLocks/>
          </p:cNvGrpSpPr>
          <p:nvPr/>
        </p:nvGrpSpPr>
        <p:grpSpPr bwMode="auto">
          <a:xfrm>
            <a:off x="387350" y="2330603"/>
            <a:ext cx="1344614" cy="1293813"/>
            <a:chOff x="720" y="1248"/>
            <a:chExt cx="2400" cy="2208"/>
          </a:xfrm>
        </p:grpSpPr>
        <p:sp>
          <p:nvSpPr>
            <p:cNvPr id="1072" name="Oval 19"/>
            <p:cNvSpPr>
              <a:spLocks noChangeAspect="1" noChangeArrowheads="1"/>
            </p:cNvSpPr>
            <p:nvPr/>
          </p:nvSpPr>
          <p:spPr bwMode="auto">
            <a:xfrm>
              <a:off x="720" y="1248"/>
              <a:ext cx="2400" cy="2208"/>
            </a:xfrm>
            <a:prstGeom prst="ellipse">
              <a:avLst/>
            </a:prstGeom>
            <a:gradFill rotWithShape="1">
              <a:gsLst>
                <a:gs pos="0">
                  <a:schemeClr val="bg1"/>
                </a:gs>
                <a:gs pos="100000">
                  <a:schemeClr val="accent1"/>
                </a:gs>
              </a:gsLst>
              <a:path path="shape">
                <a:fillToRect l="50000" t="50000" r="50000" b="50000"/>
              </a:path>
            </a:gradFill>
            <a:ln w="9525">
              <a:noFill/>
              <a:round/>
              <a:headEnd/>
              <a:tailEnd/>
            </a:ln>
          </p:spPr>
          <p:txBody>
            <a:bodyPr wrap="none" anchor="ctr"/>
            <a:lstStyle/>
            <a:p>
              <a:pPr defTabSz="457200"/>
              <a:endParaRPr lang="en-US">
                <a:solidFill>
                  <a:srgbClr val="000000"/>
                </a:solidFill>
                <a:latin typeface="Calibri" pitchFamily="34" charset="0"/>
              </a:endParaRPr>
            </a:p>
          </p:txBody>
        </p:sp>
        <p:sp>
          <p:nvSpPr>
            <p:cNvPr id="1073" name="Oval 20"/>
            <p:cNvSpPr>
              <a:spLocks noChangeAspect="1" noChangeArrowheads="1"/>
            </p:cNvSpPr>
            <p:nvPr/>
          </p:nvSpPr>
          <p:spPr bwMode="auto">
            <a:xfrm>
              <a:off x="1008" y="1536"/>
              <a:ext cx="1802" cy="1658"/>
            </a:xfrm>
            <a:prstGeom prst="ellipse">
              <a:avLst/>
            </a:prstGeom>
            <a:solidFill>
              <a:schemeClr val="bg1"/>
            </a:solidFill>
            <a:ln w="9525">
              <a:noFill/>
              <a:round/>
              <a:headEnd/>
              <a:tailEnd/>
            </a:ln>
          </p:spPr>
          <p:txBody>
            <a:bodyPr wrap="none" anchor="ctr"/>
            <a:lstStyle/>
            <a:p>
              <a:pPr defTabSz="457200"/>
              <a:endParaRPr lang="en-US">
                <a:solidFill>
                  <a:srgbClr val="000000"/>
                </a:solidFill>
                <a:latin typeface="Calibri" pitchFamily="34" charset="0"/>
              </a:endParaRPr>
            </a:p>
          </p:txBody>
        </p:sp>
      </p:grpSp>
      <p:sp>
        <p:nvSpPr>
          <p:cNvPr id="1065" name="AutoShape 57"/>
          <p:cNvSpPr>
            <a:spLocks noChangeArrowheads="1"/>
          </p:cNvSpPr>
          <p:nvPr/>
        </p:nvSpPr>
        <p:spPr bwMode="auto">
          <a:xfrm>
            <a:off x="736600" y="2611591"/>
            <a:ext cx="806451" cy="760412"/>
          </a:xfrm>
          <a:prstGeom prst="star24">
            <a:avLst>
              <a:gd name="adj" fmla="val 37500"/>
            </a:avLst>
          </a:prstGeom>
          <a:gradFill rotWithShape="1">
            <a:gsLst>
              <a:gs pos="0">
                <a:srgbClr val="FFCC00"/>
              </a:gs>
              <a:gs pos="100000">
                <a:srgbClr val="FF0000"/>
              </a:gs>
            </a:gsLst>
            <a:path path="shape">
              <a:fillToRect l="50000" t="50000" r="50000" b="50000"/>
            </a:path>
          </a:gradFill>
          <a:ln w="9525">
            <a:noFill/>
            <a:miter lim="800000"/>
            <a:headEnd/>
            <a:tailEnd/>
          </a:ln>
        </p:spPr>
        <p:txBody>
          <a:bodyPr wrap="none" anchor="ctr"/>
          <a:lstStyle/>
          <a:p>
            <a:pPr defTabSz="457200"/>
            <a:endParaRPr lang="en-US">
              <a:solidFill>
                <a:srgbClr val="000000"/>
              </a:solidFill>
              <a:latin typeface="Calibri" pitchFamily="34" charset="0"/>
            </a:endParaRPr>
          </a:p>
        </p:txBody>
      </p:sp>
      <p:grpSp>
        <p:nvGrpSpPr>
          <p:cNvPr id="4" name="Group 60"/>
          <p:cNvGrpSpPr>
            <a:grpSpLocks noChangeAspect="1"/>
          </p:cNvGrpSpPr>
          <p:nvPr/>
        </p:nvGrpSpPr>
        <p:grpSpPr bwMode="auto">
          <a:xfrm>
            <a:off x="655637" y="2556028"/>
            <a:ext cx="855664" cy="798513"/>
            <a:chOff x="4176" y="672"/>
            <a:chExt cx="2256" cy="2016"/>
          </a:xfrm>
        </p:grpSpPr>
        <p:sp>
          <p:nvSpPr>
            <p:cNvPr id="1070" name="AutoShape 59"/>
            <p:cNvSpPr>
              <a:spLocks noChangeAspect="1" noChangeArrowheads="1"/>
            </p:cNvSpPr>
            <p:nvPr/>
          </p:nvSpPr>
          <p:spPr bwMode="auto">
            <a:xfrm>
              <a:off x="4176" y="672"/>
              <a:ext cx="2256" cy="2016"/>
            </a:xfrm>
            <a:prstGeom prst="irregularSeal2">
              <a:avLst/>
            </a:prstGeom>
            <a:gradFill rotWithShape="1">
              <a:gsLst>
                <a:gs pos="0">
                  <a:srgbClr val="CC0000"/>
                </a:gs>
                <a:gs pos="100000">
                  <a:srgbClr val="FF0000"/>
                </a:gs>
              </a:gsLst>
              <a:path path="shape">
                <a:fillToRect l="50000" t="50000" r="50000" b="50000"/>
              </a:path>
            </a:gradFill>
            <a:ln w="9525">
              <a:noFill/>
              <a:miter lim="800000"/>
              <a:headEnd/>
              <a:tailEnd/>
            </a:ln>
          </p:spPr>
          <p:txBody>
            <a:bodyPr wrap="none" anchor="ctr"/>
            <a:lstStyle/>
            <a:p>
              <a:pPr defTabSz="457200"/>
              <a:endParaRPr lang="en-US">
                <a:solidFill>
                  <a:srgbClr val="000000"/>
                </a:solidFill>
                <a:latin typeface="Calibri" pitchFamily="34" charset="0"/>
              </a:endParaRPr>
            </a:p>
          </p:txBody>
        </p:sp>
        <p:sp>
          <p:nvSpPr>
            <p:cNvPr id="1071" name="AutoShape 58"/>
            <p:cNvSpPr>
              <a:spLocks noChangeAspect="1" noChangeArrowheads="1"/>
            </p:cNvSpPr>
            <p:nvPr/>
          </p:nvSpPr>
          <p:spPr bwMode="auto">
            <a:xfrm>
              <a:off x="4704" y="1200"/>
              <a:ext cx="1056" cy="1056"/>
            </a:xfrm>
            <a:prstGeom prst="irregularSeal1">
              <a:avLst/>
            </a:prstGeom>
            <a:gradFill rotWithShape="1">
              <a:gsLst>
                <a:gs pos="0">
                  <a:srgbClr val="FFCC00"/>
                </a:gs>
                <a:gs pos="100000">
                  <a:srgbClr val="CC0000"/>
                </a:gs>
              </a:gsLst>
              <a:path path="shape">
                <a:fillToRect l="50000" t="50000" r="50000" b="50000"/>
              </a:path>
            </a:gradFill>
            <a:ln w="9525">
              <a:noFill/>
              <a:miter lim="800000"/>
              <a:headEnd/>
              <a:tailEnd/>
            </a:ln>
          </p:spPr>
          <p:txBody>
            <a:bodyPr wrap="none" anchor="ctr"/>
            <a:lstStyle/>
            <a:p>
              <a:pPr defTabSz="457200"/>
              <a:endParaRPr lang="en-US">
                <a:solidFill>
                  <a:srgbClr val="000000"/>
                </a:solidFill>
                <a:latin typeface="Calibri" pitchFamily="34" charset="0"/>
              </a:endParaRPr>
            </a:p>
          </p:txBody>
        </p:sp>
      </p:grpSp>
      <p:sp>
        <p:nvSpPr>
          <p:cNvPr id="1067" name="Text Box 36"/>
          <p:cNvSpPr txBox="1">
            <a:spLocks noChangeArrowheads="1"/>
          </p:cNvSpPr>
          <p:nvPr/>
        </p:nvSpPr>
        <p:spPr bwMode="auto">
          <a:xfrm>
            <a:off x="828676" y="2878291"/>
            <a:ext cx="604838" cy="265112"/>
          </a:xfrm>
          <a:prstGeom prst="rect">
            <a:avLst/>
          </a:prstGeom>
          <a:noFill/>
          <a:ln w="9525">
            <a:noFill/>
            <a:miter lim="800000"/>
            <a:headEnd/>
            <a:tailEnd/>
          </a:ln>
        </p:spPr>
        <p:txBody>
          <a:bodyPr>
            <a:spAutoFit/>
          </a:bodyPr>
          <a:lstStyle/>
          <a:p>
            <a:pPr defTabSz="457200">
              <a:lnSpc>
                <a:spcPct val="80000"/>
              </a:lnSpc>
              <a:spcBef>
                <a:spcPct val="30000"/>
              </a:spcBef>
            </a:pPr>
            <a:r>
              <a:rPr lang="en-US" b="1">
                <a:solidFill>
                  <a:srgbClr val="000000"/>
                </a:solidFill>
                <a:latin typeface="Calibri" pitchFamily="34" charset="0"/>
              </a:rPr>
              <a:t>D+T</a:t>
            </a:r>
          </a:p>
        </p:txBody>
      </p:sp>
      <p:sp>
        <p:nvSpPr>
          <p:cNvPr id="1068" name="TextBox 28"/>
          <p:cNvSpPr txBox="1">
            <a:spLocks noChangeArrowheads="1"/>
          </p:cNvSpPr>
          <p:nvPr/>
        </p:nvSpPr>
        <p:spPr bwMode="auto">
          <a:xfrm>
            <a:off x="6883472" y="2361253"/>
            <a:ext cx="798514" cy="400050"/>
          </a:xfrm>
          <a:prstGeom prst="rect">
            <a:avLst/>
          </a:prstGeom>
          <a:noFill/>
          <a:ln w="9525">
            <a:noFill/>
            <a:miter lim="800000"/>
            <a:headEnd/>
            <a:tailEnd/>
          </a:ln>
        </p:spPr>
        <p:txBody>
          <a:bodyPr wrap="none">
            <a:spAutoFit/>
          </a:bodyPr>
          <a:lstStyle/>
          <a:p>
            <a:r>
              <a:rPr lang="en-US" sz="2000">
                <a:solidFill>
                  <a:srgbClr val="FF0000"/>
                </a:solidFill>
              </a:rPr>
              <a:t>DT-</a:t>
            </a:r>
            <a:r>
              <a:rPr lang="en-US" sz="2000">
                <a:solidFill>
                  <a:srgbClr val="FF0000"/>
                </a:solidFill>
                <a:sym typeface="Symbol" pitchFamily="18" charset="2"/>
              </a:rPr>
              <a:t></a:t>
            </a:r>
            <a:r>
              <a:rPr lang="en-US" sz="2000" baseline="-25000">
                <a:solidFill>
                  <a:srgbClr val="FF0000"/>
                </a:solidFill>
                <a:sym typeface="Symbol" pitchFamily="18" charset="2"/>
              </a:rPr>
              <a:t>0</a:t>
            </a:r>
            <a:endParaRPr lang="en-US" sz="2000" baseline="-25000">
              <a:solidFill>
                <a:srgbClr val="FF0000"/>
              </a:solidFill>
            </a:endParaRPr>
          </a:p>
        </p:txBody>
      </p:sp>
      <p:sp>
        <p:nvSpPr>
          <p:cNvPr id="1069" name="TextBox 29"/>
          <p:cNvSpPr txBox="1">
            <a:spLocks noChangeArrowheads="1"/>
          </p:cNvSpPr>
          <p:nvPr/>
        </p:nvSpPr>
        <p:spPr bwMode="auto">
          <a:xfrm>
            <a:off x="6034758" y="2747457"/>
            <a:ext cx="798514" cy="400050"/>
          </a:xfrm>
          <a:prstGeom prst="rect">
            <a:avLst/>
          </a:prstGeom>
          <a:noFill/>
          <a:ln w="9525">
            <a:noFill/>
            <a:miter lim="800000"/>
            <a:headEnd/>
            <a:tailEnd/>
          </a:ln>
        </p:spPr>
        <p:txBody>
          <a:bodyPr wrap="none">
            <a:spAutoFit/>
          </a:bodyPr>
          <a:lstStyle/>
          <a:p>
            <a:r>
              <a:rPr lang="en-US" sz="2000">
                <a:solidFill>
                  <a:srgbClr val="FF0000"/>
                </a:solidFill>
              </a:rPr>
              <a:t>DT-</a:t>
            </a:r>
            <a:r>
              <a:rPr lang="en-US" sz="2000">
                <a:solidFill>
                  <a:srgbClr val="FF0000"/>
                </a:solidFill>
                <a:sym typeface="Symbol" pitchFamily="18" charset="2"/>
              </a:rPr>
              <a:t></a:t>
            </a:r>
            <a:r>
              <a:rPr lang="en-US" sz="2000" baseline="-25000">
                <a:solidFill>
                  <a:srgbClr val="FF0000"/>
                </a:solidFill>
                <a:sym typeface="Symbol" pitchFamily="18" charset="2"/>
              </a:rPr>
              <a:t>1</a:t>
            </a:r>
            <a:endParaRPr lang="en-US" sz="2000" baseline="-25000">
              <a:solidFill>
                <a:srgbClr val="FF0000"/>
              </a:solidFill>
            </a:endParaRPr>
          </a:p>
        </p:txBody>
      </p:sp>
      <p:sp>
        <p:nvSpPr>
          <p:cNvPr id="1032" name="AutoShape 57"/>
          <p:cNvSpPr>
            <a:spLocks noChangeArrowheads="1"/>
          </p:cNvSpPr>
          <p:nvPr/>
        </p:nvSpPr>
        <p:spPr bwMode="auto">
          <a:xfrm>
            <a:off x="695325" y="2611438"/>
            <a:ext cx="806450" cy="760412"/>
          </a:xfrm>
          <a:prstGeom prst="star24">
            <a:avLst>
              <a:gd name="adj" fmla="val 37500"/>
            </a:avLst>
          </a:prstGeom>
          <a:gradFill rotWithShape="1">
            <a:gsLst>
              <a:gs pos="0">
                <a:srgbClr val="FFCC00"/>
              </a:gs>
              <a:gs pos="100000">
                <a:srgbClr val="FF0000"/>
              </a:gs>
            </a:gsLst>
            <a:path path="shape">
              <a:fillToRect l="50000" t="50000" r="50000" b="50000"/>
            </a:path>
          </a:gradFill>
          <a:ln w="9525">
            <a:noFill/>
            <a:miter lim="800000"/>
            <a:headEnd/>
            <a:tailEnd/>
          </a:ln>
        </p:spPr>
        <p:txBody>
          <a:bodyPr wrap="none" anchor="ctr"/>
          <a:lstStyle/>
          <a:p>
            <a:pPr defTabSz="457200"/>
            <a:endParaRPr lang="en-US">
              <a:solidFill>
                <a:srgbClr val="000000"/>
              </a:solidFill>
              <a:latin typeface="Calibri" pitchFamily="34" charset="0"/>
            </a:endParaRPr>
          </a:p>
        </p:txBody>
      </p:sp>
      <p:grpSp>
        <p:nvGrpSpPr>
          <p:cNvPr id="5" name="Group 60"/>
          <p:cNvGrpSpPr>
            <a:grpSpLocks noChangeAspect="1"/>
          </p:cNvGrpSpPr>
          <p:nvPr/>
        </p:nvGrpSpPr>
        <p:grpSpPr bwMode="auto">
          <a:xfrm>
            <a:off x="614363" y="2555875"/>
            <a:ext cx="855662" cy="798513"/>
            <a:chOff x="4176" y="672"/>
            <a:chExt cx="2256" cy="2016"/>
          </a:xfrm>
        </p:grpSpPr>
        <p:sp>
          <p:nvSpPr>
            <p:cNvPr id="1062" name="AutoShape 59"/>
            <p:cNvSpPr>
              <a:spLocks noChangeAspect="1" noChangeArrowheads="1"/>
            </p:cNvSpPr>
            <p:nvPr/>
          </p:nvSpPr>
          <p:spPr bwMode="auto">
            <a:xfrm>
              <a:off x="4176" y="672"/>
              <a:ext cx="2256" cy="2016"/>
            </a:xfrm>
            <a:prstGeom prst="irregularSeal2">
              <a:avLst/>
            </a:prstGeom>
            <a:gradFill rotWithShape="1">
              <a:gsLst>
                <a:gs pos="0">
                  <a:srgbClr val="CC0000"/>
                </a:gs>
                <a:gs pos="100000">
                  <a:srgbClr val="FF0000"/>
                </a:gs>
              </a:gsLst>
              <a:path path="shape">
                <a:fillToRect l="50000" t="50000" r="50000" b="50000"/>
              </a:path>
            </a:gradFill>
            <a:ln w="9525">
              <a:noFill/>
              <a:miter lim="800000"/>
              <a:headEnd/>
              <a:tailEnd/>
            </a:ln>
          </p:spPr>
          <p:txBody>
            <a:bodyPr wrap="none" anchor="ctr"/>
            <a:lstStyle/>
            <a:p>
              <a:pPr defTabSz="457200"/>
              <a:endParaRPr lang="en-US">
                <a:solidFill>
                  <a:srgbClr val="000000"/>
                </a:solidFill>
                <a:latin typeface="Calibri" pitchFamily="34" charset="0"/>
              </a:endParaRPr>
            </a:p>
          </p:txBody>
        </p:sp>
        <p:sp>
          <p:nvSpPr>
            <p:cNvPr id="1063" name="AutoShape 58"/>
            <p:cNvSpPr>
              <a:spLocks noChangeAspect="1" noChangeArrowheads="1"/>
            </p:cNvSpPr>
            <p:nvPr/>
          </p:nvSpPr>
          <p:spPr bwMode="auto">
            <a:xfrm>
              <a:off x="4704" y="1200"/>
              <a:ext cx="1056" cy="1056"/>
            </a:xfrm>
            <a:prstGeom prst="irregularSeal1">
              <a:avLst/>
            </a:prstGeom>
            <a:gradFill rotWithShape="1">
              <a:gsLst>
                <a:gs pos="0">
                  <a:srgbClr val="FFCC00"/>
                </a:gs>
                <a:gs pos="100000">
                  <a:srgbClr val="CC0000"/>
                </a:gs>
              </a:gsLst>
              <a:path path="shape">
                <a:fillToRect l="50000" t="50000" r="50000" b="50000"/>
              </a:path>
            </a:gradFill>
            <a:ln w="9525">
              <a:noFill/>
              <a:miter lim="800000"/>
              <a:headEnd/>
              <a:tailEnd/>
            </a:ln>
          </p:spPr>
          <p:txBody>
            <a:bodyPr wrap="none" anchor="ctr"/>
            <a:lstStyle/>
            <a:p>
              <a:pPr defTabSz="457200"/>
              <a:endParaRPr lang="en-US">
                <a:solidFill>
                  <a:srgbClr val="000000"/>
                </a:solidFill>
                <a:latin typeface="Calibri" pitchFamily="34" charset="0"/>
              </a:endParaRPr>
            </a:p>
          </p:txBody>
        </p:sp>
      </p:grpSp>
      <p:sp>
        <p:nvSpPr>
          <p:cNvPr id="1034" name="Text Box 36"/>
          <p:cNvSpPr txBox="1">
            <a:spLocks noChangeArrowheads="1"/>
          </p:cNvSpPr>
          <p:nvPr/>
        </p:nvSpPr>
        <p:spPr bwMode="auto">
          <a:xfrm>
            <a:off x="787400" y="2878138"/>
            <a:ext cx="604838" cy="265112"/>
          </a:xfrm>
          <a:prstGeom prst="rect">
            <a:avLst/>
          </a:prstGeom>
          <a:noFill/>
          <a:ln w="9525">
            <a:noFill/>
            <a:miter lim="800000"/>
            <a:headEnd/>
            <a:tailEnd/>
          </a:ln>
        </p:spPr>
        <p:txBody>
          <a:bodyPr>
            <a:spAutoFit/>
          </a:bodyPr>
          <a:lstStyle/>
          <a:p>
            <a:pPr defTabSz="457200">
              <a:lnSpc>
                <a:spcPct val="80000"/>
              </a:lnSpc>
              <a:spcBef>
                <a:spcPct val="30000"/>
              </a:spcBef>
            </a:pPr>
            <a:r>
              <a:rPr lang="en-US" b="1">
                <a:solidFill>
                  <a:srgbClr val="000000"/>
                </a:solidFill>
                <a:latin typeface="Calibri" pitchFamily="34" charset="0"/>
              </a:rPr>
              <a:t>D+T</a:t>
            </a:r>
          </a:p>
        </p:txBody>
      </p:sp>
      <p:grpSp>
        <p:nvGrpSpPr>
          <p:cNvPr id="7" name="Group 62"/>
          <p:cNvGrpSpPr>
            <a:grpSpLocks/>
          </p:cNvGrpSpPr>
          <p:nvPr/>
        </p:nvGrpSpPr>
        <p:grpSpPr bwMode="auto">
          <a:xfrm>
            <a:off x="398463" y="2330603"/>
            <a:ext cx="1344561" cy="1293813"/>
            <a:chOff x="720" y="1248"/>
            <a:chExt cx="2400" cy="2208"/>
          </a:xfrm>
        </p:grpSpPr>
        <p:sp>
          <p:nvSpPr>
            <p:cNvPr id="1060" name="Oval 19"/>
            <p:cNvSpPr>
              <a:spLocks noChangeAspect="1" noChangeArrowheads="1"/>
            </p:cNvSpPr>
            <p:nvPr/>
          </p:nvSpPr>
          <p:spPr bwMode="auto">
            <a:xfrm>
              <a:off x="720" y="1248"/>
              <a:ext cx="2400" cy="2208"/>
            </a:xfrm>
            <a:prstGeom prst="ellipse">
              <a:avLst/>
            </a:prstGeom>
            <a:gradFill rotWithShape="1">
              <a:gsLst>
                <a:gs pos="0">
                  <a:schemeClr val="bg1"/>
                </a:gs>
                <a:gs pos="100000">
                  <a:schemeClr val="accent1"/>
                </a:gs>
              </a:gsLst>
              <a:path path="shape">
                <a:fillToRect l="50000" t="50000" r="50000" b="50000"/>
              </a:path>
            </a:gradFill>
            <a:ln w="9525">
              <a:noFill/>
              <a:round/>
              <a:headEnd/>
              <a:tailEnd/>
            </a:ln>
          </p:spPr>
          <p:txBody>
            <a:bodyPr wrap="none" anchor="ctr"/>
            <a:lstStyle/>
            <a:p>
              <a:pPr defTabSz="457200"/>
              <a:endParaRPr lang="en-US">
                <a:solidFill>
                  <a:srgbClr val="000000"/>
                </a:solidFill>
                <a:latin typeface="Calibri" pitchFamily="34" charset="0"/>
              </a:endParaRPr>
            </a:p>
          </p:txBody>
        </p:sp>
        <p:sp>
          <p:nvSpPr>
            <p:cNvPr id="1061" name="Oval 20"/>
            <p:cNvSpPr>
              <a:spLocks noChangeAspect="1" noChangeArrowheads="1"/>
            </p:cNvSpPr>
            <p:nvPr/>
          </p:nvSpPr>
          <p:spPr bwMode="auto">
            <a:xfrm>
              <a:off x="1008" y="1536"/>
              <a:ext cx="1802" cy="1658"/>
            </a:xfrm>
            <a:prstGeom prst="ellipse">
              <a:avLst/>
            </a:prstGeom>
            <a:solidFill>
              <a:schemeClr val="bg1"/>
            </a:solidFill>
            <a:ln w="9525">
              <a:noFill/>
              <a:round/>
              <a:headEnd/>
              <a:tailEnd/>
            </a:ln>
          </p:spPr>
          <p:txBody>
            <a:bodyPr wrap="none" anchor="ctr"/>
            <a:lstStyle/>
            <a:p>
              <a:pPr defTabSz="457200"/>
              <a:endParaRPr lang="en-US">
                <a:solidFill>
                  <a:srgbClr val="000000"/>
                </a:solidFill>
                <a:latin typeface="Calibri" pitchFamily="34" charset="0"/>
              </a:endParaRPr>
            </a:p>
          </p:txBody>
        </p:sp>
      </p:grpSp>
      <p:grpSp>
        <p:nvGrpSpPr>
          <p:cNvPr id="8" name="Group 79"/>
          <p:cNvGrpSpPr>
            <a:grpSpLocks/>
          </p:cNvGrpSpPr>
          <p:nvPr/>
        </p:nvGrpSpPr>
        <p:grpSpPr bwMode="auto">
          <a:xfrm>
            <a:off x="1025339" y="1946428"/>
            <a:ext cx="895316" cy="806450"/>
            <a:chOff x="278" y="496"/>
            <a:chExt cx="956" cy="1376"/>
          </a:xfrm>
        </p:grpSpPr>
        <p:grpSp>
          <p:nvGrpSpPr>
            <p:cNvPr id="9" name="Group 64"/>
            <p:cNvGrpSpPr>
              <a:grpSpLocks/>
            </p:cNvGrpSpPr>
            <p:nvPr/>
          </p:nvGrpSpPr>
          <p:grpSpPr bwMode="auto">
            <a:xfrm>
              <a:off x="432" y="1020"/>
              <a:ext cx="519" cy="852"/>
              <a:chOff x="2037" y="1032"/>
              <a:chExt cx="519" cy="852"/>
            </a:xfrm>
          </p:grpSpPr>
          <p:sp>
            <p:nvSpPr>
              <p:cNvPr id="1057" name="Line 47"/>
              <p:cNvSpPr>
                <a:spLocks noChangeShapeType="1"/>
              </p:cNvSpPr>
              <p:nvPr/>
            </p:nvSpPr>
            <p:spPr bwMode="auto">
              <a:xfrm flipV="1">
                <a:off x="2037" y="1452"/>
                <a:ext cx="192" cy="432"/>
              </a:xfrm>
              <a:prstGeom prst="line">
                <a:avLst/>
              </a:prstGeom>
              <a:noFill/>
              <a:ln w="9525">
                <a:solidFill>
                  <a:schemeClr val="tx1"/>
                </a:solidFill>
                <a:round/>
                <a:headEnd/>
                <a:tailEnd/>
              </a:ln>
            </p:spPr>
            <p:txBody>
              <a:bodyPr/>
              <a:lstStyle/>
              <a:p>
                <a:endParaRPr lang="en-US">
                  <a:solidFill>
                    <a:srgbClr val="000000"/>
                  </a:solidFill>
                </a:endParaRPr>
              </a:p>
            </p:txBody>
          </p:sp>
          <p:sp>
            <p:nvSpPr>
              <p:cNvPr id="1058" name="Line 48"/>
              <p:cNvSpPr>
                <a:spLocks noChangeShapeType="1"/>
              </p:cNvSpPr>
              <p:nvPr/>
            </p:nvSpPr>
            <p:spPr bwMode="auto">
              <a:xfrm flipV="1">
                <a:off x="2220" y="1032"/>
                <a:ext cx="336" cy="432"/>
              </a:xfrm>
              <a:prstGeom prst="line">
                <a:avLst/>
              </a:prstGeom>
              <a:noFill/>
              <a:ln w="9525">
                <a:solidFill>
                  <a:schemeClr val="tx1"/>
                </a:solidFill>
                <a:round/>
                <a:headEnd/>
                <a:tailEnd type="triangle" w="med" len="med"/>
              </a:ln>
            </p:spPr>
            <p:txBody>
              <a:bodyPr/>
              <a:lstStyle/>
              <a:p>
                <a:endParaRPr lang="en-US">
                  <a:solidFill>
                    <a:srgbClr val="000000"/>
                  </a:solidFill>
                </a:endParaRPr>
              </a:p>
            </p:txBody>
          </p:sp>
          <p:sp>
            <p:nvSpPr>
              <p:cNvPr id="1059" name="Line 49"/>
              <p:cNvSpPr>
                <a:spLocks noChangeShapeType="1"/>
              </p:cNvSpPr>
              <p:nvPr/>
            </p:nvSpPr>
            <p:spPr bwMode="auto">
              <a:xfrm flipV="1">
                <a:off x="2229" y="1056"/>
                <a:ext cx="48" cy="384"/>
              </a:xfrm>
              <a:prstGeom prst="line">
                <a:avLst/>
              </a:prstGeom>
              <a:noFill/>
              <a:ln w="9525">
                <a:solidFill>
                  <a:schemeClr val="tx1"/>
                </a:solidFill>
                <a:round/>
                <a:headEnd/>
                <a:tailEnd type="triangle" w="med" len="med"/>
              </a:ln>
            </p:spPr>
            <p:txBody>
              <a:bodyPr/>
              <a:lstStyle/>
              <a:p>
                <a:endParaRPr lang="en-US">
                  <a:solidFill>
                    <a:srgbClr val="000000"/>
                  </a:solidFill>
                </a:endParaRPr>
              </a:p>
            </p:txBody>
          </p:sp>
        </p:grpSp>
        <p:sp>
          <p:nvSpPr>
            <p:cNvPr id="1054" name="Text Box 50"/>
            <p:cNvSpPr txBox="1">
              <a:spLocks noChangeArrowheads="1"/>
            </p:cNvSpPr>
            <p:nvPr/>
          </p:nvSpPr>
          <p:spPr bwMode="auto">
            <a:xfrm>
              <a:off x="864" y="1044"/>
              <a:ext cx="370" cy="525"/>
            </a:xfrm>
            <a:prstGeom prst="rect">
              <a:avLst/>
            </a:prstGeom>
            <a:noFill/>
            <a:ln w="9525">
              <a:noFill/>
              <a:miter lim="800000"/>
              <a:headEnd/>
              <a:tailEnd/>
            </a:ln>
          </p:spPr>
          <p:txBody>
            <a:bodyPr>
              <a:spAutoFit/>
            </a:bodyPr>
            <a:lstStyle/>
            <a:p>
              <a:pPr defTabSz="457200">
                <a:spcBef>
                  <a:spcPct val="50000"/>
                </a:spcBef>
              </a:pPr>
              <a:r>
                <a:rPr lang="en-US" b="1">
                  <a:solidFill>
                    <a:srgbClr val="0000CC"/>
                  </a:solidFill>
                  <a:latin typeface="Calibri" pitchFamily="34" charset="0"/>
                </a:rPr>
                <a:t>n</a:t>
              </a:r>
              <a:r>
                <a:rPr lang="en-US" b="1">
                  <a:solidFill>
                    <a:srgbClr val="0000CC"/>
                  </a:solidFill>
                  <a:latin typeface="Calibri" pitchFamily="34" charset="0"/>
                  <a:sym typeface="Symbol" pitchFamily="18" charset="2"/>
                </a:rPr>
                <a:t></a:t>
              </a:r>
            </a:p>
          </p:txBody>
        </p:sp>
        <p:sp>
          <p:nvSpPr>
            <p:cNvPr id="1055" name="Text Box 51"/>
            <p:cNvSpPr txBox="1">
              <a:spLocks noChangeArrowheads="1"/>
            </p:cNvSpPr>
            <p:nvPr/>
          </p:nvSpPr>
          <p:spPr bwMode="auto">
            <a:xfrm>
              <a:off x="278" y="1269"/>
              <a:ext cx="288" cy="525"/>
            </a:xfrm>
            <a:prstGeom prst="rect">
              <a:avLst/>
            </a:prstGeom>
            <a:noFill/>
            <a:ln w="9525">
              <a:noFill/>
              <a:miter lim="800000"/>
              <a:headEnd/>
              <a:tailEnd/>
            </a:ln>
          </p:spPr>
          <p:txBody>
            <a:bodyPr>
              <a:spAutoFit/>
            </a:bodyPr>
            <a:lstStyle/>
            <a:p>
              <a:pPr defTabSz="457200">
                <a:spcBef>
                  <a:spcPct val="50000"/>
                </a:spcBef>
              </a:pPr>
              <a:r>
                <a:rPr lang="en-US" b="1">
                  <a:solidFill>
                    <a:srgbClr val="0000CC"/>
                  </a:solidFill>
                  <a:latin typeface="Calibri" pitchFamily="34" charset="0"/>
                </a:rPr>
                <a:t>n</a:t>
              </a:r>
            </a:p>
          </p:txBody>
        </p:sp>
        <p:sp>
          <p:nvSpPr>
            <p:cNvPr id="1056" name="Text Box 52"/>
            <p:cNvSpPr txBox="1">
              <a:spLocks noChangeArrowheads="1"/>
            </p:cNvSpPr>
            <p:nvPr/>
          </p:nvSpPr>
          <p:spPr bwMode="auto">
            <a:xfrm>
              <a:off x="631" y="496"/>
              <a:ext cx="288" cy="525"/>
            </a:xfrm>
            <a:prstGeom prst="rect">
              <a:avLst/>
            </a:prstGeom>
            <a:noFill/>
            <a:ln w="9525">
              <a:noFill/>
              <a:miter lim="800000"/>
              <a:headEnd/>
              <a:tailEnd/>
            </a:ln>
          </p:spPr>
          <p:txBody>
            <a:bodyPr>
              <a:spAutoFit/>
            </a:bodyPr>
            <a:lstStyle/>
            <a:p>
              <a:pPr defTabSz="457200">
                <a:spcBef>
                  <a:spcPct val="50000"/>
                </a:spcBef>
              </a:pPr>
              <a:r>
                <a:rPr lang="en-US" b="1">
                  <a:solidFill>
                    <a:srgbClr val="0000CC"/>
                  </a:solidFill>
                  <a:latin typeface="Symbol" pitchFamily="18" charset="2"/>
                </a:rPr>
                <a:t>g</a:t>
              </a:r>
              <a:endParaRPr lang="en-US" b="1">
                <a:solidFill>
                  <a:srgbClr val="0000CC"/>
                </a:solidFill>
                <a:latin typeface="Symbol" pitchFamily="18" charset="2"/>
                <a:sym typeface="Symbol" pitchFamily="18" charset="2"/>
              </a:endParaRPr>
            </a:p>
          </p:txBody>
        </p:sp>
      </p:grpSp>
      <p:sp>
        <p:nvSpPr>
          <p:cNvPr id="1042" name="TextBox 30"/>
          <p:cNvSpPr txBox="1">
            <a:spLocks noChangeArrowheads="1"/>
          </p:cNvSpPr>
          <p:nvPr/>
        </p:nvSpPr>
        <p:spPr bwMode="auto">
          <a:xfrm>
            <a:off x="4221106" y="1519391"/>
            <a:ext cx="1346149" cy="400050"/>
          </a:xfrm>
          <a:prstGeom prst="rect">
            <a:avLst/>
          </a:prstGeom>
          <a:noFill/>
          <a:ln w="9525">
            <a:noFill/>
            <a:miter lim="800000"/>
            <a:headEnd/>
            <a:tailEnd/>
          </a:ln>
        </p:spPr>
        <p:txBody>
          <a:bodyPr wrap="none">
            <a:spAutoFit/>
          </a:bodyPr>
          <a:lstStyle/>
          <a:p>
            <a:r>
              <a:rPr lang="en-US" sz="2000" dirty="0">
                <a:solidFill>
                  <a:srgbClr val="0000CC"/>
                </a:solidFill>
              </a:rPr>
              <a:t>12C(</a:t>
            </a:r>
            <a:r>
              <a:rPr lang="en-US" sz="2000" dirty="0" err="1">
                <a:solidFill>
                  <a:srgbClr val="0000CC"/>
                </a:solidFill>
              </a:rPr>
              <a:t>n,n</a:t>
            </a:r>
            <a:r>
              <a:rPr lang="en-US" sz="2000" dirty="0">
                <a:solidFill>
                  <a:srgbClr val="0000CC"/>
                </a:solidFill>
              </a:rPr>
              <a:t>’)</a:t>
            </a:r>
            <a:r>
              <a:rPr lang="en-US" sz="2000" dirty="0">
                <a:solidFill>
                  <a:srgbClr val="0000CC"/>
                </a:solidFill>
                <a:sym typeface="Symbol" pitchFamily="18" charset="2"/>
              </a:rPr>
              <a:t></a:t>
            </a:r>
            <a:endParaRPr lang="en-US" sz="2000" baseline="-25000" dirty="0">
              <a:solidFill>
                <a:srgbClr val="0000CC"/>
              </a:solidFill>
            </a:endParaRPr>
          </a:p>
        </p:txBody>
      </p:sp>
      <p:sp>
        <p:nvSpPr>
          <p:cNvPr id="1043" name="TextBox 31"/>
          <p:cNvSpPr txBox="1">
            <a:spLocks noChangeArrowheads="1"/>
          </p:cNvSpPr>
          <p:nvPr/>
        </p:nvSpPr>
        <p:spPr bwMode="auto">
          <a:xfrm>
            <a:off x="4286191" y="1879753"/>
            <a:ext cx="1209629" cy="400050"/>
          </a:xfrm>
          <a:prstGeom prst="rect">
            <a:avLst/>
          </a:prstGeom>
          <a:noFill/>
          <a:ln w="9525">
            <a:noFill/>
            <a:miter lim="800000"/>
            <a:headEnd/>
            <a:tailEnd/>
          </a:ln>
        </p:spPr>
        <p:txBody>
          <a:bodyPr wrap="none">
            <a:spAutoFit/>
          </a:bodyPr>
          <a:lstStyle/>
          <a:p>
            <a:r>
              <a:rPr lang="en-US" sz="2000">
                <a:solidFill>
                  <a:srgbClr val="0000CC"/>
                </a:solidFill>
              </a:rPr>
              <a:t>4.44MeV</a:t>
            </a:r>
            <a:endParaRPr lang="en-US" sz="2000" baseline="-25000">
              <a:solidFill>
                <a:srgbClr val="0000CC"/>
              </a:solidFill>
            </a:endParaRPr>
          </a:p>
        </p:txBody>
      </p:sp>
      <p:sp>
        <p:nvSpPr>
          <p:cNvPr id="1045" name="TextBox 33"/>
          <p:cNvSpPr txBox="1">
            <a:spLocks noChangeArrowheads="1"/>
          </p:cNvSpPr>
          <p:nvPr/>
        </p:nvSpPr>
        <p:spPr bwMode="auto">
          <a:xfrm rot="16200000">
            <a:off x="7238321" y="3977167"/>
            <a:ext cx="854721" cy="307777"/>
          </a:xfrm>
          <a:prstGeom prst="rect">
            <a:avLst/>
          </a:prstGeom>
          <a:noFill/>
          <a:ln w="9525">
            <a:noFill/>
            <a:miter lim="800000"/>
            <a:headEnd/>
            <a:tailEnd/>
          </a:ln>
        </p:spPr>
        <p:txBody>
          <a:bodyPr wrap="none">
            <a:spAutoFit/>
          </a:bodyPr>
          <a:lstStyle/>
          <a:p>
            <a:r>
              <a:rPr lang="en-US" dirty="0">
                <a:solidFill>
                  <a:srgbClr val="0000CC"/>
                </a:solidFill>
              </a:rPr>
              <a:t>12C(n,</a:t>
            </a:r>
            <a:r>
              <a:rPr lang="en-US" dirty="0">
                <a:solidFill>
                  <a:srgbClr val="0000CC"/>
                </a:solidFill>
                <a:sym typeface="Symbol" pitchFamily="18" charset="2"/>
              </a:rPr>
              <a:t>)</a:t>
            </a:r>
            <a:endParaRPr lang="en-US" baseline="-25000" dirty="0">
              <a:solidFill>
                <a:srgbClr val="0000CC"/>
              </a:solidFill>
            </a:endParaRPr>
          </a:p>
        </p:txBody>
      </p:sp>
      <p:sp>
        <p:nvSpPr>
          <p:cNvPr id="1048" name="AutoShape 57"/>
          <p:cNvSpPr>
            <a:spLocks noChangeArrowheads="1"/>
          </p:cNvSpPr>
          <p:nvPr/>
        </p:nvSpPr>
        <p:spPr bwMode="auto">
          <a:xfrm>
            <a:off x="695152" y="2611591"/>
            <a:ext cx="806419" cy="760412"/>
          </a:xfrm>
          <a:prstGeom prst="star24">
            <a:avLst>
              <a:gd name="adj" fmla="val 37500"/>
            </a:avLst>
          </a:prstGeom>
          <a:gradFill rotWithShape="1">
            <a:gsLst>
              <a:gs pos="0">
                <a:srgbClr val="FFCC00"/>
              </a:gs>
              <a:gs pos="100000">
                <a:srgbClr val="FF0000"/>
              </a:gs>
            </a:gsLst>
            <a:path path="shape">
              <a:fillToRect l="50000" t="50000" r="50000" b="50000"/>
            </a:path>
          </a:gradFill>
          <a:ln w="9525">
            <a:noFill/>
            <a:miter lim="800000"/>
            <a:headEnd/>
            <a:tailEnd/>
          </a:ln>
        </p:spPr>
        <p:txBody>
          <a:bodyPr wrap="none" anchor="ctr"/>
          <a:lstStyle/>
          <a:p>
            <a:pPr defTabSz="457200"/>
            <a:endParaRPr lang="en-US">
              <a:solidFill>
                <a:srgbClr val="000000"/>
              </a:solidFill>
              <a:latin typeface="Calibri" pitchFamily="34" charset="0"/>
            </a:endParaRPr>
          </a:p>
        </p:txBody>
      </p:sp>
      <p:grpSp>
        <p:nvGrpSpPr>
          <p:cNvPr id="10" name="Group 60"/>
          <p:cNvGrpSpPr>
            <a:grpSpLocks noChangeAspect="1"/>
          </p:cNvGrpSpPr>
          <p:nvPr/>
        </p:nvGrpSpPr>
        <p:grpSpPr bwMode="auto">
          <a:xfrm>
            <a:off x="614192" y="2556028"/>
            <a:ext cx="855630" cy="798513"/>
            <a:chOff x="4176" y="672"/>
            <a:chExt cx="2256" cy="2016"/>
          </a:xfrm>
        </p:grpSpPr>
        <p:sp>
          <p:nvSpPr>
            <p:cNvPr id="1051" name="AutoShape 59"/>
            <p:cNvSpPr>
              <a:spLocks noChangeAspect="1" noChangeArrowheads="1"/>
            </p:cNvSpPr>
            <p:nvPr/>
          </p:nvSpPr>
          <p:spPr bwMode="auto">
            <a:xfrm>
              <a:off x="4176" y="672"/>
              <a:ext cx="2256" cy="2016"/>
            </a:xfrm>
            <a:prstGeom prst="irregularSeal2">
              <a:avLst/>
            </a:prstGeom>
            <a:gradFill rotWithShape="1">
              <a:gsLst>
                <a:gs pos="0">
                  <a:srgbClr val="CC0000"/>
                </a:gs>
                <a:gs pos="100000">
                  <a:srgbClr val="FF0000"/>
                </a:gs>
              </a:gsLst>
              <a:path path="shape">
                <a:fillToRect l="50000" t="50000" r="50000" b="50000"/>
              </a:path>
            </a:gradFill>
            <a:ln w="9525">
              <a:noFill/>
              <a:miter lim="800000"/>
              <a:headEnd/>
              <a:tailEnd/>
            </a:ln>
          </p:spPr>
          <p:txBody>
            <a:bodyPr wrap="none" anchor="ctr"/>
            <a:lstStyle/>
            <a:p>
              <a:pPr defTabSz="457200"/>
              <a:endParaRPr lang="en-US">
                <a:solidFill>
                  <a:srgbClr val="000000"/>
                </a:solidFill>
                <a:latin typeface="Calibri" pitchFamily="34" charset="0"/>
              </a:endParaRPr>
            </a:p>
          </p:txBody>
        </p:sp>
        <p:sp>
          <p:nvSpPr>
            <p:cNvPr id="1052" name="AutoShape 58"/>
            <p:cNvSpPr>
              <a:spLocks noChangeAspect="1" noChangeArrowheads="1"/>
            </p:cNvSpPr>
            <p:nvPr/>
          </p:nvSpPr>
          <p:spPr bwMode="auto">
            <a:xfrm>
              <a:off x="4704" y="1200"/>
              <a:ext cx="1056" cy="1056"/>
            </a:xfrm>
            <a:prstGeom prst="irregularSeal1">
              <a:avLst/>
            </a:prstGeom>
            <a:gradFill rotWithShape="1">
              <a:gsLst>
                <a:gs pos="0">
                  <a:srgbClr val="FFCC00"/>
                </a:gs>
                <a:gs pos="100000">
                  <a:srgbClr val="CC0000"/>
                </a:gs>
              </a:gsLst>
              <a:path path="shape">
                <a:fillToRect l="50000" t="50000" r="50000" b="50000"/>
              </a:path>
            </a:gradFill>
            <a:ln w="9525">
              <a:noFill/>
              <a:miter lim="800000"/>
              <a:headEnd/>
              <a:tailEnd/>
            </a:ln>
          </p:spPr>
          <p:txBody>
            <a:bodyPr wrap="none" anchor="ctr"/>
            <a:lstStyle/>
            <a:p>
              <a:pPr defTabSz="457200"/>
              <a:endParaRPr lang="en-US">
                <a:solidFill>
                  <a:srgbClr val="000000"/>
                </a:solidFill>
                <a:latin typeface="Calibri" pitchFamily="34" charset="0"/>
              </a:endParaRPr>
            </a:p>
          </p:txBody>
        </p:sp>
      </p:grpSp>
      <p:sp>
        <p:nvSpPr>
          <p:cNvPr id="1050" name="Text Box 36"/>
          <p:cNvSpPr txBox="1">
            <a:spLocks noChangeArrowheads="1"/>
          </p:cNvSpPr>
          <p:nvPr/>
        </p:nvSpPr>
        <p:spPr bwMode="auto">
          <a:xfrm>
            <a:off x="787223" y="2878291"/>
            <a:ext cx="604814" cy="265112"/>
          </a:xfrm>
          <a:prstGeom prst="rect">
            <a:avLst/>
          </a:prstGeom>
          <a:noFill/>
          <a:ln w="9525">
            <a:noFill/>
            <a:miter lim="800000"/>
            <a:headEnd/>
            <a:tailEnd/>
          </a:ln>
        </p:spPr>
        <p:txBody>
          <a:bodyPr>
            <a:spAutoFit/>
          </a:bodyPr>
          <a:lstStyle/>
          <a:p>
            <a:pPr defTabSz="457200">
              <a:lnSpc>
                <a:spcPct val="80000"/>
              </a:lnSpc>
              <a:spcBef>
                <a:spcPct val="30000"/>
              </a:spcBef>
            </a:pPr>
            <a:r>
              <a:rPr lang="en-US" b="1">
                <a:solidFill>
                  <a:srgbClr val="000000"/>
                </a:solidFill>
                <a:latin typeface="Calibri" pitchFamily="34" charset="0"/>
              </a:rPr>
              <a:t>D+T</a:t>
            </a:r>
          </a:p>
        </p:txBody>
      </p:sp>
      <p:sp>
        <p:nvSpPr>
          <p:cNvPr id="143" name="Rounded Rectangle 142"/>
          <p:cNvSpPr/>
          <p:nvPr/>
        </p:nvSpPr>
        <p:spPr bwMode="auto">
          <a:xfrm>
            <a:off x="1498600" y="5381625"/>
            <a:ext cx="6824663" cy="671513"/>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solidFill>
                  <a:srgbClr val="000000"/>
                </a:solidFill>
                <a:cs typeface="Arial" charset="0"/>
              </a:rPr>
              <a:t>Variable energy </a:t>
            </a:r>
            <a:r>
              <a:rPr lang="en-US" sz="2000" b="1" dirty="0" err="1">
                <a:solidFill>
                  <a:srgbClr val="000000"/>
                </a:solidFill>
                <a:cs typeface="Arial" charset="0"/>
              </a:rPr>
              <a:t>thresholding</a:t>
            </a:r>
            <a:r>
              <a:rPr lang="en-US" sz="2000" b="1" dirty="0">
                <a:solidFill>
                  <a:srgbClr val="000000"/>
                </a:solidFill>
                <a:cs typeface="Arial" charset="0"/>
              </a:rPr>
              <a:t> of Cherenkov detector</a:t>
            </a:r>
          </a:p>
        </p:txBody>
      </p:sp>
      <p:sp>
        <p:nvSpPr>
          <p:cNvPr id="1038" name="TextBox 69"/>
          <p:cNvSpPr txBox="1">
            <a:spLocks noChangeArrowheads="1"/>
          </p:cNvSpPr>
          <p:nvPr/>
        </p:nvSpPr>
        <p:spPr bwMode="auto">
          <a:xfrm>
            <a:off x="6015093" y="1671364"/>
            <a:ext cx="1755609" cy="537135"/>
          </a:xfrm>
          <a:prstGeom prst="rect">
            <a:avLst/>
          </a:prstGeom>
          <a:noFill/>
          <a:ln w="9525">
            <a:noFill/>
            <a:miter lim="800000"/>
            <a:headEnd/>
            <a:tailEnd/>
          </a:ln>
        </p:spPr>
        <p:txBody>
          <a:bodyPr wrap="none">
            <a:spAutoFit/>
          </a:bodyPr>
          <a:lstStyle/>
          <a:p>
            <a:pPr>
              <a:lnSpc>
                <a:spcPts val="1800"/>
              </a:lnSpc>
            </a:pPr>
            <a:r>
              <a:rPr lang="en-US" sz="2000" dirty="0" smtClean="0">
                <a:solidFill>
                  <a:srgbClr val="00B050"/>
                </a:solidFill>
              </a:rPr>
              <a:t>GCD</a:t>
            </a:r>
          </a:p>
          <a:p>
            <a:pPr>
              <a:lnSpc>
                <a:spcPts val="1800"/>
              </a:lnSpc>
            </a:pPr>
            <a:r>
              <a:rPr lang="en-US" dirty="0" smtClean="0">
                <a:solidFill>
                  <a:srgbClr val="00B050"/>
                </a:solidFill>
              </a:rPr>
              <a:t>(6.3 </a:t>
            </a:r>
            <a:r>
              <a:rPr lang="en-US" dirty="0" err="1" smtClean="0">
                <a:solidFill>
                  <a:srgbClr val="00B050"/>
                </a:solidFill>
              </a:rPr>
              <a:t>MeV</a:t>
            </a:r>
            <a:r>
              <a:rPr lang="en-US" dirty="0" smtClean="0">
                <a:solidFill>
                  <a:srgbClr val="00B050"/>
                </a:solidFill>
              </a:rPr>
              <a:t> threshold)</a:t>
            </a:r>
            <a:endParaRPr lang="en-US" baseline="-25000" dirty="0">
              <a:solidFill>
                <a:srgbClr val="00B050"/>
              </a:solidFill>
            </a:endParaRPr>
          </a:p>
        </p:txBody>
      </p:sp>
      <p:sp>
        <p:nvSpPr>
          <p:cNvPr id="51" name="TextBox 50"/>
          <p:cNvSpPr txBox="1">
            <a:spLocks noChangeArrowheads="1"/>
          </p:cNvSpPr>
          <p:nvPr/>
        </p:nvSpPr>
        <p:spPr bwMode="auto">
          <a:xfrm>
            <a:off x="6383813" y="6451264"/>
            <a:ext cx="1369948" cy="307631"/>
          </a:xfrm>
          <a:prstGeom prst="rect">
            <a:avLst/>
          </a:prstGeom>
          <a:noFill/>
          <a:ln w="9525">
            <a:noFill/>
            <a:miter lim="800000"/>
            <a:headEnd/>
            <a:tailEnd/>
          </a:ln>
        </p:spPr>
        <p:txBody>
          <a:bodyPr wrap="none" lIns="91292" tIns="45648" rIns="91292" bIns="45648">
            <a:spAutoFit/>
          </a:bodyPr>
          <a:lstStyle/>
          <a:p>
            <a:r>
              <a:rPr lang="en-US" b="1" dirty="0" smtClean="0">
                <a:solidFill>
                  <a:srgbClr val="FF0000"/>
                </a:solidFill>
              </a:rPr>
              <a:t>Y. Kim (LANL)</a:t>
            </a:r>
            <a:endParaRPr lang="en-US" b="1" dirty="0">
              <a:solidFill>
                <a:srgbClr val="FF0000"/>
              </a:solidFill>
            </a:endParaRPr>
          </a:p>
        </p:txBody>
      </p:sp>
      <p:sp>
        <p:nvSpPr>
          <p:cNvPr id="52" name="TextBox 51"/>
          <p:cNvSpPr txBox="1"/>
          <p:nvPr/>
        </p:nvSpPr>
        <p:spPr>
          <a:xfrm rot="16200000">
            <a:off x="7065354" y="2809471"/>
            <a:ext cx="3288080" cy="305853"/>
          </a:xfrm>
          <a:prstGeom prst="rect">
            <a:avLst/>
          </a:prstGeom>
          <a:noFill/>
          <a:ln w="9525">
            <a:noFill/>
            <a:miter lim="800000"/>
            <a:headEnd/>
            <a:tailEnd/>
          </a:ln>
        </p:spPr>
        <p:txBody>
          <a:bodyPr wrap="none">
            <a:spAutoFit/>
          </a:bodyPr>
          <a:lstStyle/>
          <a:p>
            <a:pPr>
              <a:lnSpc>
                <a:spcPts val="1800"/>
              </a:lnSpc>
            </a:pPr>
            <a:r>
              <a:rPr lang="en-US" b="1" dirty="0" smtClean="0">
                <a:solidFill>
                  <a:srgbClr val="00B050"/>
                </a:solidFill>
              </a:rPr>
              <a:t>Detector Response (</a:t>
            </a:r>
            <a:r>
              <a:rPr lang="en-US" b="1" dirty="0" err="1" smtClean="0">
                <a:solidFill>
                  <a:srgbClr val="00B050"/>
                </a:solidFill>
              </a:rPr>
              <a:t>Ch_phtns</a:t>
            </a:r>
            <a:r>
              <a:rPr lang="en-US" b="1" dirty="0" smtClean="0">
                <a:solidFill>
                  <a:srgbClr val="00B050"/>
                </a:solidFill>
              </a:rPr>
              <a:t>/Inc_</a:t>
            </a:r>
            <a:r>
              <a:rPr lang="en-US" b="1" dirty="0" smtClean="0">
                <a:solidFill>
                  <a:srgbClr val="00B050"/>
                </a:solidFill>
                <a:sym typeface="Symbol"/>
              </a:rPr>
              <a:t>)</a:t>
            </a:r>
            <a:endParaRPr lang="en-US" b="1" dirty="0" smtClean="0">
              <a:solidFill>
                <a:srgbClr val="00B050"/>
              </a:solidFill>
            </a:endParaRPr>
          </a:p>
        </p:txBody>
      </p:sp>
      <p:sp>
        <p:nvSpPr>
          <p:cNvPr id="53" name="TextBox 33"/>
          <p:cNvSpPr txBox="1">
            <a:spLocks noChangeArrowheads="1"/>
          </p:cNvSpPr>
          <p:nvPr/>
        </p:nvSpPr>
        <p:spPr bwMode="auto">
          <a:xfrm rot="16200000">
            <a:off x="6356577" y="4042481"/>
            <a:ext cx="854721" cy="307777"/>
          </a:xfrm>
          <a:prstGeom prst="rect">
            <a:avLst/>
          </a:prstGeom>
          <a:noFill/>
          <a:ln w="9525">
            <a:noFill/>
            <a:miter lim="800000"/>
            <a:headEnd/>
            <a:tailEnd/>
          </a:ln>
        </p:spPr>
        <p:txBody>
          <a:bodyPr wrap="none">
            <a:spAutoFit/>
          </a:bodyPr>
          <a:lstStyle/>
          <a:p>
            <a:r>
              <a:rPr lang="en-US" dirty="0">
                <a:solidFill>
                  <a:srgbClr val="0000CC"/>
                </a:solidFill>
              </a:rPr>
              <a:t>12C(n,</a:t>
            </a:r>
            <a:r>
              <a:rPr lang="en-US" dirty="0">
                <a:solidFill>
                  <a:srgbClr val="0000CC"/>
                </a:solidFill>
                <a:sym typeface="Symbol" pitchFamily="18" charset="2"/>
              </a:rPr>
              <a:t>)</a:t>
            </a:r>
            <a:endParaRPr lang="en-US" baseline="-25000" dirty="0">
              <a:solidFill>
                <a:srgbClr val="0000CC"/>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Object 30"/>
          <p:cNvGraphicFramePr>
            <a:graphicFrameLocks noChangeAspect="1"/>
          </p:cNvGraphicFramePr>
          <p:nvPr/>
        </p:nvGraphicFramePr>
        <p:xfrm>
          <a:off x="4000500" y="2547938"/>
          <a:ext cx="5229225" cy="3408362"/>
        </p:xfrm>
        <a:graphic>
          <a:graphicData uri="http://schemas.openxmlformats.org/presentationml/2006/ole">
            <p:oleObj spid="_x0000_s110594" name="KGPlot" r:id="rId4" imgW="8712000" imgH="5676840" progId="KGraph_Plot">
              <p:embed/>
            </p:oleObj>
          </a:graphicData>
        </a:graphic>
      </p:graphicFrame>
      <p:sp>
        <p:nvSpPr>
          <p:cNvPr id="2051" name="Title 1"/>
          <p:cNvSpPr>
            <a:spLocks noGrp="1"/>
          </p:cNvSpPr>
          <p:nvPr>
            <p:ph type="title" idx="4294967295"/>
          </p:nvPr>
        </p:nvSpPr>
        <p:spPr>
          <a:xfrm>
            <a:off x="342900" y="249238"/>
            <a:ext cx="8801100" cy="838200"/>
          </a:xfrm>
        </p:spPr>
        <p:txBody>
          <a:bodyPr/>
          <a:lstStyle/>
          <a:p>
            <a:pPr eaLnBrk="1" hangingPunct="1"/>
            <a:r>
              <a:rPr lang="en-US" smtClean="0"/>
              <a:t>DT nuclear fusion produces high energy </a:t>
            </a:r>
            <a:r>
              <a:rPr lang="en-US" smtClean="0">
                <a:sym typeface="Symbol" pitchFamily="18" charset="2"/>
              </a:rPr>
              <a:t>-rays, i</a:t>
            </a:r>
            <a:r>
              <a:rPr lang="en-US" smtClean="0"/>
              <a:t>n addition to alpha &amp; neutron</a:t>
            </a:r>
            <a:endParaRPr lang="en-US" smtClean="0">
              <a:cs typeface="Arial" charset="0"/>
            </a:endParaRPr>
          </a:p>
        </p:txBody>
      </p:sp>
      <p:sp>
        <p:nvSpPr>
          <p:cNvPr id="2052" name="Slide Number Placeholder 3"/>
          <p:cNvSpPr txBox="1">
            <a:spLocks noGrp="1"/>
          </p:cNvSpPr>
          <p:nvPr/>
        </p:nvSpPr>
        <p:spPr bwMode="auto">
          <a:xfrm>
            <a:off x="6781800" y="6218238"/>
            <a:ext cx="1993900" cy="342900"/>
          </a:xfrm>
          <a:prstGeom prst="rect">
            <a:avLst/>
          </a:prstGeom>
          <a:noFill/>
          <a:ln w="9525">
            <a:noFill/>
            <a:miter lim="800000"/>
            <a:headEnd/>
            <a:tailEnd/>
          </a:ln>
        </p:spPr>
        <p:txBody>
          <a:bodyPr/>
          <a:lstStyle/>
          <a:p>
            <a:pPr algn="r" eaLnBrk="0" hangingPunct="0"/>
            <a:r>
              <a:rPr lang="en-US" sz="800" i="1">
                <a:solidFill>
                  <a:srgbClr val="000000"/>
                </a:solidFill>
              </a:rPr>
              <a:t>Slide </a:t>
            </a:r>
            <a:fld id="{929BAAD6-F457-42BF-86A6-30B20DE949A6}" type="slidenum">
              <a:rPr lang="en-US" sz="800" i="1">
                <a:solidFill>
                  <a:srgbClr val="000000"/>
                </a:solidFill>
              </a:rPr>
              <a:pPr algn="r" eaLnBrk="0" hangingPunct="0"/>
              <a:t>15</a:t>
            </a:fld>
            <a:endParaRPr lang="en-US" sz="800" i="1">
              <a:solidFill>
                <a:srgbClr val="000000"/>
              </a:solidFill>
            </a:endParaRPr>
          </a:p>
        </p:txBody>
      </p:sp>
      <p:sp>
        <p:nvSpPr>
          <p:cNvPr id="2053" name="TextBox 96"/>
          <p:cNvSpPr txBox="1">
            <a:spLocks noChangeArrowheads="1"/>
          </p:cNvSpPr>
          <p:nvPr/>
        </p:nvSpPr>
        <p:spPr bwMode="auto">
          <a:xfrm>
            <a:off x="1395413" y="1231900"/>
            <a:ext cx="6608762" cy="1187450"/>
          </a:xfrm>
          <a:prstGeom prst="rect">
            <a:avLst/>
          </a:prstGeom>
          <a:noFill/>
          <a:ln w="9525">
            <a:noFill/>
            <a:miter lim="800000"/>
            <a:headEnd/>
            <a:tailEnd/>
          </a:ln>
        </p:spPr>
        <p:txBody>
          <a:bodyPr lIns="79406" tIns="39703" rIns="79406" bIns="39703">
            <a:spAutoFit/>
          </a:bodyPr>
          <a:lstStyle/>
          <a:p>
            <a:r>
              <a:rPr lang="en-US" sz="2400">
                <a:solidFill>
                  <a:srgbClr val="000000"/>
                </a:solidFill>
              </a:rPr>
              <a:t>D + T </a:t>
            </a:r>
            <a:r>
              <a:rPr lang="en-US" sz="2400">
                <a:solidFill>
                  <a:srgbClr val="000000"/>
                </a:solidFill>
                <a:sym typeface="Wingdings" pitchFamily="2" charset="2"/>
              </a:rPr>
              <a:t> </a:t>
            </a:r>
            <a:r>
              <a:rPr lang="en-US" sz="2400" baseline="30000">
                <a:solidFill>
                  <a:srgbClr val="00B050"/>
                </a:solidFill>
                <a:sym typeface="Wingdings" pitchFamily="2" charset="2"/>
              </a:rPr>
              <a:t>5</a:t>
            </a:r>
            <a:r>
              <a:rPr lang="en-US" sz="2400">
                <a:solidFill>
                  <a:srgbClr val="00B050"/>
                </a:solidFill>
                <a:sym typeface="Wingdings" pitchFamily="2" charset="2"/>
              </a:rPr>
              <a:t>He*</a:t>
            </a:r>
            <a:r>
              <a:rPr lang="en-US" sz="2400">
                <a:solidFill>
                  <a:srgbClr val="000000"/>
                </a:solidFill>
                <a:sym typeface="Wingdings" pitchFamily="2" charset="2"/>
              </a:rPr>
              <a:t>  </a:t>
            </a:r>
            <a:r>
              <a:rPr lang="en-US" sz="2400" baseline="30000">
                <a:solidFill>
                  <a:srgbClr val="000000"/>
                </a:solidFill>
                <a:sym typeface="Wingdings" pitchFamily="2" charset="2"/>
              </a:rPr>
              <a:t>4</a:t>
            </a:r>
            <a:r>
              <a:rPr lang="en-US" sz="2400">
                <a:solidFill>
                  <a:srgbClr val="000000"/>
                </a:solidFill>
                <a:sym typeface="Wingdings" pitchFamily="2" charset="2"/>
              </a:rPr>
              <a:t>He (3.5 MeV) + n (14.1 MeV)</a:t>
            </a:r>
          </a:p>
          <a:p>
            <a:r>
              <a:rPr lang="en-US" sz="2400">
                <a:solidFill>
                  <a:srgbClr val="000000"/>
                </a:solidFill>
                <a:sym typeface="Wingdings" pitchFamily="2" charset="2"/>
              </a:rPr>
              <a:t>                       </a:t>
            </a:r>
            <a:r>
              <a:rPr lang="en-US" sz="2400">
                <a:solidFill>
                  <a:srgbClr val="FF0000"/>
                </a:solidFill>
                <a:sym typeface="Wingdings" pitchFamily="2" charset="2"/>
              </a:rPr>
              <a:t> </a:t>
            </a:r>
            <a:r>
              <a:rPr lang="en-US" sz="2400" baseline="30000">
                <a:solidFill>
                  <a:srgbClr val="FF0000"/>
                </a:solidFill>
                <a:sym typeface="Wingdings" pitchFamily="2" charset="2"/>
              </a:rPr>
              <a:t>5</a:t>
            </a:r>
            <a:r>
              <a:rPr lang="en-US" sz="2400">
                <a:solidFill>
                  <a:srgbClr val="FF0000"/>
                </a:solidFill>
                <a:sym typeface="Wingdings" pitchFamily="2" charset="2"/>
              </a:rPr>
              <a:t>He + </a:t>
            </a:r>
            <a:r>
              <a:rPr lang="en-US" sz="2400">
                <a:solidFill>
                  <a:srgbClr val="FF0000"/>
                </a:solidFill>
                <a:sym typeface="Symbol" pitchFamily="18" charset="2"/>
              </a:rPr>
              <a:t></a:t>
            </a:r>
            <a:r>
              <a:rPr lang="en-US" sz="2400" baseline="-25000">
                <a:solidFill>
                  <a:srgbClr val="FF0000"/>
                </a:solidFill>
                <a:sym typeface="Symbol" pitchFamily="18" charset="2"/>
              </a:rPr>
              <a:t>0</a:t>
            </a:r>
            <a:r>
              <a:rPr lang="en-US" sz="2400">
                <a:solidFill>
                  <a:srgbClr val="FF0000"/>
                </a:solidFill>
                <a:sym typeface="Symbol" pitchFamily="18" charset="2"/>
              </a:rPr>
              <a:t> (16.75 MeV)</a:t>
            </a:r>
          </a:p>
          <a:p>
            <a:r>
              <a:rPr lang="en-US" sz="2400">
                <a:solidFill>
                  <a:srgbClr val="000000"/>
                </a:solidFill>
                <a:sym typeface="Wingdings" pitchFamily="2" charset="2"/>
              </a:rPr>
              <a:t>                       </a:t>
            </a:r>
            <a:endParaRPr lang="en-US" sz="2400">
              <a:solidFill>
                <a:srgbClr val="0000CC"/>
              </a:solidFill>
              <a:sym typeface="Symbol" pitchFamily="18" charset="2"/>
            </a:endParaRPr>
          </a:p>
        </p:txBody>
      </p:sp>
      <p:grpSp>
        <p:nvGrpSpPr>
          <p:cNvPr id="2" name="Group 27"/>
          <p:cNvGrpSpPr>
            <a:grpSpLocks/>
          </p:cNvGrpSpPr>
          <p:nvPr/>
        </p:nvGrpSpPr>
        <p:grpSpPr bwMode="auto">
          <a:xfrm>
            <a:off x="509588" y="2125663"/>
            <a:ext cx="3765550" cy="3810000"/>
            <a:chOff x="509588" y="2125663"/>
            <a:chExt cx="3765550" cy="3810000"/>
          </a:xfrm>
        </p:grpSpPr>
        <p:cxnSp>
          <p:nvCxnSpPr>
            <p:cNvPr id="41" name="Straight Connector 40"/>
            <p:cNvCxnSpPr/>
            <p:nvPr/>
          </p:nvCxnSpPr>
          <p:spPr>
            <a:xfrm rot="5400000">
              <a:off x="73025" y="3708401"/>
              <a:ext cx="316547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661194" y="3715544"/>
              <a:ext cx="316388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1641475" y="5291138"/>
              <a:ext cx="62388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1647825" y="2655888"/>
              <a:ext cx="62388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2474913" y="5472113"/>
              <a:ext cx="62547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rot="16200000" flipH="1">
              <a:off x="931069" y="3752057"/>
              <a:ext cx="2828925" cy="623887"/>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63" name="TextBox 46"/>
            <p:cNvSpPr txBox="1">
              <a:spLocks noChangeArrowheads="1"/>
            </p:cNvSpPr>
            <p:nvPr/>
          </p:nvSpPr>
          <p:spPr bwMode="auto">
            <a:xfrm>
              <a:off x="509588" y="2247190"/>
              <a:ext cx="1176925" cy="646331"/>
            </a:xfrm>
            <a:prstGeom prst="rect">
              <a:avLst/>
            </a:prstGeom>
            <a:noFill/>
            <a:ln w="9525">
              <a:noFill/>
              <a:miter lim="800000"/>
              <a:headEnd/>
              <a:tailEnd/>
            </a:ln>
          </p:spPr>
          <p:txBody>
            <a:bodyPr wrap="none">
              <a:spAutoFit/>
            </a:bodyPr>
            <a:lstStyle/>
            <a:p>
              <a:r>
                <a:rPr lang="en-US" sz="2000" b="1" baseline="30000">
                  <a:solidFill>
                    <a:srgbClr val="00B050"/>
                  </a:solidFill>
                </a:rPr>
                <a:t>5</a:t>
              </a:r>
              <a:r>
                <a:rPr lang="en-US" sz="2000" b="1">
                  <a:solidFill>
                    <a:srgbClr val="00B050"/>
                  </a:solidFill>
                </a:rPr>
                <a:t>He*</a:t>
              </a:r>
            </a:p>
            <a:p>
              <a:r>
                <a:rPr lang="en-US" sz="1600" b="1">
                  <a:solidFill>
                    <a:srgbClr val="00B050"/>
                  </a:solidFill>
                </a:rPr>
                <a:t>16.75 MeV</a:t>
              </a:r>
            </a:p>
          </p:txBody>
        </p:sp>
        <p:sp>
          <p:nvSpPr>
            <p:cNvPr id="2064" name="TextBox 48"/>
            <p:cNvSpPr txBox="1">
              <a:spLocks noChangeArrowheads="1"/>
            </p:cNvSpPr>
            <p:nvPr/>
          </p:nvSpPr>
          <p:spPr bwMode="auto">
            <a:xfrm>
              <a:off x="871538" y="5102225"/>
              <a:ext cx="777875" cy="338138"/>
            </a:xfrm>
            <a:prstGeom prst="rect">
              <a:avLst/>
            </a:prstGeom>
            <a:noFill/>
            <a:ln w="9525">
              <a:noFill/>
              <a:miter lim="800000"/>
              <a:headEnd/>
              <a:tailEnd/>
            </a:ln>
          </p:spPr>
          <p:txBody>
            <a:bodyPr wrap="none">
              <a:spAutoFit/>
            </a:bodyPr>
            <a:lstStyle/>
            <a:p>
              <a:r>
                <a:rPr lang="en-US" sz="1600" b="1">
                  <a:solidFill>
                    <a:srgbClr val="000000"/>
                  </a:solidFill>
                </a:rPr>
                <a:t>0 MeV</a:t>
              </a:r>
            </a:p>
          </p:txBody>
        </p:sp>
        <p:sp>
          <p:nvSpPr>
            <p:cNvPr id="2065" name="TextBox 49"/>
            <p:cNvSpPr txBox="1">
              <a:spLocks noChangeArrowheads="1"/>
            </p:cNvSpPr>
            <p:nvPr/>
          </p:nvSpPr>
          <p:spPr bwMode="auto">
            <a:xfrm>
              <a:off x="3143250" y="5283200"/>
              <a:ext cx="1131888" cy="338138"/>
            </a:xfrm>
            <a:prstGeom prst="rect">
              <a:avLst/>
            </a:prstGeom>
            <a:noFill/>
            <a:ln w="9525">
              <a:noFill/>
              <a:miter lim="800000"/>
              <a:headEnd/>
              <a:tailEnd/>
            </a:ln>
          </p:spPr>
          <p:txBody>
            <a:bodyPr wrap="none">
              <a:spAutoFit/>
            </a:bodyPr>
            <a:lstStyle/>
            <a:p>
              <a:r>
                <a:rPr lang="en-US" sz="1600" b="1">
                  <a:solidFill>
                    <a:srgbClr val="000000"/>
                  </a:solidFill>
                </a:rPr>
                <a:t>-0.96 MeV</a:t>
              </a:r>
            </a:p>
          </p:txBody>
        </p:sp>
        <p:cxnSp>
          <p:nvCxnSpPr>
            <p:cNvPr id="51" name="Straight Arrow Connector 50"/>
            <p:cNvCxnSpPr/>
            <p:nvPr/>
          </p:nvCxnSpPr>
          <p:spPr>
            <a:xfrm rot="16200000" flipH="1">
              <a:off x="610394" y="3969544"/>
              <a:ext cx="2627313" cy="1587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a:off x="1931988" y="5305425"/>
              <a:ext cx="711200" cy="15875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068" name="TextBox 54"/>
            <p:cNvSpPr txBox="1">
              <a:spLocks noChangeArrowheads="1"/>
            </p:cNvSpPr>
            <p:nvPr/>
          </p:nvSpPr>
          <p:spPr bwMode="auto">
            <a:xfrm>
              <a:off x="2322513" y="5565775"/>
              <a:ext cx="1012825" cy="369888"/>
            </a:xfrm>
            <a:prstGeom prst="rect">
              <a:avLst/>
            </a:prstGeom>
            <a:noFill/>
            <a:ln w="9525">
              <a:noFill/>
              <a:miter lim="800000"/>
              <a:headEnd/>
              <a:tailEnd/>
            </a:ln>
          </p:spPr>
          <p:txBody>
            <a:bodyPr wrap="none">
              <a:spAutoFit/>
            </a:bodyPr>
            <a:lstStyle/>
            <a:p>
              <a:r>
                <a:rPr lang="en-US" sz="1800" b="1">
                  <a:solidFill>
                    <a:srgbClr val="000000"/>
                  </a:solidFill>
                </a:rPr>
                <a:t>4He + n</a:t>
              </a:r>
            </a:p>
          </p:txBody>
        </p:sp>
        <p:sp>
          <p:nvSpPr>
            <p:cNvPr id="2069" name="TextBox 26"/>
            <p:cNvSpPr txBox="1">
              <a:spLocks noChangeArrowheads="1"/>
            </p:cNvSpPr>
            <p:nvPr/>
          </p:nvSpPr>
          <p:spPr bwMode="auto">
            <a:xfrm>
              <a:off x="1896518" y="3632200"/>
              <a:ext cx="458787" cy="461963"/>
            </a:xfrm>
            <a:prstGeom prst="rect">
              <a:avLst/>
            </a:prstGeom>
            <a:noFill/>
            <a:ln w="9525">
              <a:noFill/>
              <a:miter lim="800000"/>
              <a:headEnd/>
              <a:tailEnd/>
            </a:ln>
          </p:spPr>
          <p:txBody>
            <a:bodyPr wrap="none">
              <a:spAutoFit/>
            </a:bodyPr>
            <a:lstStyle/>
            <a:p>
              <a:r>
                <a:rPr lang="en-US" sz="2400">
                  <a:solidFill>
                    <a:srgbClr val="FF0000"/>
                  </a:solidFill>
                  <a:sym typeface="Symbol" pitchFamily="18" charset="2"/>
                </a:rPr>
                <a:t></a:t>
              </a:r>
              <a:r>
                <a:rPr lang="en-US" sz="2400" baseline="-25000">
                  <a:solidFill>
                    <a:srgbClr val="FF0000"/>
                  </a:solidFill>
                  <a:sym typeface="Symbol" pitchFamily="18" charset="2"/>
                </a:rPr>
                <a:t>0</a:t>
              </a:r>
              <a:r>
                <a:rPr lang="en-US" baseline="-25000">
                  <a:solidFill>
                    <a:srgbClr val="FF0000"/>
                  </a:solidFill>
                  <a:sym typeface="Symbol" pitchFamily="18" charset="2"/>
                </a:rPr>
                <a:t> </a:t>
              </a:r>
              <a:endParaRPr lang="en-US">
                <a:solidFill>
                  <a:srgbClr val="000000"/>
                </a:solidFill>
              </a:endParaRPr>
            </a:p>
          </p:txBody>
        </p:sp>
      </p:grpSp>
      <p:sp>
        <p:nvSpPr>
          <p:cNvPr id="2055" name="TextBox 20"/>
          <p:cNvSpPr txBox="1">
            <a:spLocks noChangeArrowheads="1"/>
          </p:cNvSpPr>
          <p:nvPr/>
        </p:nvSpPr>
        <p:spPr bwMode="auto">
          <a:xfrm>
            <a:off x="7715250" y="2984500"/>
            <a:ext cx="485775" cy="554038"/>
          </a:xfrm>
          <a:prstGeom prst="rect">
            <a:avLst/>
          </a:prstGeom>
          <a:noFill/>
          <a:ln w="9525">
            <a:noFill/>
            <a:miter lim="800000"/>
            <a:headEnd/>
            <a:tailEnd/>
          </a:ln>
        </p:spPr>
        <p:txBody>
          <a:bodyPr wrap="none">
            <a:spAutoFit/>
          </a:bodyPr>
          <a:lstStyle/>
          <a:p>
            <a:r>
              <a:rPr lang="en-US" sz="3000">
                <a:solidFill>
                  <a:srgbClr val="FF0000"/>
                </a:solidFill>
                <a:sym typeface="Symbol" pitchFamily="18" charset="2"/>
              </a:rPr>
              <a:t></a:t>
            </a:r>
            <a:r>
              <a:rPr lang="en-US" sz="3000" baseline="-25000">
                <a:solidFill>
                  <a:srgbClr val="FF0000"/>
                </a:solidFill>
                <a:sym typeface="Symbol" pitchFamily="18" charset="2"/>
              </a:rPr>
              <a:t>0</a:t>
            </a:r>
            <a:endParaRPr lang="en-US" sz="3000" baseline="-25000">
              <a:solidFill>
                <a:srgbClr val="FF0000"/>
              </a:solidFill>
            </a:endParaRPr>
          </a:p>
        </p:txBody>
      </p:sp>
      <p:sp>
        <p:nvSpPr>
          <p:cNvPr id="23" name="TextBox 22"/>
          <p:cNvSpPr txBox="1">
            <a:spLocks noChangeArrowheads="1"/>
          </p:cNvSpPr>
          <p:nvPr/>
        </p:nvSpPr>
        <p:spPr bwMode="auto">
          <a:xfrm>
            <a:off x="5774197" y="6451264"/>
            <a:ext cx="2086491" cy="307631"/>
          </a:xfrm>
          <a:prstGeom prst="rect">
            <a:avLst/>
          </a:prstGeom>
          <a:noFill/>
          <a:ln w="9525">
            <a:noFill/>
            <a:miter lim="800000"/>
            <a:headEnd/>
            <a:tailEnd/>
          </a:ln>
        </p:spPr>
        <p:txBody>
          <a:bodyPr wrap="none" lIns="91292" tIns="45648" rIns="91292" bIns="45648">
            <a:spAutoFit/>
          </a:bodyPr>
          <a:lstStyle/>
          <a:p>
            <a:r>
              <a:rPr lang="en-US" b="1" dirty="0" smtClean="0">
                <a:solidFill>
                  <a:srgbClr val="FF0000"/>
                </a:solidFill>
              </a:rPr>
              <a:t>Y. </a:t>
            </a:r>
            <a:r>
              <a:rPr lang="en-US" b="1" dirty="0" smtClean="0">
                <a:solidFill>
                  <a:srgbClr val="FF0000"/>
                </a:solidFill>
              </a:rPr>
              <a:t>Kim, G. Hale </a:t>
            </a:r>
            <a:r>
              <a:rPr lang="en-US" b="1" dirty="0" smtClean="0">
                <a:solidFill>
                  <a:srgbClr val="FF0000"/>
                </a:solidFill>
              </a:rPr>
              <a:t>(LANL)</a:t>
            </a:r>
            <a:endParaRPr lang="en-US" b="1" dirty="0">
              <a:solidFill>
                <a:srgbClr val="FF0000"/>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p:cNvSpPr>
            <a:spLocks noGrp="1"/>
          </p:cNvSpPr>
          <p:nvPr>
            <p:ph type="title" idx="4294967295"/>
          </p:nvPr>
        </p:nvSpPr>
        <p:spPr>
          <a:xfrm>
            <a:off x="342900" y="249238"/>
            <a:ext cx="8801100" cy="838200"/>
          </a:xfrm>
        </p:spPr>
        <p:txBody>
          <a:bodyPr/>
          <a:lstStyle/>
          <a:p>
            <a:pPr eaLnBrk="1" hangingPunct="1"/>
            <a:r>
              <a:rPr lang="en-US" smtClean="0"/>
              <a:t>DT nuclear fusion produces high energy </a:t>
            </a:r>
            <a:r>
              <a:rPr lang="en-US" smtClean="0">
                <a:sym typeface="Symbol" pitchFamily="18" charset="2"/>
              </a:rPr>
              <a:t>-rays, i</a:t>
            </a:r>
            <a:r>
              <a:rPr lang="en-US" smtClean="0"/>
              <a:t>n addition to neutron &amp; alpha</a:t>
            </a:r>
            <a:endParaRPr lang="en-US" smtClean="0">
              <a:cs typeface="Arial" charset="0"/>
            </a:endParaRPr>
          </a:p>
        </p:txBody>
      </p:sp>
      <p:sp>
        <p:nvSpPr>
          <p:cNvPr id="3076" name="Slide Number Placeholder 3"/>
          <p:cNvSpPr txBox="1">
            <a:spLocks noGrp="1"/>
          </p:cNvSpPr>
          <p:nvPr/>
        </p:nvSpPr>
        <p:spPr bwMode="auto">
          <a:xfrm>
            <a:off x="6781800" y="6218238"/>
            <a:ext cx="1993900" cy="342900"/>
          </a:xfrm>
          <a:prstGeom prst="rect">
            <a:avLst/>
          </a:prstGeom>
          <a:noFill/>
          <a:ln w="9525">
            <a:noFill/>
            <a:miter lim="800000"/>
            <a:headEnd/>
            <a:tailEnd/>
          </a:ln>
        </p:spPr>
        <p:txBody>
          <a:bodyPr/>
          <a:lstStyle/>
          <a:p>
            <a:pPr algn="r" eaLnBrk="0" hangingPunct="0"/>
            <a:r>
              <a:rPr lang="en-US" sz="800" i="1">
                <a:solidFill>
                  <a:srgbClr val="000000"/>
                </a:solidFill>
              </a:rPr>
              <a:t>Slide </a:t>
            </a:r>
            <a:fld id="{333B68E0-B065-4659-9811-D5E875DBEDE8}" type="slidenum">
              <a:rPr lang="en-US" sz="800" i="1">
                <a:solidFill>
                  <a:srgbClr val="000000"/>
                </a:solidFill>
              </a:rPr>
              <a:pPr algn="r" eaLnBrk="0" hangingPunct="0"/>
              <a:t>16</a:t>
            </a:fld>
            <a:endParaRPr lang="en-US" sz="800" i="1">
              <a:solidFill>
                <a:srgbClr val="000000"/>
              </a:solidFill>
            </a:endParaRPr>
          </a:p>
        </p:txBody>
      </p:sp>
      <p:sp>
        <p:nvSpPr>
          <p:cNvPr id="3077" name="TextBox 96"/>
          <p:cNvSpPr txBox="1">
            <a:spLocks noChangeArrowheads="1"/>
          </p:cNvSpPr>
          <p:nvPr/>
        </p:nvSpPr>
        <p:spPr bwMode="auto">
          <a:xfrm>
            <a:off x="1395413" y="1231900"/>
            <a:ext cx="6608762" cy="1187450"/>
          </a:xfrm>
          <a:prstGeom prst="rect">
            <a:avLst/>
          </a:prstGeom>
          <a:noFill/>
          <a:ln w="9525">
            <a:noFill/>
            <a:miter lim="800000"/>
            <a:headEnd/>
            <a:tailEnd/>
          </a:ln>
        </p:spPr>
        <p:txBody>
          <a:bodyPr lIns="79406" tIns="39703" rIns="79406" bIns="39703">
            <a:spAutoFit/>
          </a:bodyPr>
          <a:lstStyle/>
          <a:p>
            <a:r>
              <a:rPr lang="en-US" sz="2400">
                <a:solidFill>
                  <a:srgbClr val="000000"/>
                </a:solidFill>
              </a:rPr>
              <a:t>D + T </a:t>
            </a:r>
            <a:r>
              <a:rPr lang="en-US" sz="2400">
                <a:solidFill>
                  <a:srgbClr val="000000"/>
                </a:solidFill>
                <a:sym typeface="Wingdings" pitchFamily="2" charset="2"/>
              </a:rPr>
              <a:t> </a:t>
            </a:r>
            <a:r>
              <a:rPr lang="en-US" sz="2400" baseline="30000">
                <a:solidFill>
                  <a:srgbClr val="00B050"/>
                </a:solidFill>
                <a:sym typeface="Wingdings" pitchFamily="2" charset="2"/>
              </a:rPr>
              <a:t>5</a:t>
            </a:r>
            <a:r>
              <a:rPr lang="en-US" sz="2400">
                <a:solidFill>
                  <a:srgbClr val="00B050"/>
                </a:solidFill>
                <a:sym typeface="Wingdings" pitchFamily="2" charset="2"/>
              </a:rPr>
              <a:t>He*</a:t>
            </a:r>
            <a:r>
              <a:rPr lang="en-US" sz="2400">
                <a:solidFill>
                  <a:srgbClr val="000000"/>
                </a:solidFill>
                <a:sym typeface="Wingdings" pitchFamily="2" charset="2"/>
              </a:rPr>
              <a:t>  </a:t>
            </a:r>
            <a:r>
              <a:rPr lang="en-US" sz="2400" baseline="30000">
                <a:solidFill>
                  <a:srgbClr val="000000"/>
                </a:solidFill>
                <a:sym typeface="Wingdings" pitchFamily="2" charset="2"/>
              </a:rPr>
              <a:t>4</a:t>
            </a:r>
            <a:r>
              <a:rPr lang="en-US" sz="2400">
                <a:solidFill>
                  <a:srgbClr val="000000"/>
                </a:solidFill>
                <a:sym typeface="Wingdings" pitchFamily="2" charset="2"/>
              </a:rPr>
              <a:t>He (3.5 MeV) + n (14.1 MeV)</a:t>
            </a:r>
          </a:p>
          <a:p>
            <a:r>
              <a:rPr lang="en-US" sz="2400">
                <a:solidFill>
                  <a:srgbClr val="000000"/>
                </a:solidFill>
                <a:sym typeface="Wingdings" pitchFamily="2" charset="2"/>
              </a:rPr>
              <a:t>                       </a:t>
            </a:r>
            <a:r>
              <a:rPr lang="en-US" sz="2400">
                <a:solidFill>
                  <a:srgbClr val="FF0000"/>
                </a:solidFill>
                <a:sym typeface="Wingdings" pitchFamily="2" charset="2"/>
              </a:rPr>
              <a:t> </a:t>
            </a:r>
            <a:r>
              <a:rPr lang="en-US" sz="2400" baseline="30000">
                <a:solidFill>
                  <a:srgbClr val="FF0000"/>
                </a:solidFill>
                <a:sym typeface="Wingdings" pitchFamily="2" charset="2"/>
              </a:rPr>
              <a:t>5</a:t>
            </a:r>
            <a:r>
              <a:rPr lang="en-US" sz="2400">
                <a:solidFill>
                  <a:srgbClr val="FF0000"/>
                </a:solidFill>
                <a:sym typeface="Wingdings" pitchFamily="2" charset="2"/>
              </a:rPr>
              <a:t>He + </a:t>
            </a:r>
            <a:r>
              <a:rPr lang="en-US" sz="2400">
                <a:solidFill>
                  <a:srgbClr val="FF0000"/>
                </a:solidFill>
                <a:sym typeface="Symbol" pitchFamily="18" charset="2"/>
              </a:rPr>
              <a:t></a:t>
            </a:r>
            <a:r>
              <a:rPr lang="en-US" sz="2400" baseline="-25000">
                <a:solidFill>
                  <a:srgbClr val="FF0000"/>
                </a:solidFill>
                <a:sym typeface="Symbol" pitchFamily="18" charset="2"/>
              </a:rPr>
              <a:t>0</a:t>
            </a:r>
            <a:r>
              <a:rPr lang="en-US" sz="2400">
                <a:solidFill>
                  <a:srgbClr val="FF0000"/>
                </a:solidFill>
                <a:sym typeface="Symbol" pitchFamily="18" charset="2"/>
              </a:rPr>
              <a:t> (16.75 MeV)</a:t>
            </a:r>
          </a:p>
          <a:p>
            <a:r>
              <a:rPr lang="en-US" sz="2400">
                <a:solidFill>
                  <a:srgbClr val="000000"/>
                </a:solidFill>
                <a:sym typeface="Wingdings" pitchFamily="2" charset="2"/>
              </a:rPr>
              <a:t>                       </a:t>
            </a:r>
            <a:r>
              <a:rPr lang="en-US" sz="2400">
                <a:solidFill>
                  <a:srgbClr val="0000CC"/>
                </a:solidFill>
                <a:sym typeface="Wingdings" pitchFamily="2" charset="2"/>
              </a:rPr>
              <a:t> </a:t>
            </a:r>
            <a:r>
              <a:rPr lang="en-US" sz="2400" baseline="30000">
                <a:solidFill>
                  <a:srgbClr val="0000CC"/>
                </a:solidFill>
                <a:sym typeface="Wingdings" pitchFamily="2" charset="2"/>
              </a:rPr>
              <a:t>5</a:t>
            </a:r>
            <a:r>
              <a:rPr lang="en-US" sz="2400">
                <a:solidFill>
                  <a:srgbClr val="0000CC"/>
                </a:solidFill>
                <a:sym typeface="Wingdings" pitchFamily="2" charset="2"/>
              </a:rPr>
              <a:t>He* + </a:t>
            </a:r>
            <a:r>
              <a:rPr lang="en-US" sz="2400">
                <a:solidFill>
                  <a:srgbClr val="0000CC"/>
                </a:solidFill>
                <a:sym typeface="Symbol" pitchFamily="18" charset="2"/>
              </a:rPr>
              <a:t></a:t>
            </a:r>
            <a:r>
              <a:rPr lang="en-US" sz="2400" baseline="-25000">
                <a:solidFill>
                  <a:srgbClr val="0000CC"/>
                </a:solidFill>
                <a:sym typeface="Symbol" pitchFamily="18" charset="2"/>
              </a:rPr>
              <a:t>1</a:t>
            </a:r>
            <a:r>
              <a:rPr lang="en-US" sz="2400">
                <a:solidFill>
                  <a:srgbClr val="0000CC"/>
                </a:solidFill>
                <a:sym typeface="Symbol" pitchFamily="18" charset="2"/>
              </a:rPr>
              <a:t> (~13.5 MeV)</a:t>
            </a:r>
          </a:p>
        </p:txBody>
      </p:sp>
      <p:grpSp>
        <p:nvGrpSpPr>
          <p:cNvPr id="2" name="Group 27"/>
          <p:cNvGrpSpPr>
            <a:grpSpLocks/>
          </p:cNvGrpSpPr>
          <p:nvPr/>
        </p:nvGrpSpPr>
        <p:grpSpPr bwMode="auto">
          <a:xfrm>
            <a:off x="509588" y="2125663"/>
            <a:ext cx="3765550" cy="3810000"/>
            <a:chOff x="509588" y="2125663"/>
            <a:chExt cx="3765550" cy="3810000"/>
          </a:xfrm>
        </p:grpSpPr>
        <p:sp>
          <p:nvSpPr>
            <p:cNvPr id="40" name="Rectangle 39"/>
            <p:cNvSpPr/>
            <p:nvPr/>
          </p:nvSpPr>
          <p:spPr>
            <a:xfrm>
              <a:off x="1684338" y="4346575"/>
              <a:ext cx="552450" cy="493713"/>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cxnSp>
          <p:nvCxnSpPr>
            <p:cNvPr id="41" name="Straight Connector 40"/>
            <p:cNvCxnSpPr/>
            <p:nvPr/>
          </p:nvCxnSpPr>
          <p:spPr>
            <a:xfrm rot="5400000">
              <a:off x="73025" y="3708401"/>
              <a:ext cx="316547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661194" y="3715544"/>
              <a:ext cx="316388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1641475" y="5291138"/>
              <a:ext cx="62388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1647825" y="2655888"/>
              <a:ext cx="62388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2474913" y="5472113"/>
              <a:ext cx="62547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rot="16200000" flipH="1">
              <a:off x="931069" y="3752057"/>
              <a:ext cx="2828925" cy="623887"/>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090" name="TextBox 46"/>
            <p:cNvSpPr txBox="1">
              <a:spLocks noChangeArrowheads="1"/>
            </p:cNvSpPr>
            <p:nvPr/>
          </p:nvSpPr>
          <p:spPr bwMode="auto">
            <a:xfrm>
              <a:off x="509588" y="2297065"/>
              <a:ext cx="1176925" cy="584775"/>
            </a:xfrm>
            <a:prstGeom prst="rect">
              <a:avLst/>
            </a:prstGeom>
            <a:noFill/>
            <a:ln w="9525">
              <a:noFill/>
              <a:miter lim="800000"/>
              <a:headEnd/>
              <a:tailEnd/>
            </a:ln>
          </p:spPr>
          <p:txBody>
            <a:bodyPr wrap="none">
              <a:spAutoFit/>
            </a:bodyPr>
            <a:lstStyle/>
            <a:p>
              <a:r>
                <a:rPr lang="en-US" sz="1600" b="1" baseline="30000">
                  <a:solidFill>
                    <a:srgbClr val="00B050"/>
                  </a:solidFill>
                </a:rPr>
                <a:t>5</a:t>
              </a:r>
              <a:r>
                <a:rPr lang="en-US" sz="1600" b="1">
                  <a:solidFill>
                    <a:srgbClr val="00B050"/>
                  </a:solidFill>
                </a:rPr>
                <a:t>He*</a:t>
              </a:r>
            </a:p>
            <a:p>
              <a:r>
                <a:rPr lang="en-US" sz="1600" b="1">
                  <a:solidFill>
                    <a:srgbClr val="00B050"/>
                  </a:solidFill>
                </a:rPr>
                <a:t>16.75 MeV</a:t>
              </a:r>
            </a:p>
          </p:txBody>
        </p:sp>
        <p:sp>
          <p:nvSpPr>
            <p:cNvPr id="3091" name="TextBox 47"/>
            <p:cNvSpPr txBox="1">
              <a:spLocks noChangeArrowheads="1"/>
            </p:cNvSpPr>
            <p:nvPr/>
          </p:nvSpPr>
          <p:spPr bwMode="auto">
            <a:xfrm>
              <a:off x="690563" y="4397375"/>
              <a:ext cx="949325" cy="339725"/>
            </a:xfrm>
            <a:prstGeom prst="rect">
              <a:avLst/>
            </a:prstGeom>
            <a:noFill/>
            <a:ln w="9525">
              <a:noFill/>
              <a:miter lim="800000"/>
              <a:headEnd/>
              <a:tailEnd/>
            </a:ln>
          </p:spPr>
          <p:txBody>
            <a:bodyPr wrap="none">
              <a:spAutoFit/>
            </a:bodyPr>
            <a:lstStyle/>
            <a:p>
              <a:r>
                <a:rPr lang="en-US" sz="1600" b="1">
                  <a:solidFill>
                    <a:srgbClr val="000000"/>
                  </a:solidFill>
                </a:rPr>
                <a:t>4.5 MeV</a:t>
              </a:r>
            </a:p>
          </p:txBody>
        </p:sp>
        <p:sp>
          <p:nvSpPr>
            <p:cNvPr id="3092" name="TextBox 48"/>
            <p:cNvSpPr txBox="1">
              <a:spLocks noChangeArrowheads="1"/>
            </p:cNvSpPr>
            <p:nvPr/>
          </p:nvSpPr>
          <p:spPr bwMode="auto">
            <a:xfrm>
              <a:off x="871538" y="5102225"/>
              <a:ext cx="777875" cy="338138"/>
            </a:xfrm>
            <a:prstGeom prst="rect">
              <a:avLst/>
            </a:prstGeom>
            <a:noFill/>
            <a:ln w="9525">
              <a:noFill/>
              <a:miter lim="800000"/>
              <a:headEnd/>
              <a:tailEnd/>
            </a:ln>
          </p:spPr>
          <p:txBody>
            <a:bodyPr wrap="none">
              <a:spAutoFit/>
            </a:bodyPr>
            <a:lstStyle/>
            <a:p>
              <a:r>
                <a:rPr lang="en-US" sz="1600" b="1">
                  <a:solidFill>
                    <a:srgbClr val="000000"/>
                  </a:solidFill>
                </a:rPr>
                <a:t>0 MeV</a:t>
              </a:r>
            </a:p>
          </p:txBody>
        </p:sp>
        <p:sp>
          <p:nvSpPr>
            <p:cNvPr id="3093" name="TextBox 49"/>
            <p:cNvSpPr txBox="1">
              <a:spLocks noChangeArrowheads="1"/>
            </p:cNvSpPr>
            <p:nvPr/>
          </p:nvSpPr>
          <p:spPr bwMode="auto">
            <a:xfrm>
              <a:off x="3143250" y="5283200"/>
              <a:ext cx="1131888" cy="338138"/>
            </a:xfrm>
            <a:prstGeom prst="rect">
              <a:avLst/>
            </a:prstGeom>
            <a:noFill/>
            <a:ln w="9525">
              <a:noFill/>
              <a:miter lim="800000"/>
              <a:headEnd/>
              <a:tailEnd/>
            </a:ln>
          </p:spPr>
          <p:txBody>
            <a:bodyPr wrap="none">
              <a:spAutoFit/>
            </a:bodyPr>
            <a:lstStyle/>
            <a:p>
              <a:r>
                <a:rPr lang="en-US" sz="1600" b="1">
                  <a:solidFill>
                    <a:srgbClr val="000000"/>
                  </a:solidFill>
                </a:rPr>
                <a:t>-0.96 MeV</a:t>
              </a:r>
            </a:p>
          </p:txBody>
        </p:sp>
        <p:cxnSp>
          <p:nvCxnSpPr>
            <p:cNvPr id="51" name="Straight Arrow Connector 50"/>
            <p:cNvCxnSpPr/>
            <p:nvPr/>
          </p:nvCxnSpPr>
          <p:spPr>
            <a:xfrm rot="16200000" flipH="1">
              <a:off x="610394" y="3969544"/>
              <a:ext cx="2627313" cy="1587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a:off x="1931988" y="5305425"/>
              <a:ext cx="711200" cy="15875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rot="5400000">
              <a:off x="820737" y="3643313"/>
              <a:ext cx="1958975" cy="0"/>
            </a:xfrm>
            <a:prstGeom prst="straightConnector1">
              <a:avLst/>
            </a:prstGeom>
            <a:ln w="28575">
              <a:solidFill>
                <a:srgbClr val="0000CC"/>
              </a:solidFill>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rot="16200000" flipH="1">
              <a:off x="1764507" y="4615656"/>
              <a:ext cx="782638" cy="739775"/>
            </a:xfrm>
            <a:prstGeom prst="straightConnector1">
              <a:avLst/>
            </a:prstGeom>
            <a:ln w="28575">
              <a:solidFill>
                <a:srgbClr val="0000CC"/>
              </a:solidFill>
              <a:tailEnd type="arrow"/>
            </a:ln>
          </p:spPr>
          <p:style>
            <a:lnRef idx="1">
              <a:schemeClr val="accent1"/>
            </a:lnRef>
            <a:fillRef idx="0">
              <a:schemeClr val="accent1"/>
            </a:fillRef>
            <a:effectRef idx="0">
              <a:schemeClr val="accent1"/>
            </a:effectRef>
            <a:fontRef idx="minor">
              <a:schemeClr val="tx1"/>
            </a:fontRef>
          </p:style>
        </p:cxnSp>
        <p:sp>
          <p:nvSpPr>
            <p:cNvPr id="3098" name="TextBox 54"/>
            <p:cNvSpPr txBox="1">
              <a:spLocks noChangeArrowheads="1"/>
            </p:cNvSpPr>
            <p:nvPr/>
          </p:nvSpPr>
          <p:spPr bwMode="auto">
            <a:xfrm>
              <a:off x="2322513" y="5565775"/>
              <a:ext cx="1012825" cy="369888"/>
            </a:xfrm>
            <a:prstGeom prst="rect">
              <a:avLst/>
            </a:prstGeom>
            <a:noFill/>
            <a:ln w="9525">
              <a:noFill/>
              <a:miter lim="800000"/>
              <a:headEnd/>
              <a:tailEnd/>
            </a:ln>
          </p:spPr>
          <p:txBody>
            <a:bodyPr wrap="none">
              <a:spAutoFit/>
            </a:bodyPr>
            <a:lstStyle/>
            <a:p>
              <a:r>
                <a:rPr lang="en-US" sz="1800" b="1">
                  <a:solidFill>
                    <a:srgbClr val="000000"/>
                  </a:solidFill>
                </a:rPr>
                <a:t>4He + n</a:t>
              </a:r>
            </a:p>
          </p:txBody>
        </p:sp>
        <p:sp>
          <p:nvSpPr>
            <p:cNvPr id="3099" name="TextBox 25"/>
            <p:cNvSpPr txBox="1">
              <a:spLocks noChangeArrowheads="1"/>
            </p:cNvSpPr>
            <p:nvPr/>
          </p:nvSpPr>
          <p:spPr bwMode="auto">
            <a:xfrm>
              <a:off x="1162050" y="3338513"/>
              <a:ext cx="458788" cy="461962"/>
            </a:xfrm>
            <a:prstGeom prst="rect">
              <a:avLst/>
            </a:prstGeom>
            <a:noFill/>
            <a:ln w="9525">
              <a:noFill/>
              <a:miter lim="800000"/>
              <a:headEnd/>
              <a:tailEnd/>
            </a:ln>
          </p:spPr>
          <p:txBody>
            <a:bodyPr wrap="none">
              <a:spAutoFit/>
            </a:bodyPr>
            <a:lstStyle/>
            <a:p>
              <a:r>
                <a:rPr lang="en-US" sz="2400">
                  <a:solidFill>
                    <a:srgbClr val="0033CC"/>
                  </a:solidFill>
                  <a:sym typeface="Symbol" pitchFamily="18" charset="2"/>
                </a:rPr>
                <a:t></a:t>
              </a:r>
              <a:r>
                <a:rPr lang="en-US" sz="2400" baseline="-25000">
                  <a:solidFill>
                    <a:srgbClr val="0033CC"/>
                  </a:solidFill>
                  <a:sym typeface="Symbol" pitchFamily="18" charset="2"/>
                </a:rPr>
                <a:t>1</a:t>
              </a:r>
              <a:r>
                <a:rPr lang="en-US" baseline="-25000">
                  <a:solidFill>
                    <a:srgbClr val="0033CC"/>
                  </a:solidFill>
                  <a:sym typeface="Symbol" pitchFamily="18" charset="2"/>
                </a:rPr>
                <a:t> </a:t>
              </a:r>
              <a:endParaRPr lang="en-US">
                <a:solidFill>
                  <a:srgbClr val="0033CC"/>
                </a:solidFill>
              </a:endParaRPr>
            </a:p>
          </p:txBody>
        </p:sp>
        <p:sp>
          <p:nvSpPr>
            <p:cNvPr id="3100" name="TextBox 26"/>
            <p:cNvSpPr txBox="1">
              <a:spLocks noChangeArrowheads="1"/>
            </p:cNvSpPr>
            <p:nvPr/>
          </p:nvSpPr>
          <p:spPr bwMode="auto">
            <a:xfrm>
              <a:off x="1896518" y="3632200"/>
              <a:ext cx="458787" cy="461963"/>
            </a:xfrm>
            <a:prstGeom prst="rect">
              <a:avLst/>
            </a:prstGeom>
            <a:noFill/>
            <a:ln w="9525">
              <a:noFill/>
              <a:miter lim="800000"/>
              <a:headEnd/>
              <a:tailEnd/>
            </a:ln>
          </p:spPr>
          <p:txBody>
            <a:bodyPr wrap="none">
              <a:spAutoFit/>
            </a:bodyPr>
            <a:lstStyle/>
            <a:p>
              <a:r>
                <a:rPr lang="en-US" sz="2400">
                  <a:solidFill>
                    <a:srgbClr val="FF0000"/>
                  </a:solidFill>
                  <a:sym typeface="Symbol" pitchFamily="18" charset="2"/>
                </a:rPr>
                <a:t></a:t>
              </a:r>
              <a:r>
                <a:rPr lang="en-US" sz="2400" baseline="-25000">
                  <a:solidFill>
                    <a:srgbClr val="FF0000"/>
                  </a:solidFill>
                  <a:sym typeface="Symbol" pitchFamily="18" charset="2"/>
                </a:rPr>
                <a:t>0</a:t>
              </a:r>
              <a:r>
                <a:rPr lang="en-US" baseline="-25000">
                  <a:solidFill>
                    <a:srgbClr val="FF0000"/>
                  </a:solidFill>
                  <a:sym typeface="Symbol" pitchFamily="18" charset="2"/>
                </a:rPr>
                <a:t> </a:t>
              </a:r>
              <a:endParaRPr lang="en-US">
                <a:solidFill>
                  <a:srgbClr val="000000"/>
                </a:solidFill>
              </a:endParaRPr>
            </a:p>
          </p:txBody>
        </p:sp>
      </p:grpSp>
      <p:grpSp>
        <p:nvGrpSpPr>
          <p:cNvPr id="3" name="Group 28"/>
          <p:cNvGrpSpPr>
            <a:grpSpLocks/>
          </p:cNvGrpSpPr>
          <p:nvPr/>
        </p:nvGrpSpPr>
        <p:grpSpPr bwMode="auto">
          <a:xfrm>
            <a:off x="3998913" y="2544763"/>
            <a:ext cx="5219700" cy="3398837"/>
            <a:chOff x="3999210" y="2545433"/>
            <a:chExt cx="5219700" cy="3398837"/>
          </a:xfrm>
        </p:grpSpPr>
        <p:graphicFrame>
          <p:nvGraphicFramePr>
            <p:cNvPr id="3074" name="Object 2"/>
            <p:cNvGraphicFramePr>
              <a:graphicFrameLocks noChangeAspect="1"/>
            </p:cNvGraphicFramePr>
            <p:nvPr/>
          </p:nvGraphicFramePr>
          <p:xfrm>
            <a:off x="3999210" y="2545433"/>
            <a:ext cx="5219700" cy="3398837"/>
          </p:xfrm>
          <a:graphic>
            <a:graphicData uri="http://schemas.openxmlformats.org/presentationml/2006/ole">
              <p:oleObj spid="_x0000_s111618" name="KGPlot" r:id="rId4" imgW="8712000" imgH="5676840" progId="KGraph_Plot">
                <p:embed/>
              </p:oleObj>
            </a:graphicData>
          </a:graphic>
        </p:graphicFrame>
        <p:sp>
          <p:nvSpPr>
            <p:cNvPr id="3080" name="TextBox 19"/>
            <p:cNvSpPr txBox="1">
              <a:spLocks noChangeArrowheads="1"/>
            </p:cNvSpPr>
            <p:nvPr/>
          </p:nvSpPr>
          <p:spPr bwMode="auto">
            <a:xfrm>
              <a:off x="7004050" y="4314825"/>
              <a:ext cx="487363" cy="554038"/>
            </a:xfrm>
            <a:prstGeom prst="rect">
              <a:avLst/>
            </a:prstGeom>
            <a:noFill/>
            <a:ln w="9525">
              <a:noFill/>
              <a:miter lim="800000"/>
              <a:headEnd/>
              <a:tailEnd/>
            </a:ln>
          </p:spPr>
          <p:txBody>
            <a:bodyPr wrap="none">
              <a:spAutoFit/>
            </a:bodyPr>
            <a:lstStyle/>
            <a:p>
              <a:r>
                <a:rPr lang="en-US" sz="3000">
                  <a:solidFill>
                    <a:srgbClr val="0033CC"/>
                  </a:solidFill>
                  <a:sym typeface="Symbol" pitchFamily="18" charset="2"/>
                </a:rPr>
                <a:t></a:t>
              </a:r>
              <a:r>
                <a:rPr lang="en-US" sz="3000" baseline="-25000">
                  <a:solidFill>
                    <a:srgbClr val="0033CC"/>
                  </a:solidFill>
                  <a:sym typeface="Symbol" pitchFamily="18" charset="2"/>
                </a:rPr>
                <a:t>1</a:t>
              </a:r>
              <a:endParaRPr lang="en-US" sz="3000" baseline="-25000">
                <a:solidFill>
                  <a:srgbClr val="0033CC"/>
                </a:solidFill>
              </a:endParaRPr>
            </a:p>
          </p:txBody>
        </p:sp>
        <p:sp>
          <p:nvSpPr>
            <p:cNvPr id="3081" name="TextBox 20"/>
            <p:cNvSpPr txBox="1">
              <a:spLocks noChangeArrowheads="1"/>
            </p:cNvSpPr>
            <p:nvPr/>
          </p:nvSpPr>
          <p:spPr bwMode="auto">
            <a:xfrm>
              <a:off x="7715250" y="2984500"/>
              <a:ext cx="485775" cy="554038"/>
            </a:xfrm>
            <a:prstGeom prst="rect">
              <a:avLst/>
            </a:prstGeom>
            <a:noFill/>
            <a:ln w="9525">
              <a:noFill/>
              <a:miter lim="800000"/>
              <a:headEnd/>
              <a:tailEnd/>
            </a:ln>
          </p:spPr>
          <p:txBody>
            <a:bodyPr wrap="none">
              <a:spAutoFit/>
            </a:bodyPr>
            <a:lstStyle/>
            <a:p>
              <a:r>
                <a:rPr lang="en-US" sz="3000">
                  <a:solidFill>
                    <a:srgbClr val="FF0000"/>
                  </a:solidFill>
                  <a:sym typeface="Symbol" pitchFamily="18" charset="2"/>
                </a:rPr>
                <a:t></a:t>
              </a:r>
              <a:r>
                <a:rPr lang="en-US" sz="3000" baseline="-25000">
                  <a:solidFill>
                    <a:srgbClr val="FF0000"/>
                  </a:solidFill>
                  <a:sym typeface="Symbol" pitchFamily="18" charset="2"/>
                </a:rPr>
                <a:t>0</a:t>
              </a:r>
              <a:endParaRPr lang="en-US" sz="3000" baseline="-25000">
                <a:solidFill>
                  <a:srgbClr val="FF0000"/>
                </a:solidFill>
              </a:endParaRPr>
            </a:p>
          </p:txBody>
        </p:sp>
      </p:grpSp>
      <p:sp>
        <p:nvSpPr>
          <p:cNvPr id="31" name="TextBox 30"/>
          <p:cNvSpPr txBox="1">
            <a:spLocks noChangeArrowheads="1"/>
          </p:cNvSpPr>
          <p:nvPr/>
        </p:nvSpPr>
        <p:spPr bwMode="auto">
          <a:xfrm>
            <a:off x="5774197" y="6451264"/>
            <a:ext cx="2086491" cy="307631"/>
          </a:xfrm>
          <a:prstGeom prst="rect">
            <a:avLst/>
          </a:prstGeom>
          <a:noFill/>
          <a:ln w="9525">
            <a:noFill/>
            <a:miter lim="800000"/>
            <a:headEnd/>
            <a:tailEnd/>
          </a:ln>
        </p:spPr>
        <p:txBody>
          <a:bodyPr wrap="none" lIns="91292" tIns="45648" rIns="91292" bIns="45648">
            <a:spAutoFit/>
          </a:bodyPr>
          <a:lstStyle/>
          <a:p>
            <a:r>
              <a:rPr lang="en-US" b="1" dirty="0" smtClean="0">
                <a:solidFill>
                  <a:srgbClr val="FF0000"/>
                </a:solidFill>
              </a:rPr>
              <a:t>Y. </a:t>
            </a:r>
            <a:r>
              <a:rPr lang="en-US" b="1" dirty="0" smtClean="0">
                <a:solidFill>
                  <a:srgbClr val="FF0000"/>
                </a:solidFill>
              </a:rPr>
              <a:t>Kim, G. Hale </a:t>
            </a:r>
            <a:r>
              <a:rPr lang="en-US" b="1" dirty="0" smtClean="0">
                <a:solidFill>
                  <a:srgbClr val="FF0000"/>
                </a:solidFill>
              </a:rPr>
              <a:t>(LANL)</a:t>
            </a:r>
            <a:endParaRPr lang="en-US" b="1" dirty="0">
              <a:solidFill>
                <a:srgbClr val="FF0000"/>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a:xfrm>
            <a:off x="342900" y="401638"/>
            <a:ext cx="8801100" cy="838200"/>
          </a:xfrm>
        </p:spPr>
        <p:txBody>
          <a:bodyPr/>
          <a:lstStyle/>
          <a:p>
            <a:r>
              <a:rPr lang="en-US" smtClean="0"/>
              <a:t>Beam-target expt’s have had difficulty in measuring </a:t>
            </a:r>
            <a:r>
              <a:rPr lang="en-US" smtClean="0">
                <a:sym typeface="Symbol" pitchFamily="18" charset="2"/>
              </a:rPr>
              <a:t></a:t>
            </a:r>
            <a:r>
              <a:rPr lang="en-US" baseline="-25000" smtClean="0">
                <a:sym typeface="Symbol" pitchFamily="18" charset="2"/>
              </a:rPr>
              <a:t>1</a:t>
            </a:r>
            <a:r>
              <a:rPr lang="en-US" smtClean="0">
                <a:sym typeface="Symbol" pitchFamily="18" charset="2"/>
              </a:rPr>
              <a:t> line due to 14 MeV neutron background </a:t>
            </a:r>
            <a:endParaRPr lang="en-US" smtClean="0"/>
          </a:p>
        </p:txBody>
      </p:sp>
      <p:sp>
        <p:nvSpPr>
          <p:cNvPr id="67587" name="Slide Number Placeholder 3"/>
          <p:cNvSpPr>
            <a:spLocks noGrp="1"/>
          </p:cNvSpPr>
          <p:nvPr>
            <p:ph type="sldNum" sz="quarter" idx="10"/>
          </p:nvPr>
        </p:nvSpPr>
        <p:spPr>
          <a:noFill/>
        </p:spPr>
        <p:txBody>
          <a:bodyPr/>
          <a:lstStyle/>
          <a:p>
            <a:r>
              <a:rPr lang="en-US" smtClean="0"/>
              <a:t>Slide </a:t>
            </a:r>
            <a:fld id="{2C85DCE8-4C35-43D7-8594-F295D546EAEB}" type="slidenum">
              <a:rPr lang="en-US" smtClean="0"/>
              <a:pPr/>
              <a:t>17</a:t>
            </a:fld>
            <a:endParaRPr lang="en-US" smtClean="0"/>
          </a:p>
        </p:txBody>
      </p:sp>
      <p:pic>
        <p:nvPicPr>
          <p:cNvPr id="67588" name="Picture 2"/>
          <p:cNvPicPr>
            <a:picLocks noChangeAspect="1" noChangeArrowheads="1"/>
          </p:cNvPicPr>
          <p:nvPr/>
        </p:nvPicPr>
        <p:blipFill>
          <a:blip r:embed="rId3" cstate="print"/>
          <a:srcRect l="13496" t="34460" r="13045" b="28671"/>
          <a:stretch>
            <a:fillRect/>
          </a:stretch>
        </p:blipFill>
        <p:spPr bwMode="auto">
          <a:xfrm>
            <a:off x="4587875" y="1768475"/>
            <a:ext cx="4273550" cy="3759200"/>
          </a:xfrm>
          <a:prstGeom prst="rect">
            <a:avLst/>
          </a:prstGeom>
          <a:noFill/>
          <a:ln w="9525">
            <a:noFill/>
            <a:miter lim="800000"/>
            <a:headEnd/>
            <a:tailEnd/>
          </a:ln>
        </p:spPr>
      </p:pic>
      <p:sp>
        <p:nvSpPr>
          <p:cNvPr id="67589" name="TextBox 19"/>
          <p:cNvSpPr txBox="1">
            <a:spLocks noChangeArrowheads="1"/>
          </p:cNvSpPr>
          <p:nvPr/>
        </p:nvSpPr>
        <p:spPr bwMode="auto">
          <a:xfrm>
            <a:off x="5622925" y="1419225"/>
            <a:ext cx="2747963" cy="400050"/>
          </a:xfrm>
          <a:prstGeom prst="rect">
            <a:avLst/>
          </a:prstGeom>
          <a:noFill/>
          <a:ln w="9525">
            <a:noFill/>
            <a:miter lim="800000"/>
            <a:headEnd/>
            <a:tailEnd/>
          </a:ln>
        </p:spPr>
        <p:txBody>
          <a:bodyPr wrap="none">
            <a:spAutoFit/>
          </a:bodyPr>
          <a:lstStyle/>
          <a:p>
            <a:r>
              <a:rPr lang="en-US" sz="2000" b="1">
                <a:solidFill>
                  <a:srgbClr val="000000"/>
                </a:solidFill>
              </a:rPr>
              <a:t>J. Kammeraad (1993)</a:t>
            </a:r>
          </a:p>
        </p:txBody>
      </p:sp>
      <p:pic>
        <p:nvPicPr>
          <p:cNvPr id="67590" name="Picture 2"/>
          <p:cNvPicPr>
            <a:picLocks noChangeAspect="1" noChangeArrowheads="1"/>
          </p:cNvPicPr>
          <p:nvPr/>
        </p:nvPicPr>
        <p:blipFill>
          <a:blip r:embed="rId4" cstate="print"/>
          <a:srcRect/>
          <a:stretch>
            <a:fillRect/>
          </a:stretch>
        </p:blipFill>
        <p:spPr bwMode="auto">
          <a:xfrm>
            <a:off x="395288" y="1677988"/>
            <a:ext cx="4076700" cy="3824287"/>
          </a:xfrm>
          <a:prstGeom prst="rect">
            <a:avLst/>
          </a:prstGeom>
          <a:noFill/>
          <a:ln w="9525">
            <a:noFill/>
            <a:miter lim="800000"/>
            <a:headEnd/>
            <a:tailEnd/>
          </a:ln>
        </p:spPr>
      </p:pic>
      <p:sp>
        <p:nvSpPr>
          <p:cNvPr id="67591" name="TextBox 20"/>
          <p:cNvSpPr txBox="1">
            <a:spLocks noChangeArrowheads="1"/>
          </p:cNvSpPr>
          <p:nvPr/>
        </p:nvSpPr>
        <p:spPr bwMode="auto">
          <a:xfrm>
            <a:off x="1484313" y="1416050"/>
            <a:ext cx="2262187" cy="400050"/>
          </a:xfrm>
          <a:prstGeom prst="rect">
            <a:avLst/>
          </a:prstGeom>
          <a:noFill/>
          <a:ln w="9525">
            <a:noFill/>
            <a:miter lim="800000"/>
            <a:headEnd/>
            <a:tailEnd/>
          </a:ln>
        </p:spPr>
        <p:txBody>
          <a:bodyPr wrap="none">
            <a:spAutoFit/>
          </a:bodyPr>
          <a:lstStyle/>
          <a:p>
            <a:r>
              <a:rPr lang="en-US" sz="2000" b="1">
                <a:solidFill>
                  <a:srgbClr val="000000"/>
                </a:solidFill>
              </a:rPr>
              <a:t>G. Morgan (1986)</a:t>
            </a:r>
          </a:p>
        </p:txBody>
      </p:sp>
      <p:sp>
        <p:nvSpPr>
          <p:cNvPr id="67592" name="TextBox 10"/>
          <p:cNvSpPr txBox="1">
            <a:spLocks noChangeArrowheads="1"/>
          </p:cNvSpPr>
          <p:nvPr/>
        </p:nvSpPr>
        <p:spPr bwMode="auto">
          <a:xfrm>
            <a:off x="3128963" y="2117725"/>
            <a:ext cx="493712" cy="522288"/>
          </a:xfrm>
          <a:prstGeom prst="rect">
            <a:avLst/>
          </a:prstGeom>
          <a:noFill/>
          <a:ln w="9525">
            <a:noFill/>
            <a:miter lim="800000"/>
            <a:headEnd/>
            <a:tailEnd/>
          </a:ln>
        </p:spPr>
        <p:txBody>
          <a:bodyPr>
            <a:spAutoFit/>
          </a:bodyPr>
          <a:lstStyle/>
          <a:p>
            <a:r>
              <a:rPr lang="en-US" sz="2800" b="1">
                <a:solidFill>
                  <a:srgbClr val="FF0000"/>
                </a:solidFill>
                <a:sym typeface="Symbol" pitchFamily="18" charset="2"/>
              </a:rPr>
              <a:t></a:t>
            </a:r>
            <a:r>
              <a:rPr lang="en-US" sz="2800" b="1" baseline="-25000">
                <a:solidFill>
                  <a:srgbClr val="FF0000"/>
                </a:solidFill>
                <a:sym typeface="Symbol" pitchFamily="18" charset="2"/>
              </a:rPr>
              <a:t>0</a:t>
            </a:r>
            <a:endParaRPr lang="en-US" sz="2800" b="1" baseline="-25000">
              <a:solidFill>
                <a:srgbClr val="FF0000"/>
              </a:solidFill>
            </a:endParaRPr>
          </a:p>
        </p:txBody>
      </p:sp>
      <p:sp>
        <p:nvSpPr>
          <p:cNvPr id="67593" name="TextBox 12"/>
          <p:cNvSpPr txBox="1">
            <a:spLocks noChangeArrowheads="1"/>
          </p:cNvSpPr>
          <p:nvPr/>
        </p:nvSpPr>
        <p:spPr bwMode="auto">
          <a:xfrm>
            <a:off x="7540625" y="3463925"/>
            <a:ext cx="530915" cy="523220"/>
          </a:xfrm>
          <a:prstGeom prst="rect">
            <a:avLst/>
          </a:prstGeom>
          <a:noFill/>
          <a:ln w="9525">
            <a:noFill/>
            <a:miter lim="800000"/>
            <a:headEnd/>
            <a:tailEnd/>
          </a:ln>
        </p:spPr>
        <p:txBody>
          <a:bodyPr wrap="none">
            <a:spAutoFit/>
          </a:bodyPr>
          <a:lstStyle/>
          <a:p>
            <a:r>
              <a:rPr lang="en-US" sz="2800" b="1" dirty="0">
                <a:solidFill>
                  <a:srgbClr val="FF0000"/>
                </a:solidFill>
                <a:sym typeface="Symbol" pitchFamily="18" charset="2"/>
              </a:rPr>
              <a:t></a:t>
            </a:r>
            <a:r>
              <a:rPr lang="en-US" sz="2800" b="1" baseline="-25000" dirty="0">
                <a:solidFill>
                  <a:srgbClr val="FF0000"/>
                </a:solidFill>
                <a:sym typeface="Symbol" pitchFamily="18" charset="2"/>
              </a:rPr>
              <a:t>0 </a:t>
            </a:r>
            <a:endParaRPr lang="en-US" sz="2800" b="1" dirty="0">
              <a:solidFill>
                <a:srgbClr val="FF0000"/>
              </a:solidFill>
            </a:endParaRPr>
          </a:p>
        </p:txBody>
      </p:sp>
      <p:cxnSp>
        <p:nvCxnSpPr>
          <p:cNvPr id="67594" name="Straight Arrow Connector 14"/>
          <p:cNvCxnSpPr>
            <a:cxnSpLocks noChangeShapeType="1"/>
          </p:cNvCxnSpPr>
          <p:nvPr/>
        </p:nvCxnSpPr>
        <p:spPr bwMode="auto">
          <a:xfrm flipH="1">
            <a:off x="7477125" y="3927475"/>
            <a:ext cx="125413" cy="220663"/>
          </a:xfrm>
          <a:prstGeom prst="straightConnector1">
            <a:avLst/>
          </a:prstGeom>
          <a:noFill/>
          <a:ln w="9525" algn="ctr">
            <a:solidFill>
              <a:schemeClr val="tx2"/>
            </a:solidFill>
            <a:round/>
            <a:headEnd/>
            <a:tailEnd type="arrow" w="med" len="med"/>
          </a:ln>
        </p:spPr>
      </p:cxnSp>
      <p:cxnSp>
        <p:nvCxnSpPr>
          <p:cNvPr id="67595" name="Straight Arrow Connector 16"/>
          <p:cNvCxnSpPr>
            <a:cxnSpLocks noChangeShapeType="1"/>
          </p:cNvCxnSpPr>
          <p:nvPr/>
        </p:nvCxnSpPr>
        <p:spPr bwMode="auto">
          <a:xfrm flipH="1">
            <a:off x="2905125" y="2632075"/>
            <a:ext cx="263525" cy="388938"/>
          </a:xfrm>
          <a:prstGeom prst="straightConnector1">
            <a:avLst/>
          </a:prstGeom>
          <a:noFill/>
          <a:ln w="28575" algn="ctr">
            <a:solidFill>
              <a:schemeClr val="tx2"/>
            </a:solidFill>
            <a:round/>
            <a:headEnd/>
            <a:tailEnd type="arrow" w="med" len="med"/>
          </a:ln>
        </p:spPr>
      </p:cxnSp>
      <p:sp>
        <p:nvSpPr>
          <p:cNvPr id="67596" name="TextBox 17"/>
          <p:cNvSpPr txBox="1">
            <a:spLocks noChangeArrowheads="1"/>
          </p:cNvSpPr>
          <p:nvPr/>
        </p:nvSpPr>
        <p:spPr bwMode="auto">
          <a:xfrm>
            <a:off x="1254125" y="3498850"/>
            <a:ext cx="790575" cy="307975"/>
          </a:xfrm>
          <a:prstGeom prst="rect">
            <a:avLst/>
          </a:prstGeom>
          <a:noFill/>
          <a:ln w="9525">
            <a:noFill/>
            <a:miter lim="800000"/>
            <a:headEnd/>
            <a:tailEnd/>
          </a:ln>
        </p:spPr>
        <p:txBody>
          <a:bodyPr wrap="none">
            <a:spAutoFit/>
          </a:bodyPr>
          <a:lstStyle/>
          <a:p>
            <a:r>
              <a:rPr lang="en-US">
                <a:solidFill>
                  <a:srgbClr val="000000"/>
                </a:solidFill>
              </a:rPr>
              <a:t>neutron</a:t>
            </a:r>
          </a:p>
        </p:txBody>
      </p:sp>
      <p:sp>
        <p:nvSpPr>
          <p:cNvPr id="67597" name="TextBox 18"/>
          <p:cNvSpPr txBox="1">
            <a:spLocks noChangeArrowheads="1"/>
          </p:cNvSpPr>
          <p:nvPr/>
        </p:nvSpPr>
        <p:spPr bwMode="auto">
          <a:xfrm>
            <a:off x="5386388" y="3757613"/>
            <a:ext cx="790575" cy="307975"/>
          </a:xfrm>
          <a:prstGeom prst="rect">
            <a:avLst/>
          </a:prstGeom>
          <a:noFill/>
          <a:ln w="9525">
            <a:noFill/>
            <a:miter lim="800000"/>
            <a:headEnd/>
            <a:tailEnd/>
          </a:ln>
        </p:spPr>
        <p:txBody>
          <a:bodyPr wrap="none">
            <a:spAutoFit/>
          </a:bodyPr>
          <a:lstStyle/>
          <a:p>
            <a:r>
              <a:rPr lang="en-US">
                <a:solidFill>
                  <a:srgbClr val="000000"/>
                </a:solidFill>
              </a:rPr>
              <a:t>neutron</a:t>
            </a:r>
          </a:p>
        </p:txBody>
      </p:sp>
      <p:sp>
        <p:nvSpPr>
          <p:cNvPr id="67598" name="TextBox 19"/>
          <p:cNvSpPr txBox="1">
            <a:spLocks noChangeArrowheads="1"/>
          </p:cNvSpPr>
          <p:nvPr/>
        </p:nvSpPr>
        <p:spPr bwMode="auto">
          <a:xfrm>
            <a:off x="5391150" y="3973513"/>
            <a:ext cx="1119188" cy="306387"/>
          </a:xfrm>
          <a:prstGeom prst="rect">
            <a:avLst/>
          </a:prstGeom>
          <a:noFill/>
          <a:ln w="9525">
            <a:noFill/>
            <a:miter lim="800000"/>
            <a:headEnd/>
            <a:tailEnd/>
          </a:ln>
        </p:spPr>
        <p:txBody>
          <a:bodyPr wrap="none">
            <a:spAutoFit/>
          </a:bodyPr>
          <a:lstStyle/>
          <a:p>
            <a:r>
              <a:rPr lang="en-US">
                <a:solidFill>
                  <a:srgbClr val="000000"/>
                </a:solidFill>
              </a:rPr>
              <a:t>background</a:t>
            </a:r>
          </a:p>
        </p:txBody>
      </p:sp>
      <p:cxnSp>
        <p:nvCxnSpPr>
          <p:cNvPr id="67599" name="Straight Arrow Connector 21"/>
          <p:cNvCxnSpPr>
            <a:cxnSpLocks noChangeShapeType="1"/>
          </p:cNvCxnSpPr>
          <p:nvPr/>
        </p:nvCxnSpPr>
        <p:spPr bwMode="auto">
          <a:xfrm flipV="1">
            <a:off x="6253163" y="3836988"/>
            <a:ext cx="231775" cy="84137"/>
          </a:xfrm>
          <a:prstGeom prst="straightConnector1">
            <a:avLst/>
          </a:prstGeom>
          <a:noFill/>
          <a:ln w="9525" algn="ctr">
            <a:solidFill>
              <a:schemeClr val="tx1"/>
            </a:solidFill>
            <a:round/>
            <a:headEnd/>
            <a:tailEnd type="arrow" w="med" len="med"/>
          </a:ln>
        </p:spPr>
      </p:cxnSp>
      <p:sp>
        <p:nvSpPr>
          <p:cNvPr id="18" name="Rounded Rectangle 17"/>
          <p:cNvSpPr/>
          <p:nvPr/>
        </p:nvSpPr>
        <p:spPr>
          <a:xfrm>
            <a:off x="1520825" y="5495925"/>
            <a:ext cx="6824663" cy="766763"/>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b="1" dirty="0">
              <a:solidFill>
                <a:srgbClr val="000000"/>
              </a:solidFill>
              <a:sym typeface="Symbol" pitchFamily="18" charset="2"/>
            </a:endParaRPr>
          </a:p>
          <a:p>
            <a:pPr algn="ctr">
              <a:defRPr/>
            </a:pPr>
            <a:r>
              <a:rPr lang="en-US" sz="3200" b="1" dirty="0">
                <a:solidFill>
                  <a:srgbClr val="0033CC"/>
                </a:solidFill>
                <a:sym typeface="Symbol" pitchFamily="18" charset="2"/>
              </a:rPr>
              <a:t></a:t>
            </a:r>
            <a:r>
              <a:rPr lang="en-US" sz="3200" b="1" baseline="-25000" dirty="0">
                <a:solidFill>
                  <a:srgbClr val="0033CC"/>
                </a:solidFill>
                <a:sym typeface="Symbol" pitchFamily="18" charset="2"/>
              </a:rPr>
              <a:t>1</a:t>
            </a:r>
            <a:r>
              <a:rPr lang="en-US" sz="3200" b="1" dirty="0">
                <a:solidFill>
                  <a:srgbClr val="002060"/>
                </a:solidFill>
                <a:sym typeface="Symbol" pitchFamily="18" charset="2"/>
              </a:rPr>
              <a:t> </a:t>
            </a:r>
            <a:r>
              <a:rPr lang="en-US" sz="2400" b="1" dirty="0">
                <a:solidFill>
                  <a:srgbClr val="000000"/>
                </a:solidFill>
                <a:sym typeface="Symbol" pitchFamily="18" charset="2"/>
              </a:rPr>
              <a:t>is obscured by background</a:t>
            </a:r>
            <a:endParaRPr lang="en-US" sz="2400" b="1" dirty="0">
              <a:solidFill>
                <a:srgbClr val="000000"/>
              </a:solidFill>
            </a:endParaRPr>
          </a:p>
          <a:p>
            <a:pPr algn="ctr">
              <a:defRPr/>
            </a:pPr>
            <a:endParaRPr lang="en-US" sz="2000" b="1" dirty="0">
              <a:solidFill>
                <a:srgbClr val="000000"/>
              </a:solidFill>
              <a:cs typeface="Arial" charset="0"/>
            </a:endParaRPr>
          </a:p>
        </p:txBody>
      </p:sp>
      <p:cxnSp>
        <p:nvCxnSpPr>
          <p:cNvPr id="67601" name="Straight Arrow Connector 20"/>
          <p:cNvCxnSpPr>
            <a:cxnSpLocks noChangeShapeType="1"/>
          </p:cNvCxnSpPr>
          <p:nvPr/>
        </p:nvCxnSpPr>
        <p:spPr bwMode="auto">
          <a:xfrm>
            <a:off x="2373313" y="3565525"/>
            <a:ext cx="0" cy="323850"/>
          </a:xfrm>
          <a:prstGeom prst="straightConnector1">
            <a:avLst/>
          </a:prstGeom>
          <a:noFill/>
          <a:ln w="28575" algn="ctr">
            <a:solidFill>
              <a:srgbClr val="0000CC"/>
            </a:solidFill>
            <a:round/>
            <a:headEnd type="triangle" w="med" len="med"/>
            <a:tailEnd/>
          </a:ln>
        </p:spPr>
      </p:cxnSp>
      <p:sp>
        <p:nvSpPr>
          <p:cNvPr id="67602" name="TextBox 10"/>
          <p:cNvSpPr txBox="1">
            <a:spLocks noChangeArrowheads="1"/>
          </p:cNvSpPr>
          <p:nvPr/>
        </p:nvSpPr>
        <p:spPr bwMode="auto">
          <a:xfrm>
            <a:off x="2252663" y="3821113"/>
            <a:ext cx="744537" cy="522287"/>
          </a:xfrm>
          <a:prstGeom prst="rect">
            <a:avLst/>
          </a:prstGeom>
          <a:noFill/>
          <a:ln w="9525">
            <a:noFill/>
            <a:miter lim="800000"/>
            <a:headEnd/>
            <a:tailEnd/>
          </a:ln>
        </p:spPr>
        <p:txBody>
          <a:bodyPr>
            <a:spAutoFit/>
          </a:bodyPr>
          <a:lstStyle/>
          <a:p>
            <a:r>
              <a:rPr lang="en-US" sz="2800" b="1" dirty="0">
                <a:solidFill>
                  <a:srgbClr val="0000CC"/>
                </a:solidFill>
                <a:sym typeface="Symbol" pitchFamily="18" charset="2"/>
              </a:rPr>
              <a:t></a:t>
            </a:r>
            <a:r>
              <a:rPr lang="en-US" sz="2800" b="1" baseline="-25000" dirty="0">
                <a:solidFill>
                  <a:srgbClr val="0000CC"/>
                </a:solidFill>
                <a:sym typeface="Symbol" pitchFamily="18" charset="2"/>
              </a:rPr>
              <a:t>1</a:t>
            </a:r>
            <a:r>
              <a:rPr lang="en-US" sz="2800" b="1" dirty="0">
                <a:solidFill>
                  <a:srgbClr val="0000CC"/>
                </a:solidFill>
                <a:sym typeface="Symbol" pitchFamily="18" charset="2"/>
              </a:rPr>
              <a:t>?</a:t>
            </a:r>
            <a:endParaRPr lang="en-US" sz="2800" b="1" dirty="0">
              <a:solidFill>
                <a:srgbClr val="0000CC"/>
              </a:solidFill>
            </a:endParaRPr>
          </a:p>
        </p:txBody>
      </p:sp>
      <p:sp>
        <p:nvSpPr>
          <p:cNvPr id="20" name="TextBox 19"/>
          <p:cNvSpPr txBox="1">
            <a:spLocks noChangeArrowheads="1"/>
          </p:cNvSpPr>
          <p:nvPr/>
        </p:nvSpPr>
        <p:spPr bwMode="auto">
          <a:xfrm>
            <a:off x="6383813" y="6451264"/>
            <a:ext cx="1369948" cy="307631"/>
          </a:xfrm>
          <a:prstGeom prst="rect">
            <a:avLst/>
          </a:prstGeom>
          <a:noFill/>
          <a:ln w="9525">
            <a:noFill/>
            <a:miter lim="800000"/>
            <a:headEnd/>
            <a:tailEnd/>
          </a:ln>
        </p:spPr>
        <p:txBody>
          <a:bodyPr wrap="none" lIns="91292" tIns="45648" rIns="91292" bIns="45648">
            <a:spAutoFit/>
          </a:bodyPr>
          <a:lstStyle/>
          <a:p>
            <a:r>
              <a:rPr lang="en-US" b="1" dirty="0" smtClean="0">
                <a:solidFill>
                  <a:srgbClr val="FF0000"/>
                </a:solidFill>
              </a:rPr>
              <a:t>Y. Kim (LANL)</a:t>
            </a:r>
            <a:endParaRPr lang="en-US" b="1" dirty="0">
              <a:solidFill>
                <a:srgbClr val="FF0000"/>
              </a:solidFill>
            </a:endParaRPr>
          </a:p>
        </p:txBody>
      </p:sp>
      <p:cxnSp>
        <p:nvCxnSpPr>
          <p:cNvPr id="21" name="Straight Arrow Connector 20"/>
          <p:cNvCxnSpPr>
            <a:cxnSpLocks noChangeShapeType="1"/>
          </p:cNvCxnSpPr>
          <p:nvPr/>
        </p:nvCxnSpPr>
        <p:spPr bwMode="auto">
          <a:xfrm flipV="1">
            <a:off x="6847339" y="3217176"/>
            <a:ext cx="0" cy="323850"/>
          </a:xfrm>
          <a:prstGeom prst="straightConnector1">
            <a:avLst/>
          </a:prstGeom>
          <a:noFill/>
          <a:ln w="28575" algn="ctr">
            <a:solidFill>
              <a:srgbClr val="0000CC"/>
            </a:solidFill>
            <a:round/>
            <a:headEnd type="triangle" w="med" len="med"/>
            <a:tailEnd/>
          </a:ln>
        </p:spPr>
      </p:cxnSp>
      <p:sp>
        <p:nvSpPr>
          <p:cNvPr id="22" name="TextBox 10"/>
          <p:cNvSpPr txBox="1">
            <a:spLocks noChangeArrowheads="1"/>
          </p:cNvSpPr>
          <p:nvPr/>
        </p:nvSpPr>
        <p:spPr bwMode="auto">
          <a:xfrm>
            <a:off x="6672260" y="2743421"/>
            <a:ext cx="744537" cy="522287"/>
          </a:xfrm>
          <a:prstGeom prst="rect">
            <a:avLst/>
          </a:prstGeom>
          <a:noFill/>
          <a:ln w="9525">
            <a:noFill/>
            <a:miter lim="800000"/>
            <a:headEnd/>
            <a:tailEnd/>
          </a:ln>
        </p:spPr>
        <p:txBody>
          <a:bodyPr>
            <a:spAutoFit/>
          </a:bodyPr>
          <a:lstStyle/>
          <a:p>
            <a:r>
              <a:rPr lang="en-US" sz="2800" b="1" dirty="0">
                <a:solidFill>
                  <a:srgbClr val="0000CC"/>
                </a:solidFill>
                <a:sym typeface="Symbol" pitchFamily="18" charset="2"/>
              </a:rPr>
              <a:t></a:t>
            </a:r>
            <a:r>
              <a:rPr lang="en-US" sz="2800" b="1" baseline="-25000" dirty="0">
                <a:solidFill>
                  <a:srgbClr val="0000CC"/>
                </a:solidFill>
                <a:sym typeface="Symbol" pitchFamily="18" charset="2"/>
              </a:rPr>
              <a:t>1</a:t>
            </a:r>
            <a:r>
              <a:rPr lang="en-US" sz="2800" b="1" dirty="0">
                <a:solidFill>
                  <a:srgbClr val="0000CC"/>
                </a:solidFill>
                <a:sym typeface="Symbol" pitchFamily="18" charset="2"/>
              </a:rPr>
              <a:t>?</a:t>
            </a:r>
            <a:endParaRPr lang="en-US" sz="2800" b="1" dirty="0">
              <a:solidFill>
                <a:srgbClr val="0000CC"/>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02" name="Picture 2"/>
          <p:cNvPicPr>
            <a:picLocks noChangeAspect="1" noChangeArrowheads="1"/>
          </p:cNvPicPr>
          <p:nvPr/>
        </p:nvPicPr>
        <p:blipFill>
          <a:blip r:embed="rId3" cstate="print"/>
          <a:srcRect/>
          <a:stretch>
            <a:fillRect/>
          </a:stretch>
        </p:blipFill>
        <p:spPr bwMode="auto">
          <a:xfrm>
            <a:off x="242374" y="1628724"/>
            <a:ext cx="3850302" cy="3850302"/>
          </a:xfrm>
          <a:prstGeom prst="rect">
            <a:avLst/>
          </a:prstGeom>
          <a:noFill/>
          <a:ln w="9525">
            <a:noFill/>
            <a:miter lim="800000"/>
            <a:headEnd/>
            <a:tailEnd/>
          </a:ln>
          <a:effectLst/>
        </p:spPr>
      </p:pic>
      <p:sp>
        <p:nvSpPr>
          <p:cNvPr id="68610" name="Title 1"/>
          <p:cNvSpPr>
            <a:spLocks noGrp="1"/>
          </p:cNvSpPr>
          <p:nvPr>
            <p:ph type="title" idx="4294967295"/>
          </p:nvPr>
        </p:nvSpPr>
        <p:spPr>
          <a:xfrm>
            <a:off x="342900" y="271463"/>
            <a:ext cx="8801100" cy="838200"/>
          </a:xfrm>
        </p:spPr>
        <p:txBody>
          <a:bodyPr/>
          <a:lstStyle/>
          <a:p>
            <a:pPr eaLnBrk="1" hangingPunct="1"/>
            <a:r>
              <a:rPr lang="en-US" sz="2000" dirty="0" smtClean="0">
                <a:sym typeface="Symbol" pitchFamily="18" charset="2"/>
              </a:rPr>
              <a:t>DT </a:t>
            </a:r>
            <a:r>
              <a:rPr lang="en-US" sz="2000" dirty="0" smtClean="0">
                <a:sym typeface="Symbol" pitchFamily="18" charset="2"/>
              </a:rPr>
              <a:t>fusion -ray </a:t>
            </a:r>
            <a:r>
              <a:rPr lang="en-US" sz="2000" dirty="0" smtClean="0">
                <a:sym typeface="Symbol" pitchFamily="18" charset="2"/>
              </a:rPr>
              <a:t>line ratio </a:t>
            </a:r>
            <a:r>
              <a:rPr lang="en-US" sz="2000" dirty="0" smtClean="0">
                <a:sym typeface="Symbol" pitchFamily="18" charset="2"/>
              </a:rPr>
              <a:t>(</a:t>
            </a:r>
            <a:r>
              <a:rPr lang="en-US" sz="2000" baseline="-25000" dirty="0" smtClean="0">
                <a:sym typeface="Symbol" pitchFamily="18" charset="2"/>
              </a:rPr>
              <a:t>1</a:t>
            </a:r>
            <a:r>
              <a:rPr lang="en-US" sz="2000" dirty="0" smtClean="0">
                <a:sym typeface="Symbol" pitchFamily="18" charset="2"/>
              </a:rPr>
              <a:t>/</a:t>
            </a:r>
            <a:r>
              <a:rPr lang="en-US" sz="2000" baseline="-25000" dirty="0" smtClean="0">
                <a:sym typeface="Symbol" pitchFamily="18" charset="2"/>
              </a:rPr>
              <a:t>0</a:t>
            </a:r>
            <a:r>
              <a:rPr lang="en-US" sz="2000" dirty="0" smtClean="0">
                <a:sym typeface="Symbol" pitchFamily="18" charset="2"/>
              </a:rPr>
              <a:t>) has been determined through GCD energy threshold </a:t>
            </a:r>
            <a:r>
              <a:rPr lang="en-US" sz="2000" dirty="0" smtClean="0">
                <a:sym typeface="Symbol" pitchFamily="18" charset="2"/>
              </a:rPr>
              <a:t>scans</a:t>
            </a:r>
            <a:endParaRPr lang="en-US" sz="2000" baseline="-25000" dirty="0" smtClean="0">
              <a:cs typeface="Arial" charset="0"/>
            </a:endParaRPr>
          </a:p>
        </p:txBody>
      </p:sp>
      <p:sp>
        <p:nvSpPr>
          <p:cNvPr id="68611" name="Slide Number Placeholder 3"/>
          <p:cNvSpPr txBox="1">
            <a:spLocks noGrp="1"/>
          </p:cNvSpPr>
          <p:nvPr/>
        </p:nvSpPr>
        <p:spPr bwMode="auto">
          <a:xfrm>
            <a:off x="6781800" y="6218238"/>
            <a:ext cx="1993900" cy="342900"/>
          </a:xfrm>
          <a:prstGeom prst="rect">
            <a:avLst/>
          </a:prstGeom>
          <a:noFill/>
          <a:ln w="9525">
            <a:noFill/>
            <a:miter lim="800000"/>
            <a:headEnd/>
            <a:tailEnd/>
          </a:ln>
        </p:spPr>
        <p:txBody>
          <a:bodyPr/>
          <a:lstStyle/>
          <a:p>
            <a:pPr algn="r" eaLnBrk="0" hangingPunct="0"/>
            <a:r>
              <a:rPr lang="en-US" sz="800" i="1">
                <a:solidFill>
                  <a:srgbClr val="000000"/>
                </a:solidFill>
              </a:rPr>
              <a:t>Slide </a:t>
            </a:r>
            <a:fld id="{A382AD8A-3218-41F4-9881-B3485F151B29}" type="slidenum">
              <a:rPr lang="en-US" sz="800" i="1">
                <a:solidFill>
                  <a:srgbClr val="000000"/>
                </a:solidFill>
              </a:rPr>
              <a:pPr algn="r" eaLnBrk="0" hangingPunct="0"/>
              <a:t>18</a:t>
            </a:fld>
            <a:endParaRPr lang="en-US" sz="800" i="1">
              <a:solidFill>
                <a:srgbClr val="000000"/>
              </a:solidFill>
            </a:endParaRPr>
          </a:p>
        </p:txBody>
      </p:sp>
      <p:pic>
        <p:nvPicPr>
          <p:cNvPr id="68613" name="Picture 29"/>
          <p:cNvPicPr>
            <a:picLocks noChangeAspect="1" noChangeArrowheads="1"/>
          </p:cNvPicPr>
          <p:nvPr/>
        </p:nvPicPr>
        <p:blipFill>
          <a:blip r:embed="rId4" cstate="print"/>
          <a:srcRect/>
          <a:stretch>
            <a:fillRect/>
          </a:stretch>
        </p:blipFill>
        <p:spPr bwMode="auto">
          <a:xfrm>
            <a:off x="4102100" y="1736725"/>
            <a:ext cx="5027613" cy="3259138"/>
          </a:xfrm>
          <a:prstGeom prst="rect">
            <a:avLst/>
          </a:prstGeom>
          <a:noFill/>
          <a:ln w="9525">
            <a:noFill/>
            <a:miter lim="800000"/>
            <a:headEnd/>
            <a:tailEnd/>
          </a:ln>
        </p:spPr>
      </p:pic>
      <p:sp>
        <p:nvSpPr>
          <p:cNvPr id="68614" name="TextBox 13"/>
          <p:cNvSpPr txBox="1">
            <a:spLocks noChangeArrowheads="1"/>
          </p:cNvSpPr>
          <p:nvPr/>
        </p:nvSpPr>
        <p:spPr bwMode="auto">
          <a:xfrm>
            <a:off x="4583113" y="4984750"/>
            <a:ext cx="4016375" cy="523875"/>
          </a:xfrm>
          <a:prstGeom prst="rect">
            <a:avLst/>
          </a:prstGeom>
          <a:noFill/>
          <a:ln w="9525">
            <a:noFill/>
            <a:miter lim="800000"/>
            <a:headEnd/>
            <a:tailEnd/>
          </a:ln>
        </p:spPr>
        <p:txBody>
          <a:bodyPr>
            <a:spAutoFit/>
          </a:bodyPr>
          <a:lstStyle/>
          <a:p>
            <a:pPr marL="173038" indent="-173038">
              <a:buFont typeface="Arial" charset="0"/>
              <a:buChar char="*"/>
            </a:pPr>
            <a:r>
              <a:rPr lang="en-US">
                <a:solidFill>
                  <a:srgbClr val="000000"/>
                </a:solidFill>
                <a:sym typeface="Symbol" pitchFamily="18" charset="2"/>
              </a:rPr>
              <a:t>assuming lines shapes offered by R-Matrix analysis  (G. Hale, LANL)</a:t>
            </a:r>
            <a:endParaRPr lang="en-US">
              <a:solidFill>
                <a:srgbClr val="000000"/>
              </a:solidFill>
            </a:endParaRPr>
          </a:p>
        </p:txBody>
      </p:sp>
      <p:sp>
        <p:nvSpPr>
          <p:cNvPr id="68615" name="Rectangle 14"/>
          <p:cNvSpPr>
            <a:spLocks noChangeArrowheads="1"/>
          </p:cNvSpPr>
          <p:nvPr/>
        </p:nvSpPr>
        <p:spPr bwMode="auto">
          <a:xfrm>
            <a:off x="4919663" y="2092325"/>
            <a:ext cx="2211387" cy="461963"/>
          </a:xfrm>
          <a:prstGeom prst="rect">
            <a:avLst/>
          </a:prstGeom>
          <a:noFill/>
          <a:ln w="9525">
            <a:noFill/>
            <a:miter lim="800000"/>
            <a:headEnd/>
            <a:tailEnd/>
          </a:ln>
        </p:spPr>
        <p:txBody>
          <a:bodyPr wrap="none">
            <a:spAutoFit/>
          </a:bodyPr>
          <a:lstStyle/>
          <a:p>
            <a:r>
              <a:rPr lang="en-US" sz="2400" b="1" dirty="0">
                <a:solidFill>
                  <a:srgbClr val="0000CC"/>
                </a:solidFill>
                <a:sym typeface="Symbol" pitchFamily="18" charset="2"/>
              </a:rPr>
              <a:t></a:t>
            </a:r>
            <a:r>
              <a:rPr lang="en-US" sz="2400" b="1" baseline="-25000" dirty="0">
                <a:solidFill>
                  <a:srgbClr val="0000CC"/>
                </a:solidFill>
                <a:sym typeface="Symbol" pitchFamily="18" charset="2"/>
              </a:rPr>
              <a:t>1</a:t>
            </a:r>
            <a:r>
              <a:rPr lang="en-US" sz="2400" b="1" dirty="0">
                <a:solidFill>
                  <a:srgbClr val="000000"/>
                </a:solidFill>
                <a:sym typeface="Symbol" pitchFamily="18" charset="2"/>
              </a:rPr>
              <a:t>/</a:t>
            </a:r>
            <a:r>
              <a:rPr lang="en-US" sz="2400" b="1" dirty="0">
                <a:solidFill>
                  <a:srgbClr val="FF0000"/>
                </a:solidFill>
                <a:sym typeface="Symbol" pitchFamily="18" charset="2"/>
              </a:rPr>
              <a:t></a:t>
            </a:r>
            <a:r>
              <a:rPr lang="en-US" sz="2400" b="1" baseline="-25000" dirty="0">
                <a:solidFill>
                  <a:srgbClr val="FF0000"/>
                </a:solidFill>
                <a:sym typeface="Symbol" pitchFamily="18" charset="2"/>
              </a:rPr>
              <a:t>0</a:t>
            </a:r>
            <a:r>
              <a:rPr lang="en-US" sz="2400" b="1" dirty="0">
                <a:solidFill>
                  <a:srgbClr val="FF0000"/>
                </a:solidFill>
                <a:sym typeface="Symbol" pitchFamily="18" charset="2"/>
              </a:rPr>
              <a:t> </a:t>
            </a:r>
            <a:r>
              <a:rPr lang="en-US" sz="2000" b="1" dirty="0">
                <a:solidFill>
                  <a:srgbClr val="000000"/>
                </a:solidFill>
                <a:sym typeface="Symbol" pitchFamily="18" charset="2"/>
              </a:rPr>
              <a:t></a:t>
            </a:r>
            <a:r>
              <a:rPr lang="en-US" sz="2000" dirty="0">
                <a:solidFill>
                  <a:srgbClr val="000000"/>
                </a:solidFill>
                <a:sym typeface="Symbol" pitchFamily="18" charset="2"/>
              </a:rPr>
              <a:t> 2.3 ± 0.4* </a:t>
            </a:r>
            <a:endParaRPr lang="en-US" sz="2000" dirty="0">
              <a:solidFill>
                <a:srgbClr val="000000"/>
              </a:solidFill>
            </a:endParaRPr>
          </a:p>
        </p:txBody>
      </p:sp>
      <p:sp>
        <p:nvSpPr>
          <p:cNvPr id="68616" name="TextBox 19"/>
          <p:cNvSpPr txBox="1">
            <a:spLocks noChangeArrowheads="1"/>
          </p:cNvSpPr>
          <p:nvPr/>
        </p:nvSpPr>
        <p:spPr bwMode="auto">
          <a:xfrm>
            <a:off x="6996113" y="3424238"/>
            <a:ext cx="471487" cy="530225"/>
          </a:xfrm>
          <a:prstGeom prst="rect">
            <a:avLst/>
          </a:prstGeom>
          <a:noFill/>
          <a:ln w="9525">
            <a:noFill/>
            <a:miter lim="800000"/>
            <a:headEnd/>
            <a:tailEnd/>
          </a:ln>
        </p:spPr>
        <p:txBody>
          <a:bodyPr wrap="none">
            <a:spAutoFit/>
          </a:bodyPr>
          <a:lstStyle/>
          <a:p>
            <a:r>
              <a:rPr lang="en-US" sz="3000">
                <a:solidFill>
                  <a:srgbClr val="0033CC"/>
                </a:solidFill>
                <a:sym typeface="Symbol" pitchFamily="18" charset="2"/>
              </a:rPr>
              <a:t></a:t>
            </a:r>
            <a:r>
              <a:rPr lang="en-US" sz="3000" baseline="-25000">
                <a:solidFill>
                  <a:srgbClr val="0033CC"/>
                </a:solidFill>
                <a:sym typeface="Symbol" pitchFamily="18" charset="2"/>
              </a:rPr>
              <a:t>1</a:t>
            </a:r>
            <a:endParaRPr lang="en-US" sz="3000" baseline="-25000">
              <a:solidFill>
                <a:srgbClr val="0033CC"/>
              </a:solidFill>
            </a:endParaRPr>
          </a:p>
        </p:txBody>
      </p:sp>
      <p:sp>
        <p:nvSpPr>
          <p:cNvPr id="68617" name="TextBox 20"/>
          <p:cNvSpPr txBox="1">
            <a:spLocks noChangeArrowheads="1"/>
          </p:cNvSpPr>
          <p:nvPr/>
        </p:nvSpPr>
        <p:spPr bwMode="auto">
          <a:xfrm>
            <a:off x="7786688" y="2151063"/>
            <a:ext cx="468312" cy="530225"/>
          </a:xfrm>
          <a:prstGeom prst="rect">
            <a:avLst/>
          </a:prstGeom>
          <a:noFill/>
          <a:ln w="9525">
            <a:noFill/>
            <a:miter lim="800000"/>
            <a:headEnd/>
            <a:tailEnd/>
          </a:ln>
        </p:spPr>
        <p:txBody>
          <a:bodyPr wrap="none">
            <a:spAutoFit/>
          </a:bodyPr>
          <a:lstStyle/>
          <a:p>
            <a:r>
              <a:rPr lang="en-US" sz="3000">
                <a:solidFill>
                  <a:srgbClr val="FF0000"/>
                </a:solidFill>
                <a:sym typeface="Symbol" pitchFamily="18" charset="2"/>
              </a:rPr>
              <a:t></a:t>
            </a:r>
            <a:r>
              <a:rPr lang="en-US" sz="3000" baseline="-25000">
                <a:solidFill>
                  <a:srgbClr val="FF0000"/>
                </a:solidFill>
                <a:sym typeface="Symbol" pitchFamily="18" charset="2"/>
              </a:rPr>
              <a:t>0</a:t>
            </a:r>
            <a:endParaRPr lang="en-US" sz="3000" baseline="-25000">
              <a:solidFill>
                <a:srgbClr val="FF0000"/>
              </a:solidFill>
            </a:endParaRPr>
          </a:p>
        </p:txBody>
      </p:sp>
      <p:sp>
        <p:nvSpPr>
          <p:cNvPr id="12" name="Rectangle 11"/>
          <p:cNvSpPr/>
          <p:nvPr/>
        </p:nvSpPr>
        <p:spPr>
          <a:xfrm>
            <a:off x="2234381" y="2145890"/>
            <a:ext cx="1533832" cy="5161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1592826" y="2175387"/>
            <a:ext cx="1732936" cy="523220"/>
          </a:xfrm>
          <a:prstGeom prst="rect">
            <a:avLst/>
          </a:prstGeom>
          <a:noFill/>
        </p:spPr>
        <p:txBody>
          <a:bodyPr wrap="square" rtlCol="0">
            <a:spAutoFit/>
          </a:bodyPr>
          <a:lstStyle/>
          <a:p>
            <a:r>
              <a:rPr lang="en-US" b="1" dirty="0" smtClean="0"/>
              <a:t>Experimental data from OMEGA</a:t>
            </a:r>
            <a:endParaRPr lang="en-US" b="1" dirty="0"/>
          </a:p>
        </p:txBody>
      </p:sp>
      <p:sp>
        <p:nvSpPr>
          <p:cNvPr id="14" name="TextBox 13"/>
          <p:cNvSpPr txBox="1"/>
          <p:nvPr/>
        </p:nvSpPr>
        <p:spPr>
          <a:xfrm>
            <a:off x="2109020" y="3229897"/>
            <a:ext cx="1489586" cy="477054"/>
          </a:xfrm>
          <a:prstGeom prst="rect">
            <a:avLst/>
          </a:prstGeom>
          <a:noFill/>
        </p:spPr>
        <p:txBody>
          <a:bodyPr wrap="square" rtlCol="0">
            <a:spAutoFit/>
          </a:bodyPr>
          <a:lstStyle/>
          <a:p>
            <a:pPr>
              <a:lnSpc>
                <a:spcPts val="1500"/>
              </a:lnSpc>
            </a:pPr>
            <a:r>
              <a:rPr lang="en-US" b="1" dirty="0" smtClean="0">
                <a:solidFill>
                  <a:srgbClr val="00FF00"/>
                </a:solidFill>
              </a:rPr>
              <a:t>Calculated for </a:t>
            </a:r>
            <a:r>
              <a:rPr lang="en-US" sz="1600" b="1" dirty="0" smtClean="0">
                <a:solidFill>
                  <a:srgbClr val="00FF00"/>
                </a:solidFill>
                <a:sym typeface="Symbol" pitchFamily="18" charset="2"/>
              </a:rPr>
              <a:t></a:t>
            </a:r>
            <a:r>
              <a:rPr lang="en-US" sz="1600" b="1" baseline="-25000" dirty="0" smtClean="0">
                <a:solidFill>
                  <a:srgbClr val="00FF00"/>
                </a:solidFill>
                <a:sym typeface="Symbol" pitchFamily="18" charset="2"/>
              </a:rPr>
              <a:t>1</a:t>
            </a:r>
            <a:r>
              <a:rPr lang="en-US" sz="1600" b="1" dirty="0" smtClean="0">
                <a:solidFill>
                  <a:srgbClr val="00FF00"/>
                </a:solidFill>
                <a:sym typeface="Symbol" pitchFamily="18" charset="2"/>
              </a:rPr>
              <a:t>/</a:t>
            </a:r>
            <a:r>
              <a:rPr lang="en-US" sz="1600" b="1" baseline="-25000" dirty="0" smtClean="0">
                <a:solidFill>
                  <a:srgbClr val="00FF00"/>
                </a:solidFill>
                <a:sym typeface="Symbol" pitchFamily="18" charset="2"/>
              </a:rPr>
              <a:t>0</a:t>
            </a:r>
            <a:r>
              <a:rPr lang="en-US" sz="1600" b="1" dirty="0" smtClean="0">
                <a:solidFill>
                  <a:srgbClr val="00FF00"/>
                </a:solidFill>
                <a:sym typeface="Symbol" pitchFamily="18" charset="2"/>
              </a:rPr>
              <a:t> </a:t>
            </a:r>
            <a:r>
              <a:rPr lang="en-US" b="1" dirty="0" smtClean="0">
                <a:solidFill>
                  <a:srgbClr val="00FF00"/>
                </a:solidFill>
                <a:sym typeface="Symbol" pitchFamily="18" charset="2"/>
              </a:rPr>
              <a:t>= 2.3</a:t>
            </a:r>
            <a:r>
              <a:rPr lang="en-US" b="1" dirty="0" smtClean="0">
                <a:solidFill>
                  <a:srgbClr val="00FF00"/>
                </a:solidFill>
              </a:rPr>
              <a:t> </a:t>
            </a:r>
            <a:endParaRPr lang="en-US" b="1" dirty="0">
              <a:solidFill>
                <a:srgbClr val="00FF00"/>
              </a:solidFill>
            </a:endParaRPr>
          </a:p>
        </p:txBody>
      </p:sp>
      <p:sp>
        <p:nvSpPr>
          <p:cNvPr id="16" name="TextBox 15"/>
          <p:cNvSpPr txBox="1"/>
          <p:nvPr/>
        </p:nvSpPr>
        <p:spPr>
          <a:xfrm>
            <a:off x="993057" y="4097593"/>
            <a:ext cx="1882877" cy="477054"/>
          </a:xfrm>
          <a:prstGeom prst="rect">
            <a:avLst/>
          </a:prstGeom>
          <a:noFill/>
        </p:spPr>
        <p:txBody>
          <a:bodyPr wrap="square" rtlCol="0">
            <a:spAutoFit/>
          </a:bodyPr>
          <a:lstStyle/>
          <a:p>
            <a:pPr>
              <a:lnSpc>
                <a:spcPts val="1500"/>
              </a:lnSpc>
            </a:pPr>
            <a:r>
              <a:rPr lang="en-US" b="1" dirty="0" smtClean="0">
                <a:solidFill>
                  <a:srgbClr val="C00000"/>
                </a:solidFill>
              </a:rPr>
              <a:t>Calculated for </a:t>
            </a:r>
          </a:p>
          <a:p>
            <a:pPr>
              <a:lnSpc>
                <a:spcPts val="1500"/>
              </a:lnSpc>
            </a:pPr>
            <a:r>
              <a:rPr lang="en-US" sz="1600" b="1" dirty="0" smtClean="0">
                <a:solidFill>
                  <a:srgbClr val="C00000"/>
                </a:solidFill>
                <a:sym typeface="Symbol" pitchFamily="18" charset="2"/>
              </a:rPr>
              <a:t></a:t>
            </a:r>
            <a:r>
              <a:rPr lang="en-US" sz="1600" b="1" baseline="-25000" dirty="0" smtClean="0">
                <a:solidFill>
                  <a:srgbClr val="C00000"/>
                </a:solidFill>
                <a:sym typeface="Symbol" pitchFamily="18" charset="2"/>
              </a:rPr>
              <a:t>1</a:t>
            </a:r>
            <a:r>
              <a:rPr lang="en-US" sz="1600" b="1" dirty="0" smtClean="0">
                <a:solidFill>
                  <a:srgbClr val="C00000"/>
                </a:solidFill>
                <a:sym typeface="Symbol" pitchFamily="18" charset="2"/>
              </a:rPr>
              <a:t>/</a:t>
            </a:r>
            <a:r>
              <a:rPr lang="en-US" sz="1600" b="1" baseline="-25000" dirty="0" smtClean="0">
                <a:solidFill>
                  <a:srgbClr val="C00000"/>
                </a:solidFill>
                <a:sym typeface="Symbol" pitchFamily="18" charset="2"/>
              </a:rPr>
              <a:t>0</a:t>
            </a:r>
            <a:r>
              <a:rPr lang="en-US" sz="1600" b="1" dirty="0" smtClean="0">
                <a:solidFill>
                  <a:srgbClr val="C00000"/>
                </a:solidFill>
                <a:sym typeface="Symbol" pitchFamily="18" charset="2"/>
              </a:rPr>
              <a:t> </a:t>
            </a:r>
            <a:r>
              <a:rPr lang="en-US" b="1" dirty="0" smtClean="0">
                <a:solidFill>
                  <a:srgbClr val="C00000"/>
                </a:solidFill>
                <a:sym typeface="Symbol" pitchFamily="18" charset="2"/>
              </a:rPr>
              <a:t>= 0 </a:t>
            </a:r>
            <a:r>
              <a:rPr lang="en-US" dirty="0" smtClean="0">
                <a:solidFill>
                  <a:srgbClr val="C00000"/>
                </a:solidFill>
                <a:sym typeface="Symbol" pitchFamily="18" charset="2"/>
              </a:rPr>
              <a:t>(i.e., </a:t>
            </a:r>
            <a:r>
              <a:rPr lang="en-US" baseline="-25000" dirty="0" smtClean="0">
                <a:solidFill>
                  <a:srgbClr val="C00000"/>
                </a:solidFill>
                <a:sym typeface="Symbol" pitchFamily="18" charset="2"/>
              </a:rPr>
              <a:t>0</a:t>
            </a:r>
            <a:r>
              <a:rPr lang="en-US" dirty="0" smtClean="0">
                <a:solidFill>
                  <a:srgbClr val="C00000"/>
                </a:solidFill>
                <a:sym typeface="Symbol" pitchFamily="18" charset="2"/>
              </a:rPr>
              <a:t> only)</a:t>
            </a:r>
            <a:endParaRPr lang="en-US" dirty="0">
              <a:solidFill>
                <a:srgbClr val="C00000"/>
              </a:solidFill>
            </a:endParaRPr>
          </a:p>
        </p:txBody>
      </p:sp>
      <p:sp>
        <p:nvSpPr>
          <p:cNvPr id="18" name="TextBox 17"/>
          <p:cNvSpPr txBox="1">
            <a:spLocks noChangeArrowheads="1"/>
          </p:cNvSpPr>
          <p:nvPr/>
        </p:nvSpPr>
        <p:spPr bwMode="auto">
          <a:xfrm>
            <a:off x="4848887" y="6451264"/>
            <a:ext cx="3044765" cy="307631"/>
          </a:xfrm>
          <a:prstGeom prst="rect">
            <a:avLst/>
          </a:prstGeom>
          <a:noFill/>
          <a:ln w="9525">
            <a:noFill/>
            <a:miter lim="800000"/>
            <a:headEnd/>
            <a:tailEnd/>
          </a:ln>
        </p:spPr>
        <p:txBody>
          <a:bodyPr wrap="none" lIns="91292" tIns="45648" rIns="91292" bIns="45648">
            <a:spAutoFit/>
          </a:bodyPr>
          <a:lstStyle/>
          <a:p>
            <a:r>
              <a:rPr lang="en-US" b="1" dirty="0" smtClean="0">
                <a:solidFill>
                  <a:srgbClr val="FF0000"/>
                </a:solidFill>
              </a:rPr>
              <a:t>C. </a:t>
            </a:r>
            <a:r>
              <a:rPr lang="en-US" b="1" dirty="0" err="1" smtClean="0">
                <a:solidFill>
                  <a:srgbClr val="FF0000"/>
                </a:solidFill>
              </a:rPr>
              <a:t>Horsfield</a:t>
            </a:r>
            <a:r>
              <a:rPr lang="en-US" b="1" dirty="0" smtClean="0">
                <a:solidFill>
                  <a:srgbClr val="FF0000"/>
                </a:solidFill>
              </a:rPr>
              <a:t> (AWE), Y</a:t>
            </a:r>
            <a:r>
              <a:rPr lang="en-US" b="1" dirty="0" smtClean="0">
                <a:solidFill>
                  <a:srgbClr val="FF0000"/>
                </a:solidFill>
              </a:rPr>
              <a:t>. Kim (LANL)</a:t>
            </a:r>
            <a:endParaRPr lang="en-US" b="1" dirty="0">
              <a:solidFill>
                <a:srgbClr val="FF0000"/>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ounded Rectangle 50"/>
          <p:cNvSpPr/>
          <p:nvPr/>
        </p:nvSpPr>
        <p:spPr>
          <a:xfrm>
            <a:off x="3519488" y="1225550"/>
            <a:ext cx="2103437" cy="727075"/>
          </a:xfrm>
          <a:prstGeom prst="round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4100" name="Title 1"/>
          <p:cNvSpPr>
            <a:spLocks noGrp="1"/>
          </p:cNvSpPr>
          <p:nvPr>
            <p:ph type="title"/>
          </p:nvPr>
        </p:nvSpPr>
        <p:spPr>
          <a:xfrm>
            <a:off x="342900" y="249238"/>
            <a:ext cx="8801100" cy="838200"/>
          </a:xfrm>
        </p:spPr>
        <p:txBody>
          <a:bodyPr/>
          <a:lstStyle/>
          <a:p>
            <a:r>
              <a:rPr lang="en-US" sz="2200" dirty="0" smtClean="0"/>
              <a:t>DT </a:t>
            </a:r>
            <a:r>
              <a:rPr lang="en-US" sz="2200" dirty="0" smtClean="0">
                <a:sym typeface="Symbol"/>
              </a:rPr>
              <a:t>/n B</a:t>
            </a:r>
            <a:r>
              <a:rPr lang="en-US" sz="2200" dirty="0" smtClean="0"/>
              <a:t>ranching </a:t>
            </a:r>
            <a:r>
              <a:rPr lang="en-US" sz="2200" dirty="0" smtClean="0"/>
              <a:t>R</a:t>
            </a:r>
            <a:r>
              <a:rPr lang="en-US" sz="2200" dirty="0" smtClean="0"/>
              <a:t>atio = (</a:t>
            </a:r>
            <a:r>
              <a:rPr lang="en-US" sz="2200" dirty="0" smtClean="0"/>
              <a:t>4.2 ± 2.0)×10</a:t>
            </a:r>
            <a:r>
              <a:rPr lang="en-US" sz="2200" baseline="30000" dirty="0" smtClean="0"/>
              <a:t>-5</a:t>
            </a:r>
            <a:r>
              <a:rPr lang="en-US" sz="2200" dirty="0" smtClean="0"/>
              <a:t> </a:t>
            </a:r>
            <a:r>
              <a:rPr lang="en-US" sz="2200" dirty="0" smtClean="0"/>
              <a:t>determined </a:t>
            </a:r>
            <a:r>
              <a:rPr lang="en-US" sz="2200" dirty="0" smtClean="0"/>
              <a:t>by </a:t>
            </a:r>
            <a:r>
              <a:rPr lang="en-US" sz="2200" dirty="0" smtClean="0"/>
              <a:t>2 methods: 1</a:t>
            </a:r>
            <a:r>
              <a:rPr lang="en-US" sz="2200" dirty="0" smtClean="0"/>
              <a:t>) absolute and 2) D-</a:t>
            </a:r>
            <a:r>
              <a:rPr lang="en-US" sz="2200" baseline="30000" dirty="0" smtClean="0"/>
              <a:t>3</a:t>
            </a:r>
            <a:r>
              <a:rPr lang="en-US" sz="2200" dirty="0" smtClean="0"/>
              <a:t>He cross-calibration</a:t>
            </a:r>
          </a:p>
        </p:txBody>
      </p:sp>
      <p:sp>
        <p:nvSpPr>
          <p:cNvPr id="4101" name="Rounded Rectangle 43"/>
          <p:cNvSpPr>
            <a:spLocks noChangeArrowheads="1"/>
          </p:cNvSpPr>
          <p:nvPr/>
        </p:nvSpPr>
        <p:spPr bwMode="auto">
          <a:xfrm>
            <a:off x="798513" y="2554288"/>
            <a:ext cx="2328862" cy="1752600"/>
          </a:xfrm>
          <a:prstGeom prst="roundRect">
            <a:avLst>
              <a:gd name="adj" fmla="val 16667"/>
            </a:avLst>
          </a:prstGeom>
          <a:solidFill>
            <a:srgbClr val="FFFF00"/>
          </a:solidFill>
          <a:ln w="38100" algn="ctr">
            <a:solidFill>
              <a:schemeClr val="tx1"/>
            </a:solidFill>
            <a:round/>
            <a:headEnd/>
            <a:tailEnd/>
          </a:ln>
        </p:spPr>
        <p:txBody>
          <a:bodyPr lIns="79406" tIns="39703" rIns="79406" bIns="39703"/>
          <a:lstStyle/>
          <a:p>
            <a:pPr algn="ctr" defTabSz="4170363"/>
            <a:endParaRPr lang="en-US" sz="1000">
              <a:solidFill>
                <a:srgbClr val="000000"/>
              </a:solidFill>
            </a:endParaRPr>
          </a:p>
          <a:p>
            <a:pPr algn="ctr" defTabSz="4170363"/>
            <a:r>
              <a:rPr lang="en-US" sz="2400">
                <a:solidFill>
                  <a:srgbClr val="000000"/>
                </a:solidFill>
              </a:rPr>
              <a:t>Absolute </a:t>
            </a:r>
            <a:r>
              <a:rPr lang="en-US" sz="2400">
                <a:solidFill>
                  <a:srgbClr val="000000"/>
                </a:solidFill>
                <a:sym typeface="Symbol" pitchFamily="18" charset="2"/>
              </a:rPr>
              <a:t> calibration</a:t>
            </a:r>
          </a:p>
          <a:p>
            <a:pPr algn="ctr" defTabSz="4170363"/>
            <a:r>
              <a:rPr lang="en-US" sz="2400">
                <a:solidFill>
                  <a:srgbClr val="000000"/>
                </a:solidFill>
                <a:sym typeface="Symbol" pitchFamily="18" charset="2"/>
              </a:rPr>
              <a:t>at HIS  </a:t>
            </a:r>
            <a:endParaRPr lang="en-US" sz="2400">
              <a:solidFill>
                <a:srgbClr val="000000"/>
              </a:solidFill>
            </a:endParaRPr>
          </a:p>
        </p:txBody>
      </p:sp>
      <p:sp>
        <p:nvSpPr>
          <p:cNvPr id="4102" name="Rounded Rectangle 44"/>
          <p:cNvSpPr>
            <a:spLocks noChangeArrowheads="1"/>
          </p:cNvSpPr>
          <p:nvPr/>
        </p:nvSpPr>
        <p:spPr bwMode="auto">
          <a:xfrm>
            <a:off x="3549877" y="2532743"/>
            <a:ext cx="2347912" cy="1781175"/>
          </a:xfrm>
          <a:prstGeom prst="roundRect">
            <a:avLst>
              <a:gd name="adj" fmla="val 16667"/>
            </a:avLst>
          </a:prstGeom>
          <a:solidFill>
            <a:srgbClr val="FFFF00"/>
          </a:solidFill>
          <a:ln w="38100" algn="ctr">
            <a:solidFill>
              <a:schemeClr val="tx1"/>
            </a:solidFill>
            <a:round/>
            <a:headEnd/>
            <a:tailEnd/>
          </a:ln>
        </p:spPr>
        <p:txBody>
          <a:bodyPr lIns="79406" tIns="39703" rIns="79406" bIns="39703"/>
          <a:lstStyle/>
          <a:p>
            <a:pPr algn="ctr" defTabSz="4170363"/>
            <a:endParaRPr lang="en-US" sz="1000">
              <a:solidFill>
                <a:srgbClr val="000000"/>
              </a:solidFill>
            </a:endParaRPr>
          </a:p>
          <a:p>
            <a:pPr algn="ctr" defTabSz="4170363"/>
            <a:r>
              <a:rPr lang="en-US" sz="2400">
                <a:solidFill>
                  <a:srgbClr val="000000"/>
                </a:solidFill>
              </a:rPr>
              <a:t>D-</a:t>
            </a:r>
            <a:r>
              <a:rPr lang="en-US" sz="2400" baseline="30000">
                <a:solidFill>
                  <a:srgbClr val="000000"/>
                </a:solidFill>
              </a:rPr>
              <a:t>3</a:t>
            </a:r>
            <a:r>
              <a:rPr lang="en-US" sz="2400">
                <a:solidFill>
                  <a:srgbClr val="000000"/>
                </a:solidFill>
              </a:rPr>
              <a:t>He </a:t>
            </a:r>
            <a:r>
              <a:rPr lang="en-US" sz="2400">
                <a:solidFill>
                  <a:srgbClr val="000000"/>
                </a:solidFill>
                <a:sym typeface="Symbol" pitchFamily="18" charset="2"/>
              </a:rPr>
              <a:t></a:t>
            </a:r>
            <a:r>
              <a:rPr lang="en-US" sz="2400">
                <a:solidFill>
                  <a:srgbClr val="000000"/>
                </a:solidFill>
              </a:rPr>
              <a:t> </a:t>
            </a:r>
          </a:p>
          <a:p>
            <a:pPr algn="ctr" defTabSz="4170363"/>
            <a:r>
              <a:rPr lang="en-US" sz="2400">
                <a:solidFill>
                  <a:srgbClr val="000000"/>
                </a:solidFill>
              </a:rPr>
              <a:t>cross-cal.</a:t>
            </a:r>
          </a:p>
          <a:p>
            <a:pPr algn="ctr" defTabSz="4170363"/>
            <a:r>
              <a:rPr lang="en-US" sz="2400">
                <a:solidFill>
                  <a:srgbClr val="000000"/>
                </a:solidFill>
                <a:sym typeface="Symbol" pitchFamily="18" charset="2"/>
              </a:rPr>
              <a:t>at OMEGA </a:t>
            </a:r>
            <a:endParaRPr lang="en-US" sz="2400">
              <a:solidFill>
                <a:srgbClr val="000000"/>
              </a:solidFill>
            </a:endParaRPr>
          </a:p>
        </p:txBody>
      </p:sp>
      <p:sp>
        <p:nvSpPr>
          <p:cNvPr id="4103" name="Rounded Rectangle 45"/>
          <p:cNvSpPr>
            <a:spLocks noChangeArrowheads="1"/>
          </p:cNvSpPr>
          <p:nvPr/>
        </p:nvSpPr>
        <p:spPr bwMode="auto">
          <a:xfrm>
            <a:off x="6304870" y="2504167"/>
            <a:ext cx="2414587" cy="1778000"/>
          </a:xfrm>
          <a:prstGeom prst="roundRect">
            <a:avLst>
              <a:gd name="adj" fmla="val 16667"/>
            </a:avLst>
          </a:prstGeom>
          <a:noFill/>
          <a:ln w="38100" algn="ctr">
            <a:solidFill>
              <a:schemeClr val="tx1"/>
            </a:solidFill>
            <a:round/>
            <a:headEnd/>
            <a:tailEnd/>
          </a:ln>
        </p:spPr>
        <p:txBody>
          <a:bodyPr lIns="79406" tIns="39703" rIns="79406" bIns="39703"/>
          <a:lstStyle/>
          <a:p>
            <a:pPr algn="ctr" defTabSz="4170363"/>
            <a:endParaRPr lang="en-US" sz="1000" dirty="0">
              <a:solidFill>
                <a:srgbClr val="000000"/>
              </a:solidFill>
            </a:endParaRPr>
          </a:p>
          <a:p>
            <a:pPr algn="ctr" defTabSz="4170363"/>
            <a:r>
              <a:rPr lang="en-US" sz="1600" dirty="0">
                <a:solidFill>
                  <a:srgbClr val="000000"/>
                </a:solidFill>
              </a:rPr>
              <a:t>Supporting </a:t>
            </a:r>
            <a:r>
              <a:rPr lang="en-US" sz="1600" dirty="0" smtClean="0">
                <a:solidFill>
                  <a:srgbClr val="000000"/>
                </a:solidFill>
              </a:rPr>
              <a:t>Evidence</a:t>
            </a:r>
            <a:endParaRPr lang="en-US" sz="1600" dirty="0">
              <a:solidFill>
                <a:srgbClr val="000000"/>
              </a:solidFill>
            </a:endParaRPr>
          </a:p>
          <a:p>
            <a:pPr algn="ctr" defTabSz="4170363">
              <a:lnSpc>
                <a:spcPts val="2400"/>
              </a:lnSpc>
            </a:pPr>
            <a:r>
              <a:rPr lang="en-US" sz="1600" dirty="0">
                <a:solidFill>
                  <a:srgbClr val="000000"/>
                </a:solidFill>
              </a:rPr>
              <a:t>(Puck n-</a:t>
            </a:r>
            <a:r>
              <a:rPr lang="en-US" sz="1600" dirty="0">
                <a:solidFill>
                  <a:srgbClr val="000000"/>
                </a:solidFill>
                <a:sym typeface="Symbol" pitchFamily="18" charset="2"/>
              </a:rPr>
              <a:t> </a:t>
            </a:r>
            <a:r>
              <a:rPr lang="en-US" sz="1600" dirty="0">
                <a:solidFill>
                  <a:srgbClr val="000000"/>
                </a:solidFill>
              </a:rPr>
              <a:t>calibration</a:t>
            </a:r>
          </a:p>
          <a:p>
            <a:pPr algn="ctr" defTabSz="4170363">
              <a:lnSpc>
                <a:spcPts val="2400"/>
              </a:lnSpc>
            </a:pPr>
            <a:r>
              <a:rPr lang="en-US" sz="1600" dirty="0">
                <a:solidFill>
                  <a:srgbClr val="000000"/>
                </a:solidFill>
                <a:sym typeface="Symbol" pitchFamily="18" charset="2"/>
              </a:rPr>
              <a:t>at OMEGA)</a:t>
            </a:r>
            <a:r>
              <a:rPr lang="en-US" sz="2400" dirty="0">
                <a:solidFill>
                  <a:srgbClr val="000000"/>
                </a:solidFill>
                <a:sym typeface="Symbol" pitchFamily="18" charset="2"/>
              </a:rPr>
              <a:t> </a:t>
            </a:r>
            <a:endParaRPr lang="en-US" sz="2400" dirty="0">
              <a:solidFill>
                <a:srgbClr val="000000"/>
              </a:solidFill>
            </a:endParaRPr>
          </a:p>
        </p:txBody>
      </p:sp>
      <p:sp>
        <p:nvSpPr>
          <p:cNvPr id="4104" name="Down Arrow 46"/>
          <p:cNvSpPr>
            <a:spLocks noChangeArrowheads="1"/>
          </p:cNvSpPr>
          <p:nvPr/>
        </p:nvSpPr>
        <p:spPr bwMode="auto">
          <a:xfrm rot="10800000">
            <a:off x="1900238" y="4352925"/>
            <a:ext cx="428625" cy="574675"/>
          </a:xfrm>
          <a:prstGeom prst="downArrow">
            <a:avLst>
              <a:gd name="adj1" fmla="val 50000"/>
              <a:gd name="adj2" fmla="val 50048"/>
            </a:avLst>
          </a:prstGeom>
          <a:solidFill>
            <a:srgbClr val="92D050"/>
          </a:solidFill>
          <a:ln w="9525" algn="ctr">
            <a:solidFill>
              <a:srgbClr val="92D050"/>
            </a:solidFill>
            <a:round/>
            <a:headEnd/>
            <a:tailEnd/>
          </a:ln>
        </p:spPr>
        <p:txBody>
          <a:bodyPr lIns="79406" tIns="39703" rIns="79406" bIns="39703"/>
          <a:lstStyle/>
          <a:p>
            <a:pPr defTabSz="4170363"/>
            <a:endParaRPr lang="en-US">
              <a:solidFill>
                <a:srgbClr val="000000"/>
              </a:solidFill>
            </a:endParaRPr>
          </a:p>
        </p:txBody>
      </p:sp>
      <p:sp>
        <p:nvSpPr>
          <p:cNvPr id="4105" name="Down Arrow 48"/>
          <p:cNvSpPr>
            <a:spLocks noChangeArrowheads="1"/>
          </p:cNvSpPr>
          <p:nvPr/>
        </p:nvSpPr>
        <p:spPr bwMode="auto">
          <a:xfrm rot="10800000">
            <a:off x="7270069" y="4314825"/>
            <a:ext cx="428625" cy="590550"/>
          </a:xfrm>
          <a:prstGeom prst="downArrow">
            <a:avLst>
              <a:gd name="adj1" fmla="val 50000"/>
              <a:gd name="adj2" fmla="val 49995"/>
            </a:avLst>
          </a:prstGeom>
          <a:solidFill>
            <a:srgbClr val="92D050"/>
          </a:solidFill>
          <a:ln w="9525" algn="ctr">
            <a:solidFill>
              <a:srgbClr val="92D050"/>
            </a:solidFill>
            <a:round/>
            <a:headEnd/>
            <a:tailEnd/>
          </a:ln>
        </p:spPr>
        <p:txBody>
          <a:bodyPr lIns="79406" tIns="39703" rIns="79406" bIns="39703"/>
          <a:lstStyle/>
          <a:p>
            <a:pPr defTabSz="4170363"/>
            <a:endParaRPr lang="en-US">
              <a:solidFill>
                <a:srgbClr val="000000"/>
              </a:solidFill>
            </a:endParaRPr>
          </a:p>
        </p:txBody>
      </p:sp>
      <p:sp>
        <p:nvSpPr>
          <p:cNvPr id="4106" name="Rounded Rectangle 49"/>
          <p:cNvSpPr>
            <a:spLocks noChangeArrowheads="1"/>
          </p:cNvSpPr>
          <p:nvPr/>
        </p:nvSpPr>
        <p:spPr bwMode="auto">
          <a:xfrm>
            <a:off x="1098550" y="4914900"/>
            <a:ext cx="7446736" cy="887413"/>
          </a:xfrm>
          <a:prstGeom prst="roundRect">
            <a:avLst>
              <a:gd name="adj" fmla="val 16667"/>
            </a:avLst>
          </a:prstGeom>
          <a:solidFill>
            <a:srgbClr val="92D050"/>
          </a:solidFill>
          <a:ln w="9525" algn="ctr">
            <a:solidFill>
              <a:srgbClr val="92D050"/>
            </a:solidFill>
            <a:round/>
            <a:headEnd/>
            <a:tailEnd/>
          </a:ln>
        </p:spPr>
        <p:txBody>
          <a:bodyPr lIns="79406" tIns="39703" rIns="79406" bIns="39703"/>
          <a:lstStyle/>
          <a:p>
            <a:pPr algn="ctr" defTabSz="4170363"/>
            <a:r>
              <a:rPr lang="en-US" sz="2000">
                <a:solidFill>
                  <a:srgbClr val="000000"/>
                </a:solidFill>
              </a:rPr>
              <a:t>Monte Carlo Code Development: ACCEPT &amp; GEANT4</a:t>
            </a:r>
          </a:p>
        </p:txBody>
      </p:sp>
      <p:graphicFrame>
        <p:nvGraphicFramePr>
          <p:cNvPr id="4098" name="Object 3"/>
          <p:cNvGraphicFramePr>
            <a:graphicFrameLocks noChangeAspect="1"/>
          </p:cNvGraphicFramePr>
          <p:nvPr/>
        </p:nvGraphicFramePr>
        <p:xfrm>
          <a:off x="2479675" y="1292225"/>
          <a:ext cx="4694238" cy="600075"/>
        </p:xfrm>
        <a:graphic>
          <a:graphicData uri="http://schemas.openxmlformats.org/presentationml/2006/ole">
            <p:oleObj spid="_x0000_s112642" name="Equation" r:id="rId4" imgW="1892160" imgH="241200" progId="Equation.3">
              <p:embed/>
            </p:oleObj>
          </a:graphicData>
        </a:graphic>
      </p:graphicFrame>
      <p:sp>
        <p:nvSpPr>
          <p:cNvPr id="4107" name="Slide Number Placeholder 3"/>
          <p:cNvSpPr txBox="1">
            <a:spLocks noGrp="1"/>
          </p:cNvSpPr>
          <p:nvPr/>
        </p:nvSpPr>
        <p:spPr bwMode="auto">
          <a:xfrm>
            <a:off x="6781800" y="6218238"/>
            <a:ext cx="1993900" cy="342900"/>
          </a:xfrm>
          <a:prstGeom prst="rect">
            <a:avLst/>
          </a:prstGeom>
          <a:noFill/>
          <a:ln w="9525">
            <a:noFill/>
            <a:miter lim="800000"/>
            <a:headEnd/>
            <a:tailEnd/>
          </a:ln>
        </p:spPr>
        <p:txBody>
          <a:bodyPr/>
          <a:lstStyle/>
          <a:p>
            <a:pPr algn="r" eaLnBrk="0" hangingPunct="0"/>
            <a:r>
              <a:rPr lang="en-US" sz="800" i="1">
                <a:solidFill>
                  <a:srgbClr val="000000"/>
                </a:solidFill>
              </a:rPr>
              <a:t>Slide </a:t>
            </a:r>
            <a:fld id="{C3ABE53D-0724-41A2-83CA-4676E60553F3}" type="slidenum">
              <a:rPr lang="en-US" sz="800" i="1">
                <a:solidFill>
                  <a:srgbClr val="000000"/>
                </a:solidFill>
              </a:rPr>
              <a:pPr algn="r" eaLnBrk="0" hangingPunct="0"/>
              <a:t>19</a:t>
            </a:fld>
            <a:endParaRPr lang="en-US" sz="800" i="1">
              <a:solidFill>
                <a:srgbClr val="000000"/>
              </a:solidFill>
            </a:endParaRPr>
          </a:p>
        </p:txBody>
      </p:sp>
      <p:sp>
        <p:nvSpPr>
          <p:cNvPr id="14" name="Right Arrow 13"/>
          <p:cNvSpPr/>
          <p:nvPr/>
        </p:nvSpPr>
        <p:spPr>
          <a:xfrm rot="19283743">
            <a:off x="2617788" y="2060575"/>
            <a:ext cx="766762" cy="336550"/>
          </a:xfrm>
          <a:prstGeom prst="rightArrow">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5" name="Right Arrow 14"/>
          <p:cNvSpPr/>
          <p:nvPr/>
        </p:nvSpPr>
        <p:spPr>
          <a:xfrm rot="16200000">
            <a:off x="4371181" y="2082007"/>
            <a:ext cx="525463" cy="336550"/>
          </a:xfrm>
          <a:prstGeom prst="rightArrow">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6" name="Right Arrow 15"/>
          <p:cNvSpPr/>
          <p:nvPr/>
        </p:nvSpPr>
        <p:spPr>
          <a:xfrm rot="12920065">
            <a:off x="5686425" y="2144713"/>
            <a:ext cx="766763" cy="334962"/>
          </a:xfrm>
          <a:prstGeom prst="rightArrow">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8" name="TextBox 17"/>
          <p:cNvSpPr txBox="1">
            <a:spLocks noChangeArrowheads="1"/>
          </p:cNvSpPr>
          <p:nvPr/>
        </p:nvSpPr>
        <p:spPr bwMode="auto">
          <a:xfrm>
            <a:off x="6383813" y="6451264"/>
            <a:ext cx="1369948" cy="307631"/>
          </a:xfrm>
          <a:prstGeom prst="rect">
            <a:avLst/>
          </a:prstGeom>
          <a:noFill/>
          <a:ln w="9525">
            <a:noFill/>
            <a:miter lim="800000"/>
            <a:headEnd/>
            <a:tailEnd/>
          </a:ln>
        </p:spPr>
        <p:txBody>
          <a:bodyPr wrap="none" lIns="91292" tIns="45648" rIns="91292" bIns="45648">
            <a:spAutoFit/>
          </a:bodyPr>
          <a:lstStyle/>
          <a:p>
            <a:r>
              <a:rPr lang="en-US" b="1" dirty="0" smtClean="0">
                <a:solidFill>
                  <a:srgbClr val="FF0000"/>
                </a:solidFill>
              </a:rPr>
              <a:t>Y. Kim (LANL)</a:t>
            </a:r>
            <a:endParaRPr lang="en-US" b="1" dirty="0">
              <a:solidFill>
                <a:srgbClr val="FF000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ctrTitle"/>
          </p:nvPr>
        </p:nvSpPr>
        <p:spPr>
          <a:xfrm>
            <a:off x="1058870" y="415925"/>
            <a:ext cx="8085137" cy="571500"/>
          </a:xfrm>
        </p:spPr>
        <p:txBody>
          <a:bodyPr/>
          <a:lstStyle/>
          <a:p>
            <a:pPr algn="l" eaLnBrk="1" hangingPunct="1"/>
            <a:r>
              <a:rPr lang="en-US" sz="2800" dirty="0" smtClean="0"/>
              <a:t>Acknowledgments</a:t>
            </a:r>
            <a:endParaRPr lang="en-US" sz="2400" dirty="0" smtClean="0"/>
          </a:p>
        </p:txBody>
      </p:sp>
      <p:sp>
        <p:nvSpPr>
          <p:cNvPr id="29699" name="Rectangle 3"/>
          <p:cNvSpPr>
            <a:spLocks noGrp="1" noChangeArrowheads="1"/>
          </p:cNvSpPr>
          <p:nvPr>
            <p:ph type="subTitle" idx="1"/>
          </p:nvPr>
        </p:nvSpPr>
        <p:spPr>
          <a:xfrm>
            <a:off x="0" y="1289050"/>
            <a:ext cx="9144000" cy="4416425"/>
          </a:xfrm>
        </p:spPr>
        <p:txBody>
          <a:bodyPr/>
          <a:lstStyle/>
          <a:p>
            <a:pPr eaLnBrk="1" hangingPunct="1">
              <a:lnSpc>
                <a:spcPct val="80000"/>
              </a:lnSpc>
              <a:spcBef>
                <a:spcPts val="600"/>
              </a:spcBef>
              <a:buClr>
                <a:schemeClr val="tx1"/>
              </a:buClr>
            </a:pPr>
            <a:r>
              <a:rPr lang="en-US" sz="1600" dirty="0" smtClean="0"/>
              <a:t>Y.H. Kim, </a:t>
            </a:r>
            <a:r>
              <a:rPr lang="en-US" sz="1600" b="0" dirty="0" smtClean="0"/>
              <a:t>N. Hoffman, D.C. Wilson, C.S. Young, J.M. Mack, J.R. Langenbrunner, </a:t>
            </a:r>
            <a:endParaRPr lang="en-US" sz="1600" b="0" dirty="0" smtClean="0"/>
          </a:p>
          <a:p>
            <a:pPr eaLnBrk="1" hangingPunct="1">
              <a:lnSpc>
                <a:spcPct val="80000"/>
              </a:lnSpc>
              <a:spcBef>
                <a:spcPts val="600"/>
              </a:spcBef>
              <a:buClr>
                <a:schemeClr val="tx1"/>
              </a:buClr>
            </a:pPr>
            <a:r>
              <a:rPr lang="en-US" sz="1600" b="0" dirty="0" smtClean="0"/>
              <a:t>S</a:t>
            </a:r>
            <a:r>
              <a:rPr lang="en-US" sz="1600" b="0" dirty="0" smtClean="0"/>
              <a:t>. Evans, </a:t>
            </a:r>
            <a:r>
              <a:rPr lang="en-US" sz="1600" b="0" dirty="0" smtClean="0"/>
              <a:t>T</a:t>
            </a:r>
            <a:r>
              <a:rPr lang="en-US" sz="1600" b="0" dirty="0" smtClean="0"/>
              <a:t>. Sedillo, S. Batha,…</a:t>
            </a:r>
            <a:endParaRPr lang="en-US" sz="1800" b="0" dirty="0" smtClean="0"/>
          </a:p>
          <a:p>
            <a:pPr eaLnBrk="1" hangingPunct="1">
              <a:lnSpc>
                <a:spcPct val="80000"/>
              </a:lnSpc>
              <a:spcBef>
                <a:spcPts val="600"/>
              </a:spcBef>
              <a:buClr>
                <a:schemeClr val="tx1"/>
              </a:buClr>
            </a:pPr>
            <a:r>
              <a:rPr lang="en-US" sz="1800" i="1" dirty="0" smtClean="0">
                <a:solidFill>
                  <a:srgbClr val="0857F6"/>
                </a:solidFill>
              </a:rPr>
              <a:t>Los Alamos Nat’l Lab</a:t>
            </a:r>
            <a:endParaRPr lang="en-US" sz="100" i="1" dirty="0" smtClean="0">
              <a:solidFill>
                <a:srgbClr val="0857F6"/>
              </a:solidFill>
            </a:endParaRPr>
          </a:p>
          <a:p>
            <a:pPr eaLnBrk="1" hangingPunct="1">
              <a:lnSpc>
                <a:spcPct val="80000"/>
              </a:lnSpc>
              <a:spcBef>
                <a:spcPts val="600"/>
              </a:spcBef>
              <a:buClr>
                <a:schemeClr val="tx1"/>
              </a:buClr>
            </a:pPr>
            <a:r>
              <a:rPr lang="en-US" sz="1600" dirty="0" smtClean="0"/>
              <a:t>W. Stoeffl</a:t>
            </a:r>
            <a:r>
              <a:rPr lang="en-US" sz="1600" b="0" dirty="0" smtClean="0"/>
              <a:t>, </a:t>
            </a:r>
            <a:r>
              <a:rPr lang="en-US" sz="1600" dirty="0" smtClean="0"/>
              <a:t>L. Bernstein</a:t>
            </a:r>
            <a:r>
              <a:rPr lang="en-US" sz="1600" b="0" dirty="0" smtClean="0"/>
              <a:t>, J. Church, A. Carpenter, L. </a:t>
            </a:r>
            <a:r>
              <a:rPr lang="en-US" sz="1600" b="0" dirty="0" err="1" smtClean="0"/>
              <a:t>Dauffy</a:t>
            </a:r>
            <a:r>
              <a:rPr lang="en-US" sz="1600" b="0" dirty="0" smtClean="0"/>
              <a:t>, J. </a:t>
            </a:r>
            <a:r>
              <a:rPr lang="en-US" sz="1600" b="0" dirty="0" smtClean="0"/>
              <a:t>Liebman, E. Grafil</a:t>
            </a:r>
          </a:p>
          <a:p>
            <a:pPr eaLnBrk="1" hangingPunct="1">
              <a:lnSpc>
                <a:spcPct val="80000"/>
              </a:lnSpc>
              <a:spcBef>
                <a:spcPts val="600"/>
              </a:spcBef>
              <a:buClr>
                <a:schemeClr val="tx1"/>
              </a:buClr>
            </a:pPr>
            <a:r>
              <a:rPr lang="en-US" sz="1600" b="0" dirty="0" smtClean="0"/>
              <a:t> </a:t>
            </a:r>
            <a:r>
              <a:rPr lang="en-US" sz="1600" b="0" dirty="0" smtClean="0"/>
              <a:t>and the </a:t>
            </a:r>
            <a:r>
              <a:rPr lang="en-US" sz="1600" b="0" i="1" dirty="0" smtClean="0"/>
              <a:t>NIF</a:t>
            </a:r>
            <a:r>
              <a:rPr lang="en-US" sz="1600" b="0" dirty="0" smtClean="0"/>
              <a:t> Team</a:t>
            </a:r>
            <a:endParaRPr lang="en-US" sz="1800" b="0" dirty="0" smtClean="0"/>
          </a:p>
          <a:p>
            <a:pPr eaLnBrk="1" hangingPunct="1">
              <a:lnSpc>
                <a:spcPct val="80000"/>
              </a:lnSpc>
              <a:spcBef>
                <a:spcPts val="600"/>
              </a:spcBef>
              <a:buClr>
                <a:schemeClr val="tx1"/>
              </a:buClr>
            </a:pPr>
            <a:r>
              <a:rPr lang="en-US" sz="1800" i="1" dirty="0" smtClean="0">
                <a:solidFill>
                  <a:srgbClr val="0857F6"/>
                </a:solidFill>
              </a:rPr>
              <a:t>Lawrence Livermore Nat’l Lab</a:t>
            </a:r>
          </a:p>
          <a:p>
            <a:pPr eaLnBrk="1" hangingPunct="1">
              <a:lnSpc>
                <a:spcPct val="80000"/>
              </a:lnSpc>
              <a:spcBef>
                <a:spcPts val="600"/>
              </a:spcBef>
              <a:buClr>
                <a:schemeClr val="tx1"/>
              </a:buClr>
            </a:pPr>
            <a:endParaRPr lang="en-US" sz="100" i="1" dirty="0" smtClean="0">
              <a:solidFill>
                <a:srgbClr val="0857F6"/>
              </a:solidFill>
            </a:endParaRPr>
          </a:p>
          <a:p>
            <a:pPr eaLnBrk="1" hangingPunct="1">
              <a:lnSpc>
                <a:spcPct val="80000"/>
              </a:lnSpc>
              <a:spcBef>
                <a:spcPts val="600"/>
              </a:spcBef>
              <a:buClr>
                <a:schemeClr val="tx1"/>
              </a:buClr>
            </a:pPr>
            <a:r>
              <a:rPr lang="en-US" sz="1600" dirty="0" smtClean="0"/>
              <a:t>C.J. </a:t>
            </a:r>
            <a:r>
              <a:rPr lang="en-US" sz="1600" dirty="0" err="1" smtClean="0"/>
              <a:t>Horsfield</a:t>
            </a:r>
            <a:r>
              <a:rPr lang="en-US" sz="1600" b="0" dirty="0" smtClean="0"/>
              <a:t>, M. Rubery, W. </a:t>
            </a:r>
            <a:r>
              <a:rPr lang="en-US" sz="1600" b="0" dirty="0" err="1" smtClean="0"/>
              <a:t>Garbett</a:t>
            </a:r>
            <a:endParaRPr lang="en-US" sz="1800" b="0" dirty="0" smtClean="0"/>
          </a:p>
          <a:p>
            <a:pPr eaLnBrk="1" hangingPunct="1">
              <a:lnSpc>
                <a:spcPct val="80000"/>
              </a:lnSpc>
              <a:spcBef>
                <a:spcPts val="600"/>
              </a:spcBef>
              <a:buClr>
                <a:schemeClr val="tx1"/>
              </a:buClr>
            </a:pPr>
            <a:r>
              <a:rPr lang="en-US" sz="1800" i="1" dirty="0" smtClean="0">
                <a:solidFill>
                  <a:srgbClr val="0857F6"/>
                </a:solidFill>
              </a:rPr>
              <a:t>Atomic Weapons Establishment</a:t>
            </a:r>
          </a:p>
          <a:p>
            <a:pPr eaLnBrk="1" hangingPunct="1">
              <a:lnSpc>
                <a:spcPct val="80000"/>
              </a:lnSpc>
              <a:spcBef>
                <a:spcPts val="600"/>
              </a:spcBef>
              <a:buClr>
                <a:schemeClr val="tx1"/>
              </a:buClr>
            </a:pPr>
            <a:endParaRPr lang="en-US" sz="100" i="1" dirty="0" smtClean="0">
              <a:solidFill>
                <a:srgbClr val="0857F6"/>
              </a:solidFill>
            </a:endParaRPr>
          </a:p>
          <a:p>
            <a:pPr eaLnBrk="1" hangingPunct="1">
              <a:lnSpc>
                <a:spcPct val="70000"/>
              </a:lnSpc>
              <a:spcBef>
                <a:spcPts val="600"/>
              </a:spcBef>
              <a:buClr>
                <a:schemeClr val="tx1"/>
              </a:buClr>
            </a:pPr>
            <a:r>
              <a:rPr lang="en-US" sz="1600" dirty="0" smtClean="0"/>
              <a:t>E.K. Miller</a:t>
            </a:r>
            <a:r>
              <a:rPr lang="en-US" sz="1600" b="0" dirty="0" smtClean="0"/>
              <a:t>, R. Malone, M. Kaufman, B. Cox, Z. Ali, T. Tunnell,…</a:t>
            </a:r>
          </a:p>
          <a:p>
            <a:pPr eaLnBrk="1" hangingPunct="1">
              <a:lnSpc>
                <a:spcPct val="70000"/>
              </a:lnSpc>
              <a:spcBef>
                <a:spcPts val="600"/>
              </a:spcBef>
              <a:buClr>
                <a:schemeClr val="tx1"/>
              </a:buClr>
            </a:pPr>
            <a:r>
              <a:rPr lang="en-US" sz="1800" i="1" dirty="0" smtClean="0">
                <a:solidFill>
                  <a:srgbClr val="0857F6"/>
                </a:solidFill>
              </a:rPr>
              <a:t>Nat’l Security Technologies</a:t>
            </a:r>
          </a:p>
          <a:p>
            <a:pPr eaLnBrk="1" hangingPunct="1">
              <a:lnSpc>
                <a:spcPct val="70000"/>
              </a:lnSpc>
              <a:spcBef>
                <a:spcPts val="600"/>
              </a:spcBef>
              <a:buClr>
                <a:schemeClr val="tx1"/>
              </a:buClr>
            </a:pPr>
            <a:endParaRPr lang="en-US" sz="100" b="0" dirty="0" smtClean="0"/>
          </a:p>
          <a:p>
            <a:pPr eaLnBrk="1" hangingPunct="1">
              <a:lnSpc>
                <a:spcPct val="80000"/>
              </a:lnSpc>
              <a:spcBef>
                <a:spcPts val="600"/>
              </a:spcBef>
              <a:buClr>
                <a:schemeClr val="tx1"/>
              </a:buClr>
            </a:pPr>
            <a:r>
              <a:rPr lang="en-US" sz="1600" dirty="0" smtClean="0"/>
              <a:t>R. Petrasso</a:t>
            </a:r>
            <a:r>
              <a:rPr lang="en-US" sz="1600" b="0" dirty="0" smtClean="0"/>
              <a:t>, J. Frenje, D. Casey, A. Zylstra, H. Rinderknecht, M. </a:t>
            </a:r>
            <a:r>
              <a:rPr lang="en-US" sz="1600" b="0" dirty="0" err="1" smtClean="0"/>
              <a:t>Gatu</a:t>
            </a:r>
            <a:r>
              <a:rPr lang="en-US" sz="1600" b="0" dirty="0" smtClean="0"/>
              <a:t> Johnson</a:t>
            </a:r>
            <a:r>
              <a:rPr lang="en-US" sz="1600" dirty="0" smtClean="0"/>
              <a:t>  </a:t>
            </a:r>
            <a:endParaRPr lang="en-US" sz="1600" b="0" dirty="0" smtClean="0"/>
          </a:p>
          <a:p>
            <a:pPr eaLnBrk="1" hangingPunct="1">
              <a:lnSpc>
                <a:spcPct val="80000"/>
              </a:lnSpc>
              <a:spcBef>
                <a:spcPts val="600"/>
              </a:spcBef>
              <a:buClr>
                <a:schemeClr val="tx1"/>
              </a:buClr>
            </a:pPr>
            <a:r>
              <a:rPr lang="en-US" sz="1800" i="1" dirty="0" smtClean="0">
                <a:solidFill>
                  <a:srgbClr val="0857F6"/>
                </a:solidFill>
              </a:rPr>
              <a:t>MIT</a:t>
            </a:r>
          </a:p>
          <a:p>
            <a:pPr eaLnBrk="1" hangingPunct="1">
              <a:lnSpc>
                <a:spcPct val="70000"/>
              </a:lnSpc>
              <a:spcBef>
                <a:spcPts val="600"/>
              </a:spcBef>
              <a:buClr>
                <a:schemeClr val="tx1"/>
              </a:buClr>
            </a:pPr>
            <a:endParaRPr lang="en-US" sz="100" i="1" dirty="0" smtClean="0">
              <a:solidFill>
                <a:srgbClr val="0857F6"/>
              </a:solidFill>
            </a:endParaRPr>
          </a:p>
          <a:p>
            <a:pPr eaLnBrk="1" hangingPunct="1">
              <a:lnSpc>
                <a:spcPct val="80000"/>
              </a:lnSpc>
              <a:spcBef>
                <a:spcPts val="600"/>
              </a:spcBef>
              <a:buClr>
                <a:schemeClr val="tx1"/>
              </a:buClr>
            </a:pPr>
            <a:r>
              <a:rPr lang="en-US" sz="1600" b="0" dirty="0" smtClean="0"/>
              <a:t>V. Yu. </a:t>
            </a:r>
            <a:r>
              <a:rPr lang="en-US" sz="1600" b="0" dirty="0" err="1" smtClean="0"/>
              <a:t>Glebov</a:t>
            </a:r>
            <a:r>
              <a:rPr lang="en-US" sz="1600" b="0" dirty="0" smtClean="0"/>
              <a:t>, T. Duffy and the </a:t>
            </a:r>
            <a:r>
              <a:rPr lang="en-US" sz="1600" b="0" i="1" dirty="0" smtClean="0"/>
              <a:t>OMEGA</a:t>
            </a:r>
            <a:r>
              <a:rPr lang="en-US" sz="1600" b="0" dirty="0" smtClean="0"/>
              <a:t> Team</a:t>
            </a:r>
            <a:endParaRPr lang="en-US" sz="1800" b="0" dirty="0" smtClean="0"/>
          </a:p>
          <a:p>
            <a:pPr eaLnBrk="1" hangingPunct="1">
              <a:lnSpc>
                <a:spcPct val="80000"/>
              </a:lnSpc>
              <a:spcBef>
                <a:spcPts val="600"/>
              </a:spcBef>
              <a:buClr>
                <a:schemeClr val="tx1"/>
              </a:buClr>
            </a:pPr>
            <a:r>
              <a:rPr lang="en-US" sz="1800" i="1" dirty="0" smtClean="0">
                <a:solidFill>
                  <a:srgbClr val="0857F6"/>
                </a:solidFill>
              </a:rPr>
              <a:t>Laboratory for Laser </a:t>
            </a:r>
            <a:r>
              <a:rPr lang="en-US" sz="1800" i="1" dirty="0" err="1" smtClean="0">
                <a:solidFill>
                  <a:srgbClr val="0857F6"/>
                </a:solidFill>
              </a:rPr>
              <a:t>Energetics</a:t>
            </a:r>
            <a:endParaRPr lang="en-US" sz="1800" i="1" dirty="0" smtClean="0">
              <a:solidFill>
                <a:srgbClr val="0857F6"/>
              </a:solidFill>
            </a:endParaRPr>
          </a:p>
        </p:txBody>
      </p:sp>
      <p:pic>
        <p:nvPicPr>
          <p:cNvPr id="29700" name="Picture 4" descr="NSTec Logo"/>
          <p:cNvPicPr>
            <a:picLocks noChangeAspect="1" noChangeArrowheads="1"/>
          </p:cNvPicPr>
          <p:nvPr/>
        </p:nvPicPr>
        <p:blipFill>
          <a:blip r:embed="rId3" cstate="print"/>
          <a:srcRect/>
          <a:stretch>
            <a:fillRect/>
          </a:stretch>
        </p:blipFill>
        <p:spPr bwMode="auto">
          <a:xfrm>
            <a:off x="4019557" y="6134101"/>
            <a:ext cx="1870075" cy="242888"/>
          </a:xfrm>
          <a:prstGeom prst="rect">
            <a:avLst/>
          </a:prstGeom>
          <a:noFill/>
          <a:ln w="9525">
            <a:noFill/>
            <a:miter lim="800000"/>
            <a:headEnd/>
            <a:tailEnd/>
          </a:ln>
        </p:spPr>
      </p:pic>
      <p:pic>
        <p:nvPicPr>
          <p:cNvPr id="29701" name="Picture 8" descr="NIC_1in"/>
          <p:cNvPicPr>
            <a:picLocks noChangeAspect="1" noChangeArrowheads="1"/>
          </p:cNvPicPr>
          <p:nvPr/>
        </p:nvPicPr>
        <p:blipFill>
          <a:blip r:embed="rId4" cstate="print"/>
          <a:srcRect/>
          <a:stretch>
            <a:fillRect/>
          </a:stretch>
        </p:blipFill>
        <p:spPr bwMode="auto">
          <a:xfrm>
            <a:off x="1887538" y="5954713"/>
            <a:ext cx="568325" cy="412750"/>
          </a:xfrm>
          <a:prstGeom prst="rect">
            <a:avLst/>
          </a:prstGeom>
          <a:noFill/>
          <a:ln w="9525">
            <a:noFill/>
            <a:miter lim="800000"/>
            <a:headEnd/>
            <a:tailEnd/>
          </a:ln>
        </p:spPr>
      </p:pic>
      <p:pic>
        <p:nvPicPr>
          <p:cNvPr id="29702" name="Picture 6"/>
          <p:cNvPicPr>
            <a:picLocks noChangeArrowheads="1"/>
          </p:cNvPicPr>
          <p:nvPr/>
        </p:nvPicPr>
        <p:blipFill>
          <a:blip r:embed="rId5" cstate="print"/>
          <a:srcRect/>
          <a:stretch>
            <a:fillRect/>
          </a:stretch>
        </p:blipFill>
        <p:spPr bwMode="auto">
          <a:xfrm>
            <a:off x="2765425" y="5878520"/>
            <a:ext cx="939800" cy="554037"/>
          </a:xfrm>
          <a:prstGeom prst="rect">
            <a:avLst/>
          </a:prstGeom>
          <a:noFill/>
          <a:ln w="12700">
            <a:noFill/>
            <a:miter lim="800000"/>
            <a:headEnd/>
            <a:tailEnd/>
          </a:ln>
        </p:spPr>
      </p:pic>
      <p:pic>
        <p:nvPicPr>
          <p:cNvPr id="29703" name="Picture 7"/>
          <p:cNvPicPr>
            <a:picLocks noChangeArrowheads="1"/>
          </p:cNvPicPr>
          <p:nvPr/>
        </p:nvPicPr>
        <p:blipFill>
          <a:blip r:embed="rId6" cstate="print"/>
          <a:srcRect/>
          <a:stretch>
            <a:fillRect/>
          </a:stretch>
        </p:blipFill>
        <p:spPr bwMode="auto">
          <a:xfrm>
            <a:off x="5973763" y="5997575"/>
            <a:ext cx="977900" cy="354013"/>
          </a:xfrm>
          <a:prstGeom prst="rect">
            <a:avLst/>
          </a:prstGeom>
          <a:noFill/>
          <a:ln w="9525">
            <a:noFill/>
            <a:miter lim="800000"/>
            <a:headEnd/>
            <a:tailEnd/>
          </a:ln>
        </p:spPr>
      </p:pic>
      <p:pic>
        <p:nvPicPr>
          <p:cNvPr id="29704" name="Picture 8" descr="CSoM logo.gif"/>
          <p:cNvPicPr>
            <a:picLocks noChangeAspect="1"/>
          </p:cNvPicPr>
          <p:nvPr/>
        </p:nvPicPr>
        <p:blipFill>
          <a:blip r:embed="rId7" cstate="print"/>
          <a:srcRect/>
          <a:stretch>
            <a:fillRect/>
          </a:stretch>
        </p:blipFill>
        <p:spPr bwMode="auto">
          <a:xfrm>
            <a:off x="3959230" y="5900738"/>
            <a:ext cx="1822450" cy="2174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a:xfrm>
            <a:off x="342900" y="249238"/>
            <a:ext cx="8801100" cy="838200"/>
          </a:xfrm>
        </p:spPr>
        <p:txBody>
          <a:bodyPr/>
          <a:lstStyle/>
          <a:p>
            <a:r>
              <a:rPr lang="en-US" dirty="0" smtClean="0"/>
              <a:t>GCD &amp; GRH absolutely calibrated at </a:t>
            </a:r>
            <a:r>
              <a:rPr lang="en-US" dirty="0" err="1" smtClean="0"/>
              <a:t>HI</a:t>
            </a:r>
            <a:r>
              <a:rPr lang="en-US" dirty="0" err="1" smtClean="0">
                <a:latin typeface="Symbol" pitchFamily="18" charset="2"/>
              </a:rPr>
              <a:t>g</a:t>
            </a:r>
            <a:r>
              <a:rPr lang="en-US" dirty="0" err="1" smtClean="0"/>
              <a:t>S</a:t>
            </a:r>
            <a:endParaRPr lang="en-US" dirty="0" smtClean="0"/>
          </a:p>
        </p:txBody>
      </p:sp>
      <p:sp>
        <p:nvSpPr>
          <p:cNvPr id="69635" name="Rectangle 252"/>
          <p:cNvSpPr>
            <a:spLocks noChangeArrowheads="1"/>
          </p:cNvSpPr>
          <p:nvPr/>
        </p:nvSpPr>
        <p:spPr bwMode="auto">
          <a:xfrm>
            <a:off x="4816475" y="3784600"/>
            <a:ext cx="825500" cy="889000"/>
          </a:xfrm>
          <a:prstGeom prst="rect">
            <a:avLst/>
          </a:prstGeom>
          <a:solidFill>
            <a:schemeClr val="bg1"/>
          </a:solidFill>
          <a:ln w="9525">
            <a:noFill/>
            <a:miter lim="800000"/>
            <a:headEnd/>
            <a:tailEnd/>
          </a:ln>
        </p:spPr>
        <p:txBody>
          <a:bodyPr wrap="none" anchor="ctr"/>
          <a:lstStyle/>
          <a:p>
            <a:endParaRPr lang="en-US">
              <a:solidFill>
                <a:srgbClr val="000000"/>
              </a:solidFill>
            </a:endParaRPr>
          </a:p>
        </p:txBody>
      </p:sp>
      <p:sp>
        <p:nvSpPr>
          <p:cNvPr id="69636" name="Content Placeholder 2"/>
          <p:cNvSpPr>
            <a:spLocks noGrp="1"/>
          </p:cNvSpPr>
          <p:nvPr>
            <p:ph idx="1"/>
          </p:nvPr>
        </p:nvSpPr>
        <p:spPr>
          <a:xfrm>
            <a:off x="1069975" y="4691063"/>
            <a:ext cx="7496175" cy="1236662"/>
          </a:xfrm>
        </p:spPr>
        <p:txBody>
          <a:bodyPr/>
          <a:lstStyle/>
          <a:p>
            <a:r>
              <a:rPr lang="en-US" smtClean="0">
                <a:sym typeface="Symbol" pitchFamily="18" charset="2"/>
              </a:rPr>
              <a:t>High Intensity  Source at Duke University (TUNL)</a:t>
            </a:r>
          </a:p>
          <a:p>
            <a:pPr lvl="1"/>
            <a:r>
              <a:rPr lang="en-US" smtClean="0">
                <a:sym typeface="Symbol" pitchFamily="18" charset="2"/>
              </a:rPr>
              <a:t>Inverse Compton  source (2 – 60 MeV)</a:t>
            </a:r>
          </a:p>
          <a:p>
            <a:pPr lvl="1"/>
            <a:r>
              <a:rPr lang="en-US" smtClean="0">
                <a:sym typeface="Symbol" pitchFamily="18" charset="2"/>
              </a:rPr>
              <a:t>Mono-energetic  pencil beam energy: 4.4 MeV, 10 MeV, 16.86 MeV</a:t>
            </a:r>
          </a:p>
        </p:txBody>
      </p:sp>
      <p:sp>
        <p:nvSpPr>
          <p:cNvPr id="69637" name="Slide Number Placeholder 3"/>
          <p:cNvSpPr txBox="1">
            <a:spLocks noGrp="1"/>
          </p:cNvSpPr>
          <p:nvPr/>
        </p:nvSpPr>
        <p:spPr bwMode="auto">
          <a:xfrm>
            <a:off x="6781800" y="6218238"/>
            <a:ext cx="1993900" cy="342900"/>
          </a:xfrm>
          <a:prstGeom prst="rect">
            <a:avLst/>
          </a:prstGeom>
          <a:noFill/>
          <a:ln w="9525">
            <a:noFill/>
            <a:miter lim="800000"/>
            <a:headEnd/>
            <a:tailEnd/>
          </a:ln>
        </p:spPr>
        <p:txBody>
          <a:bodyPr/>
          <a:lstStyle/>
          <a:p>
            <a:pPr algn="r" eaLnBrk="0" hangingPunct="0"/>
            <a:r>
              <a:rPr lang="en-US" sz="800" i="1">
                <a:solidFill>
                  <a:srgbClr val="000000"/>
                </a:solidFill>
              </a:rPr>
              <a:t>Slide </a:t>
            </a:r>
            <a:fld id="{8D02DE52-8260-48FD-82B9-0354927274B7}" type="slidenum">
              <a:rPr lang="en-US" sz="800" i="1">
                <a:solidFill>
                  <a:srgbClr val="000000"/>
                </a:solidFill>
              </a:rPr>
              <a:pPr algn="r" eaLnBrk="0" hangingPunct="0"/>
              <a:t>20</a:t>
            </a:fld>
            <a:endParaRPr lang="en-US" sz="800" i="1">
              <a:solidFill>
                <a:srgbClr val="000000"/>
              </a:solidFill>
            </a:endParaRPr>
          </a:p>
        </p:txBody>
      </p:sp>
      <p:grpSp>
        <p:nvGrpSpPr>
          <p:cNvPr id="2" name="Group 108"/>
          <p:cNvGrpSpPr>
            <a:grpSpLocks/>
          </p:cNvGrpSpPr>
          <p:nvPr/>
        </p:nvGrpSpPr>
        <p:grpSpPr bwMode="auto">
          <a:xfrm>
            <a:off x="1600200" y="1347788"/>
            <a:ext cx="5988050" cy="3128962"/>
            <a:chOff x="2" y="2245"/>
            <a:chExt cx="3487" cy="1582"/>
          </a:xfrm>
        </p:grpSpPr>
        <p:grpSp>
          <p:nvGrpSpPr>
            <p:cNvPr id="3" name="Group 105"/>
            <p:cNvGrpSpPr>
              <a:grpSpLocks/>
            </p:cNvGrpSpPr>
            <p:nvPr/>
          </p:nvGrpSpPr>
          <p:grpSpPr bwMode="auto">
            <a:xfrm>
              <a:off x="47" y="2387"/>
              <a:ext cx="3079" cy="1367"/>
              <a:chOff x="57" y="2406"/>
              <a:chExt cx="3079" cy="1367"/>
            </a:xfrm>
          </p:grpSpPr>
          <p:sp>
            <p:nvSpPr>
              <p:cNvPr id="69643" name="Rectangle 80"/>
              <p:cNvSpPr>
                <a:spLocks noChangeArrowheads="1"/>
              </p:cNvSpPr>
              <p:nvPr/>
            </p:nvSpPr>
            <p:spPr bwMode="auto">
              <a:xfrm>
                <a:off x="1696" y="3206"/>
                <a:ext cx="139" cy="567"/>
              </a:xfrm>
              <a:prstGeom prst="rect">
                <a:avLst/>
              </a:prstGeom>
              <a:gradFill rotWithShape="1">
                <a:gsLst>
                  <a:gs pos="0">
                    <a:srgbClr val="DDDDDD"/>
                  </a:gs>
                  <a:gs pos="50000">
                    <a:srgbClr val="B2B2B2"/>
                  </a:gs>
                  <a:gs pos="100000">
                    <a:srgbClr val="DDDDDD"/>
                  </a:gs>
                </a:gsLst>
                <a:lin ang="5400000" scaled="1"/>
              </a:gradFill>
              <a:ln w="12700">
                <a:solidFill>
                  <a:schemeClr val="bg2"/>
                </a:solidFill>
                <a:miter lim="800000"/>
                <a:headEnd/>
                <a:tailEnd/>
              </a:ln>
            </p:spPr>
            <p:txBody>
              <a:bodyPr wrap="none" anchor="ctr"/>
              <a:lstStyle/>
              <a:p>
                <a:endParaRPr lang="en-US">
                  <a:solidFill>
                    <a:srgbClr val="000000"/>
                  </a:solidFill>
                </a:endParaRPr>
              </a:p>
            </p:txBody>
          </p:sp>
          <p:pic>
            <p:nvPicPr>
              <p:cNvPr id="69644" name="Picture 81" descr="GCD_image2"/>
              <p:cNvPicPr>
                <a:picLocks noChangeAspect="1" noChangeArrowheads="1"/>
              </p:cNvPicPr>
              <p:nvPr/>
            </p:nvPicPr>
            <p:blipFill>
              <a:blip r:embed="rId2" cstate="print"/>
              <a:srcRect/>
              <a:stretch>
                <a:fillRect/>
              </a:stretch>
            </p:blipFill>
            <p:spPr bwMode="auto">
              <a:xfrm>
                <a:off x="1850" y="2957"/>
                <a:ext cx="1256" cy="266"/>
              </a:xfrm>
              <a:prstGeom prst="rect">
                <a:avLst/>
              </a:prstGeom>
              <a:noFill/>
              <a:ln w="9525">
                <a:noFill/>
                <a:miter lim="800000"/>
                <a:headEnd/>
                <a:tailEnd/>
              </a:ln>
            </p:spPr>
          </p:pic>
          <p:pic>
            <p:nvPicPr>
              <p:cNvPr id="69645" name="Picture 82" descr="GRH_BLUE_diagram450"/>
              <p:cNvPicPr>
                <a:picLocks noChangeAspect="1" noChangeArrowheads="1"/>
              </p:cNvPicPr>
              <p:nvPr/>
            </p:nvPicPr>
            <p:blipFill>
              <a:blip r:embed="rId3" cstate="print"/>
              <a:srcRect/>
              <a:stretch>
                <a:fillRect/>
              </a:stretch>
            </p:blipFill>
            <p:spPr bwMode="auto">
              <a:xfrm>
                <a:off x="680" y="2908"/>
                <a:ext cx="1016" cy="671"/>
              </a:xfrm>
              <a:prstGeom prst="rect">
                <a:avLst/>
              </a:prstGeom>
              <a:noFill/>
              <a:ln w="9525">
                <a:noFill/>
                <a:miter lim="800000"/>
                <a:headEnd/>
                <a:tailEnd/>
              </a:ln>
            </p:spPr>
          </p:pic>
          <p:sp>
            <p:nvSpPr>
              <p:cNvPr id="69646" name="Rectangle 83"/>
              <p:cNvSpPr>
                <a:spLocks noChangeArrowheads="1"/>
              </p:cNvSpPr>
              <p:nvPr/>
            </p:nvSpPr>
            <p:spPr bwMode="auto">
              <a:xfrm>
                <a:off x="499" y="2415"/>
                <a:ext cx="1195" cy="1357"/>
              </a:xfrm>
              <a:prstGeom prst="rect">
                <a:avLst/>
              </a:prstGeom>
              <a:noFill/>
              <a:ln w="12700">
                <a:solidFill>
                  <a:schemeClr val="bg2"/>
                </a:solidFill>
                <a:miter lim="800000"/>
                <a:headEnd/>
                <a:tailEnd/>
              </a:ln>
            </p:spPr>
            <p:txBody>
              <a:bodyPr wrap="none" anchor="ctr"/>
              <a:lstStyle/>
              <a:p>
                <a:endParaRPr lang="en-US">
                  <a:solidFill>
                    <a:srgbClr val="000000"/>
                  </a:solidFill>
                </a:endParaRPr>
              </a:p>
            </p:txBody>
          </p:sp>
          <p:sp>
            <p:nvSpPr>
              <p:cNvPr id="69647" name="Rectangle 84"/>
              <p:cNvSpPr>
                <a:spLocks noChangeArrowheads="1"/>
              </p:cNvSpPr>
              <p:nvPr/>
            </p:nvSpPr>
            <p:spPr bwMode="auto">
              <a:xfrm>
                <a:off x="1838" y="2415"/>
                <a:ext cx="1298" cy="1358"/>
              </a:xfrm>
              <a:prstGeom prst="rect">
                <a:avLst/>
              </a:prstGeom>
              <a:noFill/>
              <a:ln w="12700">
                <a:solidFill>
                  <a:schemeClr val="bg2"/>
                </a:solidFill>
                <a:miter lim="800000"/>
                <a:headEnd/>
                <a:tailEnd/>
              </a:ln>
            </p:spPr>
            <p:txBody>
              <a:bodyPr wrap="none" anchor="ctr"/>
              <a:lstStyle/>
              <a:p>
                <a:endParaRPr lang="en-US">
                  <a:solidFill>
                    <a:srgbClr val="000000"/>
                  </a:solidFill>
                </a:endParaRPr>
              </a:p>
            </p:txBody>
          </p:sp>
          <p:sp>
            <p:nvSpPr>
              <p:cNvPr id="69648" name="Rectangle 85"/>
              <p:cNvSpPr>
                <a:spLocks noChangeArrowheads="1"/>
              </p:cNvSpPr>
              <p:nvPr/>
            </p:nvSpPr>
            <p:spPr bwMode="auto">
              <a:xfrm>
                <a:off x="1695" y="2414"/>
                <a:ext cx="143" cy="563"/>
              </a:xfrm>
              <a:prstGeom prst="rect">
                <a:avLst/>
              </a:prstGeom>
              <a:gradFill rotWithShape="1">
                <a:gsLst>
                  <a:gs pos="0">
                    <a:srgbClr val="DDDDDD"/>
                  </a:gs>
                  <a:gs pos="50000">
                    <a:srgbClr val="B2B2B2"/>
                  </a:gs>
                  <a:gs pos="100000">
                    <a:srgbClr val="DDDDDD"/>
                  </a:gs>
                </a:gsLst>
                <a:lin ang="5400000" scaled="1"/>
              </a:gradFill>
              <a:ln w="12700">
                <a:solidFill>
                  <a:schemeClr val="bg2"/>
                </a:solidFill>
                <a:miter lim="800000"/>
                <a:headEnd/>
                <a:tailEnd/>
              </a:ln>
            </p:spPr>
            <p:txBody>
              <a:bodyPr wrap="none" anchor="ctr"/>
              <a:lstStyle/>
              <a:p>
                <a:endParaRPr lang="en-US">
                  <a:solidFill>
                    <a:srgbClr val="000000"/>
                  </a:solidFill>
                </a:endParaRPr>
              </a:p>
            </p:txBody>
          </p:sp>
          <p:sp>
            <p:nvSpPr>
              <p:cNvPr id="69649" name="Rectangle 86"/>
              <p:cNvSpPr>
                <a:spLocks noChangeArrowheads="1"/>
              </p:cNvSpPr>
              <p:nvPr/>
            </p:nvSpPr>
            <p:spPr bwMode="auto">
              <a:xfrm>
                <a:off x="357" y="3215"/>
                <a:ext cx="143" cy="558"/>
              </a:xfrm>
              <a:prstGeom prst="rect">
                <a:avLst/>
              </a:prstGeom>
              <a:gradFill rotWithShape="1">
                <a:gsLst>
                  <a:gs pos="0">
                    <a:srgbClr val="DDDDDD"/>
                  </a:gs>
                  <a:gs pos="50000">
                    <a:srgbClr val="B2B2B2"/>
                  </a:gs>
                  <a:gs pos="100000">
                    <a:srgbClr val="DDDDDD"/>
                  </a:gs>
                </a:gsLst>
                <a:lin ang="5400000" scaled="1"/>
              </a:gradFill>
              <a:ln w="12700">
                <a:solidFill>
                  <a:schemeClr val="bg2"/>
                </a:solidFill>
                <a:miter lim="800000"/>
                <a:headEnd/>
                <a:tailEnd/>
              </a:ln>
            </p:spPr>
            <p:txBody>
              <a:bodyPr wrap="none" anchor="ctr"/>
              <a:lstStyle/>
              <a:p>
                <a:endParaRPr lang="en-US">
                  <a:solidFill>
                    <a:srgbClr val="000000"/>
                  </a:solidFill>
                </a:endParaRPr>
              </a:p>
            </p:txBody>
          </p:sp>
          <p:sp>
            <p:nvSpPr>
              <p:cNvPr id="69650" name="Rectangle 87"/>
              <p:cNvSpPr>
                <a:spLocks noChangeArrowheads="1"/>
              </p:cNvSpPr>
              <p:nvPr/>
            </p:nvSpPr>
            <p:spPr bwMode="auto">
              <a:xfrm>
                <a:off x="357" y="2416"/>
                <a:ext cx="143" cy="563"/>
              </a:xfrm>
              <a:prstGeom prst="rect">
                <a:avLst/>
              </a:prstGeom>
              <a:gradFill rotWithShape="1">
                <a:gsLst>
                  <a:gs pos="0">
                    <a:srgbClr val="DDDDDD"/>
                  </a:gs>
                  <a:gs pos="50000">
                    <a:srgbClr val="B2B2B2"/>
                  </a:gs>
                  <a:gs pos="100000">
                    <a:srgbClr val="DDDDDD"/>
                  </a:gs>
                </a:gsLst>
                <a:lin ang="5400000" scaled="1"/>
              </a:gradFill>
              <a:ln w="12700">
                <a:solidFill>
                  <a:schemeClr val="bg2"/>
                </a:solidFill>
                <a:miter lim="800000"/>
                <a:headEnd/>
                <a:tailEnd/>
              </a:ln>
            </p:spPr>
            <p:txBody>
              <a:bodyPr wrap="none" anchor="ctr"/>
              <a:lstStyle/>
              <a:p>
                <a:endParaRPr lang="en-US">
                  <a:solidFill>
                    <a:srgbClr val="000000"/>
                  </a:solidFill>
                </a:endParaRPr>
              </a:p>
            </p:txBody>
          </p:sp>
          <p:sp>
            <p:nvSpPr>
              <p:cNvPr id="28" name="Rectangle 88"/>
              <p:cNvSpPr>
                <a:spLocks noChangeArrowheads="1"/>
              </p:cNvSpPr>
              <p:nvPr/>
            </p:nvSpPr>
            <p:spPr bwMode="auto">
              <a:xfrm>
                <a:off x="86" y="3017"/>
                <a:ext cx="2661" cy="149"/>
              </a:xfrm>
              <a:prstGeom prst="rect">
                <a:avLst/>
              </a:prstGeom>
              <a:gradFill rotWithShape="1">
                <a:gsLst>
                  <a:gs pos="0">
                    <a:srgbClr val="757505">
                      <a:alpha val="3999"/>
                    </a:srgbClr>
                  </a:gs>
                  <a:gs pos="50000">
                    <a:srgbClr val="D7D200"/>
                  </a:gs>
                  <a:gs pos="100000">
                    <a:srgbClr val="757505">
                      <a:alpha val="3999"/>
                    </a:srgbClr>
                  </a:gs>
                </a:gsLst>
                <a:lin ang="5400000" scaled="1"/>
              </a:gradFill>
              <a:ln w="6350">
                <a:noFill/>
                <a:miter lim="800000"/>
                <a:headEnd/>
                <a:tailEnd/>
              </a:ln>
              <a:effectLst/>
            </p:spPr>
            <p:txBody>
              <a:bodyPr wrap="none" anchor="ctr"/>
              <a:lstStyle/>
              <a:p>
                <a:pPr>
                  <a:defRPr/>
                </a:pPr>
                <a:endParaRPr lang="en-US">
                  <a:solidFill>
                    <a:srgbClr val="000000"/>
                  </a:solidFill>
                </a:endParaRPr>
              </a:p>
            </p:txBody>
          </p:sp>
          <p:sp>
            <p:nvSpPr>
              <p:cNvPr id="69654" name="Rectangle 89"/>
              <p:cNvSpPr>
                <a:spLocks noChangeArrowheads="1"/>
              </p:cNvSpPr>
              <p:nvPr/>
            </p:nvSpPr>
            <p:spPr bwMode="auto">
              <a:xfrm>
                <a:off x="357" y="2934"/>
                <a:ext cx="141" cy="109"/>
              </a:xfrm>
              <a:prstGeom prst="rect">
                <a:avLst/>
              </a:prstGeom>
              <a:gradFill rotWithShape="1">
                <a:gsLst>
                  <a:gs pos="0">
                    <a:srgbClr val="5F5F5F"/>
                  </a:gs>
                  <a:gs pos="100000">
                    <a:schemeClr val="bg2"/>
                  </a:gs>
                </a:gsLst>
                <a:lin ang="2700000" scaled="1"/>
              </a:gradFill>
              <a:ln w="9525">
                <a:solidFill>
                  <a:srgbClr val="808080"/>
                </a:solidFill>
                <a:miter lim="800000"/>
                <a:headEnd/>
                <a:tailEnd/>
              </a:ln>
            </p:spPr>
            <p:txBody>
              <a:bodyPr wrap="none" anchor="ctr"/>
              <a:lstStyle/>
              <a:p>
                <a:endParaRPr lang="en-US">
                  <a:solidFill>
                    <a:srgbClr val="000000"/>
                  </a:solidFill>
                </a:endParaRPr>
              </a:p>
            </p:txBody>
          </p:sp>
          <p:sp>
            <p:nvSpPr>
              <p:cNvPr id="69655" name="Rectangle 90"/>
              <p:cNvSpPr>
                <a:spLocks noChangeArrowheads="1"/>
              </p:cNvSpPr>
              <p:nvPr/>
            </p:nvSpPr>
            <p:spPr bwMode="auto">
              <a:xfrm>
                <a:off x="354" y="3144"/>
                <a:ext cx="147" cy="107"/>
              </a:xfrm>
              <a:prstGeom prst="rect">
                <a:avLst/>
              </a:prstGeom>
              <a:gradFill rotWithShape="1">
                <a:gsLst>
                  <a:gs pos="0">
                    <a:srgbClr val="5F5F5F"/>
                  </a:gs>
                  <a:gs pos="100000">
                    <a:schemeClr val="bg2"/>
                  </a:gs>
                </a:gsLst>
                <a:lin ang="2700000" scaled="1"/>
              </a:gradFill>
              <a:ln w="9525">
                <a:solidFill>
                  <a:srgbClr val="808080"/>
                </a:solidFill>
                <a:miter lim="800000"/>
                <a:headEnd/>
                <a:tailEnd/>
              </a:ln>
            </p:spPr>
            <p:txBody>
              <a:bodyPr wrap="none" anchor="ctr"/>
              <a:lstStyle/>
              <a:p>
                <a:endParaRPr lang="en-US">
                  <a:solidFill>
                    <a:srgbClr val="000000"/>
                  </a:solidFill>
                </a:endParaRPr>
              </a:p>
            </p:txBody>
          </p:sp>
          <p:sp>
            <p:nvSpPr>
              <p:cNvPr id="69656" name="Rectangle 91"/>
              <p:cNvSpPr>
                <a:spLocks noChangeArrowheads="1"/>
              </p:cNvSpPr>
              <p:nvPr/>
            </p:nvSpPr>
            <p:spPr bwMode="auto">
              <a:xfrm>
                <a:off x="1693" y="3144"/>
                <a:ext cx="145" cy="94"/>
              </a:xfrm>
              <a:prstGeom prst="rect">
                <a:avLst/>
              </a:prstGeom>
              <a:gradFill rotWithShape="1">
                <a:gsLst>
                  <a:gs pos="0">
                    <a:srgbClr val="5F5F5F"/>
                  </a:gs>
                  <a:gs pos="100000">
                    <a:schemeClr val="bg2"/>
                  </a:gs>
                </a:gsLst>
                <a:lin ang="2700000" scaled="1"/>
              </a:gradFill>
              <a:ln w="9525">
                <a:solidFill>
                  <a:srgbClr val="808080"/>
                </a:solidFill>
                <a:miter lim="800000"/>
                <a:headEnd/>
                <a:tailEnd/>
              </a:ln>
            </p:spPr>
            <p:txBody>
              <a:bodyPr wrap="none" anchor="ctr"/>
              <a:lstStyle/>
              <a:p>
                <a:endParaRPr lang="en-US">
                  <a:solidFill>
                    <a:srgbClr val="000000"/>
                  </a:solidFill>
                </a:endParaRPr>
              </a:p>
            </p:txBody>
          </p:sp>
          <p:sp>
            <p:nvSpPr>
              <p:cNvPr id="69657" name="Rectangle 92"/>
              <p:cNvSpPr>
                <a:spLocks noChangeArrowheads="1"/>
              </p:cNvSpPr>
              <p:nvPr/>
            </p:nvSpPr>
            <p:spPr bwMode="auto">
              <a:xfrm>
                <a:off x="1692" y="2939"/>
                <a:ext cx="144" cy="96"/>
              </a:xfrm>
              <a:prstGeom prst="rect">
                <a:avLst/>
              </a:prstGeom>
              <a:gradFill rotWithShape="1">
                <a:gsLst>
                  <a:gs pos="0">
                    <a:srgbClr val="5F5F5F"/>
                  </a:gs>
                  <a:gs pos="100000">
                    <a:schemeClr val="bg2"/>
                  </a:gs>
                </a:gsLst>
                <a:lin ang="2700000" scaled="1"/>
              </a:gradFill>
              <a:ln w="9525">
                <a:solidFill>
                  <a:srgbClr val="808080"/>
                </a:solidFill>
                <a:miter lim="800000"/>
                <a:headEnd/>
                <a:tailEnd/>
              </a:ln>
            </p:spPr>
            <p:txBody>
              <a:bodyPr wrap="none" anchor="ctr"/>
              <a:lstStyle/>
              <a:p>
                <a:endParaRPr lang="en-US">
                  <a:solidFill>
                    <a:srgbClr val="000000"/>
                  </a:solidFill>
                </a:endParaRPr>
              </a:p>
            </p:txBody>
          </p:sp>
          <p:sp>
            <p:nvSpPr>
              <p:cNvPr id="69658" name="Text Box 93"/>
              <p:cNvSpPr txBox="1">
                <a:spLocks noChangeArrowheads="1"/>
              </p:cNvSpPr>
              <p:nvPr/>
            </p:nvSpPr>
            <p:spPr bwMode="auto">
              <a:xfrm>
                <a:off x="57" y="3014"/>
                <a:ext cx="560" cy="154"/>
              </a:xfrm>
              <a:prstGeom prst="rect">
                <a:avLst/>
              </a:prstGeom>
              <a:noFill/>
              <a:ln w="9525">
                <a:noFill/>
                <a:miter lim="800000"/>
                <a:headEnd/>
                <a:tailEnd/>
              </a:ln>
            </p:spPr>
            <p:txBody>
              <a:bodyPr>
                <a:spAutoFit/>
              </a:bodyPr>
              <a:lstStyle/>
              <a:p>
                <a:pPr>
                  <a:spcBef>
                    <a:spcPct val="50000"/>
                  </a:spcBef>
                </a:pPr>
                <a:r>
                  <a:rPr lang="en-GB" sz="1000">
                    <a:solidFill>
                      <a:srgbClr val="000000"/>
                    </a:solidFill>
                  </a:rPr>
                  <a:t>HI</a:t>
                </a:r>
                <a:r>
                  <a:rPr lang="en-GB" sz="1000">
                    <a:solidFill>
                      <a:srgbClr val="000000"/>
                    </a:solidFill>
                    <a:latin typeface="Symbol" pitchFamily="18" charset="2"/>
                  </a:rPr>
                  <a:t>g</a:t>
                </a:r>
                <a:r>
                  <a:rPr lang="en-GB" sz="1000">
                    <a:solidFill>
                      <a:srgbClr val="000000"/>
                    </a:solidFill>
                  </a:rPr>
                  <a:t>S beam</a:t>
                </a:r>
              </a:p>
            </p:txBody>
          </p:sp>
          <p:sp>
            <p:nvSpPr>
              <p:cNvPr id="69659" name="TextBox 4"/>
              <p:cNvSpPr txBox="1">
                <a:spLocks noChangeArrowheads="1"/>
              </p:cNvSpPr>
              <p:nvPr/>
            </p:nvSpPr>
            <p:spPr bwMode="auto">
              <a:xfrm>
                <a:off x="501" y="2421"/>
                <a:ext cx="589" cy="183"/>
              </a:xfrm>
              <a:prstGeom prst="rect">
                <a:avLst/>
              </a:prstGeom>
              <a:noFill/>
              <a:ln w="9525">
                <a:noFill/>
                <a:miter lim="800000"/>
                <a:headEnd/>
                <a:tailEnd/>
              </a:ln>
            </p:spPr>
            <p:txBody>
              <a:bodyPr>
                <a:spAutoFit/>
              </a:bodyPr>
              <a:lstStyle/>
              <a:p>
                <a:pPr marL="269875" indent="-269875">
                  <a:buFont typeface="Arial" charset="0"/>
                  <a:buNone/>
                </a:pPr>
                <a:r>
                  <a:rPr lang="en-GB" sz="1300">
                    <a:solidFill>
                      <a:srgbClr val="000000"/>
                    </a:solidFill>
                  </a:rPr>
                  <a:t>Room 1</a:t>
                </a:r>
              </a:p>
            </p:txBody>
          </p:sp>
          <p:sp>
            <p:nvSpPr>
              <p:cNvPr id="69660" name="TextBox 4"/>
              <p:cNvSpPr txBox="1">
                <a:spLocks noChangeArrowheads="1"/>
              </p:cNvSpPr>
              <p:nvPr/>
            </p:nvSpPr>
            <p:spPr bwMode="auto">
              <a:xfrm>
                <a:off x="1818" y="2406"/>
                <a:ext cx="589" cy="183"/>
              </a:xfrm>
              <a:prstGeom prst="rect">
                <a:avLst/>
              </a:prstGeom>
              <a:noFill/>
              <a:ln w="9525">
                <a:noFill/>
                <a:miter lim="800000"/>
                <a:headEnd/>
                <a:tailEnd/>
              </a:ln>
            </p:spPr>
            <p:txBody>
              <a:bodyPr>
                <a:spAutoFit/>
              </a:bodyPr>
              <a:lstStyle/>
              <a:p>
                <a:pPr marL="269875" indent="-269875">
                  <a:buFont typeface="Arial" charset="0"/>
                  <a:buNone/>
                </a:pPr>
                <a:r>
                  <a:rPr lang="en-GB" sz="1300">
                    <a:solidFill>
                      <a:srgbClr val="000000"/>
                    </a:solidFill>
                  </a:rPr>
                  <a:t>Room 2</a:t>
                </a:r>
              </a:p>
            </p:txBody>
          </p:sp>
          <p:sp>
            <p:nvSpPr>
              <p:cNvPr id="36" name="TextBox 4"/>
              <p:cNvSpPr txBox="1">
                <a:spLocks noChangeArrowheads="1"/>
              </p:cNvSpPr>
              <p:nvPr/>
            </p:nvSpPr>
            <p:spPr bwMode="auto">
              <a:xfrm rot="16200000">
                <a:off x="354" y="3204"/>
                <a:ext cx="521" cy="154"/>
              </a:xfrm>
              <a:prstGeom prst="rect">
                <a:avLst/>
              </a:prstGeom>
              <a:gradFill rotWithShape="1">
                <a:gsLst>
                  <a:gs pos="0">
                    <a:srgbClr val="FF0000">
                      <a:alpha val="25000"/>
                    </a:srgbClr>
                  </a:gs>
                  <a:gs pos="50000">
                    <a:srgbClr val="B51B0F"/>
                  </a:gs>
                  <a:gs pos="100000">
                    <a:srgbClr val="FF0000">
                      <a:alpha val="25000"/>
                    </a:srgbClr>
                  </a:gs>
                </a:gsLst>
                <a:lin ang="0" scaled="1"/>
              </a:gradFill>
              <a:ln w="9525">
                <a:noFill/>
                <a:miter lim="800000"/>
                <a:headEnd/>
                <a:tailEnd/>
              </a:ln>
            </p:spPr>
            <p:txBody>
              <a:bodyPr>
                <a:spAutoFit/>
              </a:bodyPr>
              <a:lstStyle/>
              <a:p>
                <a:pPr algn="ctr">
                  <a:buFont typeface="Arial" charset="0"/>
                  <a:buNone/>
                  <a:defRPr/>
                </a:pPr>
                <a:r>
                  <a:rPr lang="en-GB" sz="1000">
                    <a:solidFill>
                      <a:srgbClr val="FFFFFF"/>
                    </a:solidFill>
                  </a:rPr>
                  <a:t>NaI paddle</a:t>
                </a:r>
              </a:p>
            </p:txBody>
          </p:sp>
          <p:sp>
            <p:nvSpPr>
              <p:cNvPr id="69664" name="Text Box 97"/>
              <p:cNvSpPr txBox="1">
                <a:spLocks noChangeArrowheads="1"/>
              </p:cNvSpPr>
              <p:nvPr/>
            </p:nvSpPr>
            <p:spPr bwMode="auto">
              <a:xfrm>
                <a:off x="1665" y="3113"/>
                <a:ext cx="201" cy="154"/>
              </a:xfrm>
              <a:prstGeom prst="rect">
                <a:avLst/>
              </a:prstGeom>
              <a:noFill/>
              <a:ln w="9525">
                <a:noFill/>
                <a:miter lim="800000"/>
                <a:headEnd/>
                <a:tailEnd/>
              </a:ln>
            </p:spPr>
            <p:txBody>
              <a:bodyPr>
                <a:spAutoFit/>
              </a:bodyPr>
              <a:lstStyle/>
              <a:p>
                <a:pPr>
                  <a:spcBef>
                    <a:spcPct val="50000"/>
                  </a:spcBef>
                </a:pPr>
                <a:r>
                  <a:rPr lang="en-GB" sz="1000">
                    <a:solidFill>
                      <a:srgbClr val="FFFFFF"/>
                    </a:solidFill>
                  </a:rPr>
                  <a:t>W</a:t>
                </a:r>
              </a:p>
            </p:txBody>
          </p:sp>
          <p:sp>
            <p:nvSpPr>
              <p:cNvPr id="69665" name="Text Box 98"/>
              <p:cNvSpPr txBox="1">
                <a:spLocks noChangeArrowheads="1"/>
              </p:cNvSpPr>
              <p:nvPr/>
            </p:nvSpPr>
            <p:spPr bwMode="auto">
              <a:xfrm>
                <a:off x="1665" y="2904"/>
                <a:ext cx="201" cy="154"/>
              </a:xfrm>
              <a:prstGeom prst="rect">
                <a:avLst/>
              </a:prstGeom>
              <a:noFill/>
              <a:ln w="9525">
                <a:noFill/>
                <a:miter lim="800000"/>
                <a:headEnd/>
                <a:tailEnd/>
              </a:ln>
            </p:spPr>
            <p:txBody>
              <a:bodyPr>
                <a:spAutoFit/>
              </a:bodyPr>
              <a:lstStyle/>
              <a:p>
                <a:pPr>
                  <a:spcBef>
                    <a:spcPct val="50000"/>
                  </a:spcBef>
                </a:pPr>
                <a:r>
                  <a:rPr lang="en-GB" sz="1000">
                    <a:solidFill>
                      <a:srgbClr val="FFFFFF"/>
                    </a:solidFill>
                  </a:rPr>
                  <a:t>W</a:t>
                </a:r>
              </a:p>
            </p:txBody>
          </p:sp>
          <p:sp>
            <p:nvSpPr>
              <p:cNvPr id="69666" name="Text Box 99"/>
              <p:cNvSpPr txBox="1">
                <a:spLocks noChangeArrowheads="1"/>
              </p:cNvSpPr>
              <p:nvPr/>
            </p:nvSpPr>
            <p:spPr bwMode="auto">
              <a:xfrm>
                <a:off x="330" y="3115"/>
                <a:ext cx="201" cy="154"/>
              </a:xfrm>
              <a:prstGeom prst="rect">
                <a:avLst/>
              </a:prstGeom>
              <a:noFill/>
              <a:ln w="9525">
                <a:noFill/>
                <a:miter lim="800000"/>
                <a:headEnd/>
                <a:tailEnd/>
              </a:ln>
            </p:spPr>
            <p:txBody>
              <a:bodyPr>
                <a:spAutoFit/>
              </a:bodyPr>
              <a:lstStyle/>
              <a:p>
                <a:pPr>
                  <a:spcBef>
                    <a:spcPct val="50000"/>
                  </a:spcBef>
                </a:pPr>
                <a:r>
                  <a:rPr lang="en-GB" sz="1000">
                    <a:solidFill>
                      <a:srgbClr val="FFFFFF"/>
                    </a:solidFill>
                  </a:rPr>
                  <a:t>W</a:t>
                </a:r>
              </a:p>
            </p:txBody>
          </p:sp>
          <p:sp>
            <p:nvSpPr>
              <p:cNvPr id="69667" name="Text Box 100"/>
              <p:cNvSpPr txBox="1">
                <a:spLocks noChangeArrowheads="1"/>
              </p:cNvSpPr>
              <p:nvPr/>
            </p:nvSpPr>
            <p:spPr bwMode="auto">
              <a:xfrm>
                <a:off x="330" y="2906"/>
                <a:ext cx="201" cy="154"/>
              </a:xfrm>
              <a:prstGeom prst="rect">
                <a:avLst/>
              </a:prstGeom>
              <a:noFill/>
              <a:ln w="9525">
                <a:noFill/>
                <a:miter lim="800000"/>
                <a:headEnd/>
                <a:tailEnd/>
              </a:ln>
            </p:spPr>
            <p:txBody>
              <a:bodyPr>
                <a:spAutoFit/>
              </a:bodyPr>
              <a:lstStyle/>
              <a:p>
                <a:pPr>
                  <a:spcBef>
                    <a:spcPct val="50000"/>
                  </a:spcBef>
                </a:pPr>
                <a:r>
                  <a:rPr lang="en-GB" sz="1000">
                    <a:solidFill>
                      <a:srgbClr val="FFFFFF"/>
                    </a:solidFill>
                  </a:rPr>
                  <a:t>W</a:t>
                </a:r>
              </a:p>
            </p:txBody>
          </p:sp>
          <p:sp>
            <p:nvSpPr>
              <p:cNvPr id="69668" name="Text Box 101"/>
              <p:cNvSpPr txBox="1">
                <a:spLocks noChangeArrowheads="1"/>
              </p:cNvSpPr>
              <p:nvPr/>
            </p:nvSpPr>
            <p:spPr bwMode="auto">
              <a:xfrm rot="-5400000">
                <a:off x="199" y="2623"/>
                <a:ext cx="448" cy="154"/>
              </a:xfrm>
              <a:prstGeom prst="rect">
                <a:avLst/>
              </a:prstGeom>
              <a:noFill/>
              <a:ln w="9525">
                <a:noFill/>
                <a:miter lim="800000"/>
                <a:headEnd/>
                <a:tailEnd/>
              </a:ln>
            </p:spPr>
            <p:txBody>
              <a:bodyPr>
                <a:spAutoFit/>
              </a:bodyPr>
              <a:lstStyle/>
              <a:p>
                <a:pPr>
                  <a:spcBef>
                    <a:spcPct val="50000"/>
                  </a:spcBef>
                </a:pPr>
                <a:r>
                  <a:rPr lang="en-GB" sz="1000">
                    <a:solidFill>
                      <a:srgbClr val="000000"/>
                    </a:solidFill>
                  </a:rPr>
                  <a:t>Concrete</a:t>
                </a:r>
              </a:p>
            </p:txBody>
          </p:sp>
          <p:sp>
            <p:nvSpPr>
              <p:cNvPr id="69669" name="Text Box 102"/>
              <p:cNvSpPr txBox="1">
                <a:spLocks noChangeArrowheads="1"/>
              </p:cNvSpPr>
              <p:nvPr/>
            </p:nvSpPr>
            <p:spPr bwMode="auto">
              <a:xfrm rot="-5400000">
                <a:off x="206" y="3429"/>
                <a:ext cx="448" cy="154"/>
              </a:xfrm>
              <a:prstGeom prst="rect">
                <a:avLst/>
              </a:prstGeom>
              <a:noFill/>
              <a:ln w="9525">
                <a:noFill/>
                <a:miter lim="800000"/>
                <a:headEnd/>
                <a:tailEnd/>
              </a:ln>
            </p:spPr>
            <p:txBody>
              <a:bodyPr>
                <a:spAutoFit/>
              </a:bodyPr>
              <a:lstStyle/>
              <a:p>
                <a:pPr>
                  <a:spcBef>
                    <a:spcPct val="50000"/>
                  </a:spcBef>
                </a:pPr>
                <a:r>
                  <a:rPr lang="en-GB" sz="1000">
                    <a:solidFill>
                      <a:srgbClr val="000000"/>
                    </a:solidFill>
                  </a:rPr>
                  <a:t>Concrete</a:t>
                </a:r>
              </a:p>
            </p:txBody>
          </p:sp>
          <p:sp>
            <p:nvSpPr>
              <p:cNvPr id="69670" name="Text Box 103"/>
              <p:cNvSpPr txBox="1">
                <a:spLocks noChangeArrowheads="1"/>
              </p:cNvSpPr>
              <p:nvPr/>
            </p:nvSpPr>
            <p:spPr bwMode="auto">
              <a:xfrm rot="-5400000">
                <a:off x="1541" y="2608"/>
                <a:ext cx="448" cy="154"/>
              </a:xfrm>
              <a:prstGeom prst="rect">
                <a:avLst/>
              </a:prstGeom>
              <a:noFill/>
              <a:ln w="9525">
                <a:noFill/>
                <a:miter lim="800000"/>
                <a:headEnd/>
                <a:tailEnd/>
              </a:ln>
            </p:spPr>
            <p:txBody>
              <a:bodyPr>
                <a:spAutoFit/>
              </a:bodyPr>
              <a:lstStyle/>
              <a:p>
                <a:pPr>
                  <a:spcBef>
                    <a:spcPct val="50000"/>
                  </a:spcBef>
                </a:pPr>
                <a:r>
                  <a:rPr lang="en-GB" sz="1000">
                    <a:solidFill>
                      <a:srgbClr val="000000"/>
                    </a:solidFill>
                  </a:rPr>
                  <a:t>Concrete</a:t>
                </a:r>
              </a:p>
            </p:txBody>
          </p:sp>
          <p:sp>
            <p:nvSpPr>
              <p:cNvPr id="69671" name="Text Box 104"/>
              <p:cNvSpPr txBox="1">
                <a:spLocks noChangeArrowheads="1"/>
              </p:cNvSpPr>
              <p:nvPr/>
            </p:nvSpPr>
            <p:spPr bwMode="auto">
              <a:xfrm rot="-5400000">
                <a:off x="1540" y="3421"/>
                <a:ext cx="448" cy="154"/>
              </a:xfrm>
              <a:prstGeom prst="rect">
                <a:avLst/>
              </a:prstGeom>
              <a:noFill/>
              <a:ln w="9525">
                <a:noFill/>
                <a:miter lim="800000"/>
                <a:headEnd/>
                <a:tailEnd/>
              </a:ln>
            </p:spPr>
            <p:txBody>
              <a:bodyPr>
                <a:spAutoFit/>
              </a:bodyPr>
              <a:lstStyle/>
              <a:p>
                <a:pPr>
                  <a:spcBef>
                    <a:spcPct val="50000"/>
                  </a:spcBef>
                </a:pPr>
                <a:r>
                  <a:rPr lang="en-GB" sz="1000">
                    <a:solidFill>
                      <a:srgbClr val="000000"/>
                    </a:solidFill>
                  </a:rPr>
                  <a:t>Concrete</a:t>
                </a:r>
              </a:p>
            </p:txBody>
          </p:sp>
        </p:grpSp>
        <p:pic>
          <p:nvPicPr>
            <p:cNvPr id="69642" name="Picture 79" descr="HIGS Diagram"/>
            <p:cNvPicPr>
              <a:picLocks noChangeAspect="1" noChangeArrowheads="1"/>
            </p:cNvPicPr>
            <p:nvPr/>
          </p:nvPicPr>
          <p:blipFill>
            <a:blip r:embed="rId4" cstate="print"/>
            <a:srcRect/>
            <a:stretch>
              <a:fillRect/>
            </a:stretch>
          </p:blipFill>
          <p:spPr bwMode="auto">
            <a:xfrm>
              <a:off x="2" y="2245"/>
              <a:ext cx="3487" cy="1582"/>
            </a:xfrm>
            <a:prstGeom prst="rect">
              <a:avLst/>
            </a:prstGeom>
            <a:noFill/>
            <a:ln w="9525">
              <a:noFill/>
              <a:miter lim="800000"/>
              <a:headEnd/>
              <a:tailEnd/>
            </a:ln>
          </p:spPr>
        </p:pic>
      </p:grpSp>
      <p:sp>
        <p:nvSpPr>
          <p:cNvPr id="69639" name="TextBox 44"/>
          <p:cNvSpPr txBox="1">
            <a:spLocks noChangeArrowheads="1"/>
          </p:cNvSpPr>
          <p:nvPr/>
        </p:nvSpPr>
        <p:spPr bwMode="auto">
          <a:xfrm>
            <a:off x="3289300" y="1944688"/>
            <a:ext cx="755650" cy="400050"/>
          </a:xfrm>
          <a:prstGeom prst="rect">
            <a:avLst/>
          </a:prstGeom>
          <a:noFill/>
          <a:ln w="9525">
            <a:noFill/>
            <a:miter lim="800000"/>
            <a:headEnd/>
            <a:tailEnd/>
          </a:ln>
        </p:spPr>
        <p:txBody>
          <a:bodyPr wrap="none">
            <a:spAutoFit/>
          </a:bodyPr>
          <a:lstStyle/>
          <a:p>
            <a:r>
              <a:rPr lang="en-US" sz="2000" b="1" u="sng">
                <a:solidFill>
                  <a:srgbClr val="000000"/>
                </a:solidFill>
              </a:rPr>
              <a:t>GRH</a:t>
            </a:r>
          </a:p>
        </p:txBody>
      </p:sp>
      <p:sp>
        <p:nvSpPr>
          <p:cNvPr id="69640" name="TextBox 45"/>
          <p:cNvSpPr txBox="1">
            <a:spLocks noChangeArrowheads="1"/>
          </p:cNvSpPr>
          <p:nvPr/>
        </p:nvSpPr>
        <p:spPr bwMode="auto">
          <a:xfrm>
            <a:off x="6007100" y="1897063"/>
            <a:ext cx="755650" cy="400050"/>
          </a:xfrm>
          <a:prstGeom prst="rect">
            <a:avLst/>
          </a:prstGeom>
          <a:noFill/>
          <a:ln w="9525">
            <a:noFill/>
            <a:miter lim="800000"/>
            <a:headEnd/>
            <a:tailEnd/>
          </a:ln>
        </p:spPr>
        <p:txBody>
          <a:bodyPr wrap="none">
            <a:spAutoFit/>
          </a:bodyPr>
          <a:lstStyle/>
          <a:p>
            <a:r>
              <a:rPr lang="en-US" sz="2000" b="1" u="sng">
                <a:solidFill>
                  <a:srgbClr val="000000"/>
                </a:solidFill>
              </a:rPr>
              <a:t>GCD</a:t>
            </a:r>
          </a:p>
        </p:txBody>
      </p:sp>
      <p:sp>
        <p:nvSpPr>
          <p:cNvPr id="38" name="TextBox 37"/>
          <p:cNvSpPr txBox="1">
            <a:spLocks noChangeArrowheads="1"/>
          </p:cNvSpPr>
          <p:nvPr/>
        </p:nvSpPr>
        <p:spPr bwMode="auto">
          <a:xfrm>
            <a:off x="6383813" y="6451264"/>
            <a:ext cx="1369948" cy="307631"/>
          </a:xfrm>
          <a:prstGeom prst="rect">
            <a:avLst/>
          </a:prstGeom>
          <a:noFill/>
          <a:ln w="9525">
            <a:noFill/>
            <a:miter lim="800000"/>
            <a:headEnd/>
            <a:tailEnd/>
          </a:ln>
        </p:spPr>
        <p:txBody>
          <a:bodyPr wrap="none" lIns="91292" tIns="45648" rIns="91292" bIns="45648">
            <a:spAutoFit/>
          </a:bodyPr>
          <a:lstStyle/>
          <a:p>
            <a:r>
              <a:rPr lang="en-US" b="1" dirty="0" smtClean="0">
                <a:solidFill>
                  <a:srgbClr val="FF0000"/>
                </a:solidFill>
              </a:rPr>
              <a:t>Y. Kim (LANL)</a:t>
            </a:r>
            <a:endParaRPr lang="en-US" b="1" dirty="0">
              <a:solidFill>
                <a:srgbClr val="FF0000"/>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p:txBody>
          <a:bodyPr/>
          <a:lstStyle/>
          <a:p>
            <a:r>
              <a:rPr lang="en-US" dirty="0" smtClean="0"/>
              <a:t>0.7 calibration factor applied to match detector models to experimental data</a:t>
            </a:r>
            <a:endParaRPr lang="en-US" dirty="0" smtClean="0"/>
          </a:p>
        </p:txBody>
      </p:sp>
      <p:sp>
        <p:nvSpPr>
          <p:cNvPr id="70659" name="Slide Number Placeholder 3"/>
          <p:cNvSpPr txBox="1">
            <a:spLocks noGrp="1"/>
          </p:cNvSpPr>
          <p:nvPr/>
        </p:nvSpPr>
        <p:spPr bwMode="auto">
          <a:xfrm>
            <a:off x="6781800" y="6218238"/>
            <a:ext cx="1993900" cy="342900"/>
          </a:xfrm>
          <a:prstGeom prst="rect">
            <a:avLst/>
          </a:prstGeom>
          <a:noFill/>
          <a:ln w="9525">
            <a:noFill/>
            <a:miter lim="800000"/>
            <a:headEnd/>
            <a:tailEnd/>
          </a:ln>
        </p:spPr>
        <p:txBody>
          <a:bodyPr/>
          <a:lstStyle/>
          <a:p>
            <a:pPr algn="r" eaLnBrk="0" hangingPunct="0"/>
            <a:r>
              <a:rPr lang="en-US" sz="800" i="1">
                <a:solidFill>
                  <a:srgbClr val="000000"/>
                </a:solidFill>
              </a:rPr>
              <a:t>Slide </a:t>
            </a:r>
            <a:fld id="{64BAC61F-FCAA-498F-8F0B-7D770B85D8D1}" type="slidenum">
              <a:rPr lang="en-US" sz="800" i="1">
                <a:solidFill>
                  <a:srgbClr val="000000"/>
                </a:solidFill>
              </a:rPr>
              <a:pPr algn="r" eaLnBrk="0" hangingPunct="0"/>
              <a:t>21</a:t>
            </a:fld>
            <a:endParaRPr lang="en-US" sz="800" i="1">
              <a:solidFill>
                <a:srgbClr val="000000"/>
              </a:solidFill>
            </a:endParaRPr>
          </a:p>
        </p:txBody>
      </p:sp>
      <p:pic>
        <p:nvPicPr>
          <p:cNvPr id="70660" name="Picture 11" descr="POP Figure 4a GCD 16_86MeV V3.PNG"/>
          <p:cNvPicPr>
            <a:picLocks noChangeAspect="1" noChangeArrowheads="1"/>
          </p:cNvPicPr>
          <p:nvPr/>
        </p:nvPicPr>
        <p:blipFill>
          <a:blip r:embed="rId2" cstate="print"/>
          <a:srcRect/>
          <a:stretch>
            <a:fillRect/>
          </a:stretch>
        </p:blipFill>
        <p:spPr bwMode="auto">
          <a:xfrm>
            <a:off x="122238" y="1692275"/>
            <a:ext cx="4362450" cy="3995738"/>
          </a:xfrm>
          <a:prstGeom prst="rect">
            <a:avLst/>
          </a:prstGeom>
          <a:noFill/>
          <a:ln w="9525">
            <a:noFill/>
            <a:miter lim="800000"/>
            <a:headEnd/>
            <a:tailEnd/>
          </a:ln>
        </p:spPr>
      </p:pic>
      <p:pic>
        <p:nvPicPr>
          <p:cNvPr id="70661" name="Picture 12" descr="POP Figure 4b GRH 4_4MeV V3.png"/>
          <p:cNvPicPr>
            <a:picLocks noChangeAspect="1" noChangeArrowheads="1"/>
          </p:cNvPicPr>
          <p:nvPr/>
        </p:nvPicPr>
        <p:blipFill>
          <a:blip r:embed="rId3" cstate="print"/>
          <a:srcRect/>
          <a:stretch>
            <a:fillRect/>
          </a:stretch>
        </p:blipFill>
        <p:spPr bwMode="auto">
          <a:xfrm>
            <a:off x="4725988" y="1798638"/>
            <a:ext cx="4162425" cy="4083050"/>
          </a:xfrm>
          <a:prstGeom prst="rect">
            <a:avLst/>
          </a:prstGeom>
          <a:noFill/>
          <a:ln w="9525">
            <a:noFill/>
            <a:miter lim="800000"/>
            <a:headEnd/>
            <a:tailEnd/>
          </a:ln>
        </p:spPr>
      </p:pic>
      <p:sp>
        <p:nvSpPr>
          <p:cNvPr id="70662" name="TextBox 13"/>
          <p:cNvSpPr txBox="1">
            <a:spLocks noChangeArrowheads="1"/>
          </p:cNvSpPr>
          <p:nvPr/>
        </p:nvSpPr>
        <p:spPr bwMode="auto">
          <a:xfrm>
            <a:off x="1208542" y="1430564"/>
            <a:ext cx="2829749" cy="400110"/>
          </a:xfrm>
          <a:prstGeom prst="rect">
            <a:avLst/>
          </a:prstGeom>
          <a:noFill/>
          <a:ln w="9525">
            <a:noFill/>
            <a:miter lim="800000"/>
            <a:headEnd/>
            <a:tailEnd/>
          </a:ln>
        </p:spPr>
        <p:txBody>
          <a:bodyPr wrap="none">
            <a:spAutoFit/>
          </a:bodyPr>
          <a:lstStyle/>
          <a:p>
            <a:r>
              <a:rPr lang="en-US" sz="2000" b="1" dirty="0" smtClean="0">
                <a:solidFill>
                  <a:srgbClr val="7030A0"/>
                </a:solidFill>
              </a:rPr>
              <a:t>16.86 </a:t>
            </a:r>
            <a:r>
              <a:rPr lang="en-US" sz="2000" b="1" dirty="0" err="1" smtClean="0">
                <a:solidFill>
                  <a:srgbClr val="7030A0"/>
                </a:solidFill>
              </a:rPr>
              <a:t>MeV</a:t>
            </a:r>
            <a:r>
              <a:rPr lang="en-US" sz="2000" b="1" dirty="0" smtClean="0">
                <a:solidFill>
                  <a:srgbClr val="7030A0"/>
                </a:solidFill>
              </a:rPr>
              <a:t> </a:t>
            </a:r>
            <a:r>
              <a:rPr lang="en-US" sz="2000" b="1" dirty="0" smtClean="0">
                <a:solidFill>
                  <a:srgbClr val="7030A0"/>
                </a:solidFill>
                <a:sym typeface="Symbol"/>
              </a:rPr>
              <a:t>’s </a:t>
            </a:r>
            <a:r>
              <a:rPr lang="en-US" sz="2000" b="1" dirty="0" smtClean="0">
                <a:solidFill>
                  <a:srgbClr val="7030A0"/>
                </a:solidFill>
              </a:rPr>
              <a:t>on GCD</a:t>
            </a:r>
            <a:endParaRPr lang="en-US" sz="2000" b="1" dirty="0">
              <a:solidFill>
                <a:srgbClr val="7030A0"/>
              </a:solidFill>
            </a:endParaRPr>
          </a:p>
        </p:txBody>
      </p:sp>
      <p:sp>
        <p:nvSpPr>
          <p:cNvPr id="9" name="TextBox 8"/>
          <p:cNvSpPr txBox="1">
            <a:spLocks noChangeArrowheads="1"/>
          </p:cNvSpPr>
          <p:nvPr/>
        </p:nvSpPr>
        <p:spPr bwMode="auto">
          <a:xfrm>
            <a:off x="6383813" y="6451264"/>
            <a:ext cx="1369948" cy="307631"/>
          </a:xfrm>
          <a:prstGeom prst="rect">
            <a:avLst/>
          </a:prstGeom>
          <a:noFill/>
          <a:ln w="9525">
            <a:noFill/>
            <a:miter lim="800000"/>
            <a:headEnd/>
            <a:tailEnd/>
          </a:ln>
        </p:spPr>
        <p:txBody>
          <a:bodyPr wrap="none" lIns="91292" tIns="45648" rIns="91292" bIns="45648">
            <a:spAutoFit/>
          </a:bodyPr>
          <a:lstStyle/>
          <a:p>
            <a:r>
              <a:rPr lang="en-US" b="1" dirty="0" smtClean="0">
                <a:solidFill>
                  <a:srgbClr val="FF0000"/>
                </a:solidFill>
              </a:rPr>
              <a:t>Y. Kim (LANL)</a:t>
            </a:r>
            <a:endParaRPr lang="en-US" b="1" dirty="0">
              <a:solidFill>
                <a:srgbClr val="FF0000"/>
              </a:solidFill>
            </a:endParaRPr>
          </a:p>
        </p:txBody>
      </p:sp>
      <p:sp>
        <p:nvSpPr>
          <p:cNvPr id="10" name="TextBox 13"/>
          <p:cNvSpPr txBox="1">
            <a:spLocks noChangeArrowheads="1"/>
          </p:cNvSpPr>
          <p:nvPr/>
        </p:nvSpPr>
        <p:spPr bwMode="auto">
          <a:xfrm>
            <a:off x="5856742" y="1430564"/>
            <a:ext cx="2544414" cy="400110"/>
          </a:xfrm>
          <a:prstGeom prst="rect">
            <a:avLst/>
          </a:prstGeom>
          <a:noFill/>
          <a:ln w="9525">
            <a:noFill/>
            <a:miter lim="800000"/>
            <a:headEnd/>
            <a:tailEnd/>
          </a:ln>
        </p:spPr>
        <p:txBody>
          <a:bodyPr wrap="none">
            <a:spAutoFit/>
          </a:bodyPr>
          <a:lstStyle/>
          <a:p>
            <a:r>
              <a:rPr lang="en-US" sz="2000" b="1" dirty="0" smtClean="0">
                <a:solidFill>
                  <a:srgbClr val="7030A0"/>
                </a:solidFill>
              </a:rPr>
              <a:t>4.4 </a:t>
            </a:r>
            <a:r>
              <a:rPr lang="en-US" sz="2000" b="1" dirty="0" err="1" smtClean="0">
                <a:solidFill>
                  <a:srgbClr val="7030A0"/>
                </a:solidFill>
              </a:rPr>
              <a:t>MeV</a:t>
            </a:r>
            <a:r>
              <a:rPr lang="en-US" sz="2000" b="1" dirty="0" smtClean="0">
                <a:solidFill>
                  <a:srgbClr val="7030A0"/>
                </a:solidFill>
              </a:rPr>
              <a:t> </a:t>
            </a:r>
            <a:r>
              <a:rPr lang="en-US" sz="2000" b="1" dirty="0" smtClean="0">
                <a:solidFill>
                  <a:srgbClr val="7030A0"/>
                </a:solidFill>
                <a:sym typeface="Symbol"/>
              </a:rPr>
              <a:t>’s </a:t>
            </a:r>
            <a:r>
              <a:rPr lang="en-US" sz="2000" b="1" dirty="0" smtClean="0">
                <a:solidFill>
                  <a:srgbClr val="7030A0"/>
                </a:solidFill>
              </a:rPr>
              <a:t>on GRH</a:t>
            </a:r>
            <a:endParaRPr lang="en-US" sz="2000" b="1" dirty="0">
              <a:solidFill>
                <a:srgbClr val="7030A0"/>
              </a:solidFill>
            </a:endParaRPr>
          </a:p>
        </p:txBody>
      </p:sp>
      <p:sp>
        <p:nvSpPr>
          <p:cNvPr id="11" name="Rectangle 10"/>
          <p:cNvSpPr/>
          <p:nvPr/>
        </p:nvSpPr>
        <p:spPr>
          <a:xfrm>
            <a:off x="6030686" y="2144486"/>
            <a:ext cx="794657" cy="2177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2710543" y="4093029"/>
            <a:ext cx="1143000" cy="2068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idx="4294967295"/>
          </p:nvPr>
        </p:nvSpPr>
        <p:spPr>
          <a:xfrm>
            <a:off x="342900" y="249238"/>
            <a:ext cx="8801100" cy="838200"/>
          </a:xfrm>
        </p:spPr>
        <p:txBody>
          <a:bodyPr/>
          <a:lstStyle/>
          <a:p>
            <a:r>
              <a:rPr lang="en-US" smtClean="0"/>
              <a:t>Validated codes are then applied to ICF data to determine absolute DT-BR at OMEGA</a:t>
            </a:r>
          </a:p>
        </p:txBody>
      </p:sp>
      <p:sp>
        <p:nvSpPr>
          <p:cNvPr id="71683" name="Slide Number Placeholder 3"/>
          <p:cNvSpPr txBox="1">
            <a:spLocks noGrp="1"/>
          </p:cNvSpPr>
          <p:nvPr/>
        </p:nvSpPr>
        <p:spPr bwMode="auto">
          <a:xfrm>
            <a:off x="6781800" y="6218238"/>
            <a:ext cx="1993900" cy="342900"/>
          </a:xfrm>
          <a:prstGeom prst="rect">
            <a:avLst/>
          </a:prstGeom>
          <a:noFill/>
          <a:ln w="9525">
            <a:noFill/>
            <a:miter lim="800000"/>
            <a:headEnd/>
            <a:tailEnd/>
          </a:ln>
        </p:spPr>
        <p:txBody>
          <a:bodyPr/>
          <a:lstStyle/>
          <a:p>
            <a:pPr algn="r" eaLnBrk="0" hangingPunct="0"/>
            <a:r>
              <a:rPr lang="en-US" sz="800" i="1">
                <a:solidFill>
                  <a:srgbClr val="000000"/>
                </a:solidFill>
              </a:rPr>
              <a:t>Slide </a:t>
            </a:r>
            <a:fld id="{00D6ED35-ED30-4DBE-B5A3-1B721F7A5C54}" type="slidenum">
              <a:rPr lang="en-US" sz="800" i="1">
                <a:solidFill>
                  <a:srgbClr val="000000"/>
                </a:solidFill>
              </a:rPr>
              <a:pPr algn="r" eaLnBrk="0" hangingPunct="0"/>
              <a:t>22</a:t>
            </a:fld>
            <a:endParaRPr lang="en-US" sz="800" i="1">
              <a:solidFill>
                <a:srgbClr val="000000"/>
              </a:solidFill>
            </a:endParaRPr>
          </a:p>
        </p:txBody>
      </p:sp>
      <p:pic>
        <p:nvPicPr>
          <p:cNvPr id="71684" name="Picture 14" descr="PRL Figure 1 V4_5.WMF"/>
          <p:cNvPicPr>
            <a:picLocks noChangeAspect="1" noChangeArrowheads="1"/>
          </p:cNvPicPr>
          <p:nvPr/>
        </p:nvPicPr>
        <p:blipFill>
          <a:blip r:embed="rId3" cstate="print"/>
          <a:srcRect/>
          <a:stretch>
            <a:fillRect/>
          </a:stretch>
        </p:blipFill>
        <p:spPr bwMode="auto">
          <a:xfrm>
            <a:off x="0" y="1819275"/>
            <a:ext cx="4010025" cy="4010025"/>
          </a:xfrm>
          <a:prstGeom prst="rect">
            <a:avLst/>
          </a:prstGeom>
          <a:noFill/>
          <a:ln w="9525">
            <a:noFill/>
            <a:miter lim="800000"/>
            <a:headEnd/>
            <a:tailEnd/>
          </a:ln>
        </p:spPr>
      </p:pic>
      <p:pic>
        <p:nvPicPr>
          <p:cNvPr id="71685" name="Picture 15" descr="POP Figure 5 GCD GRH Absolute Branching Ratio V4.PNG"/>
          <p:cNvPicPr>
            <a:picLocks noChangeAspect="1" noChangeArrowheads="1"/>
          </p:cNvPicPr>
          <p:nvPr/>
        </p:nvPicPr>
        <p:blipFill>
          <a:blip r:embed="rId4" cstate="print"/>
          <a:srcRect/>
          <a:stretch>
            <a:fillRect/>
          </a:stretch>
        </p:blipFill>
        <p:spPr bwMode="auto">
          <a:xfrm>
            <a:off x="4791075" y="2278063"/>
            <a:ext cx="4159250" cy="3225800"/>
          </a:xfrm>
          <a:prstGeom prst="rect">
            <a:avLst/>
          </a:prstGeom>
          <a:noFill/>
          <a:ln w="9525">
            <a:noFill/>
            <a:miter lim="800000"/>
            <a:headEnd/>
            <a:tailEnd/>
          </a:ln>
        </p:spPr>
      </p:pic>
      <p:sp>
        <p:nvSpPr>
          <p:cNvPr id="71686" name="TextBox 15"/>
          <p:cNvSpPr txBox="1">
            <a:spLocks noChangeArrowheads="1"/>
          </p:cNvSpPr>
          <p:nvPr/>
        </p:nvSpPr>
        <p:spPr bwMode="auto">
          <a:xfrm>
            <a:off x="4751388" y="1339850"/>
            <a:ext cx="4392612" cy="738188"/>
          </a:xfrm>
          <a:prstGeom prst="rect">
            <a:avLst/>
          </a:prstGeom>
          <a:solidFill>
            <a:srgbClr val="FFFF00"/>
          </a:solidFill>
          <a:ln w="9525">
            <a:noFill/>
            <a:miter lim="800000"/>
            <a:headEnd/>
            <a:tailEnd/>
          </a:ln>
        </p:spPr>
        <p:txBody>
          <a:bodyPr>
            <a:spAutoFit/>
          </a:bodyPr>
          <a:lstStyle/>
          <a:p>
            <a:pPr algn="ctr"/>
            <a:r>
              <a:rPr lang="en-US" sz="2000">
                <a:solidFill>
                  <a:srgbClr val="000000"/>
                </a:solidFill>
              </a:rPr>
              <a:t>from absolute method</a:t>
            </a:r>
          </a:p>
          <a:p>
            <a:pPr algn="ctr"/>
            <a:r>
              <a:rPr lang="en-US" sz="2000" baseline="30000">
                <a:solidFill>
                  <a:srgbClr val="000000"/>
                </a:solidFill>
              </a:rPr>
              <a:t>3</a:t>
            </a:r>
            <a:r>
              <a:rPr lang="en-US" sz="2000">
                <a:solidFill>
                  <a:srgbClr val="000000"/>
                </a:solidFill>
              </a:rPr>
              <a:t>H(d,</a:t>
            </a:r>
            <a:r>
              <a:rPr lang="en-US" sz="2000">
                <a:solidFill>
                  <a:srgbClr val="000000"/>
                </a:solidFill>
                <a:sym typeface="Symbol" pitchFamily="18" charset="2"/>
              </a:rPr>
              <a:t></a:t>
            </a:r>
            <a:r>
              <a:rPr lang="en-US" sz="2000">
                <a:solidFill>
                  <a:srgbClr val="000000"/>
                </a:solidFill>
              </a:rPr>
              <a:t>)/</a:t>
            </a:r>
            <a:r>
              <a:rPr lang="en-US" sz="2000" baseline="30000">
                <a:solidFill>
                  <a:srgbClr val="000000"/>
                </a:solidFill>
              </a:rPr>
              <a:t>3</a:t>
            </a:r>
            <a:r>
              <a:rPr lang="en-US" sz="2000">
                <a:solidFill>
                  <a:srgbClr val="000000"/>
                </a:solidFill>
              </a:rPr>
              <a:t>H(d,n) </a:t>
            </a:r>
            <a:r>
              <a:rPr lang="en-US" sz="2200" b="1">
                <a:solidFill>
                  <a:srgbClr val="000000"/>
                </a:solidFill>
              </a:rPr>
              <a:t>= (4.3 ± 1.8) × 10</a:t>
            </a:r>
            <a:r>
              <a:rPr lang="en-US" sz="2200" b="1" baseline="30000">
                <a:solidFill>
                  <a:srgbClr val="000000"/>
                </a:solidFill>
              </a:rPr>
              <a:t>-5</a:t>
            </a:r>
          </a:p>
        </p:txBody>
      </p:sp>
      <p:sp>
        <p:nvSpPr>
          <p:cNvPr id="18" name="Right Arrow 17"/>
          <p:cNvSpPr/>
          <p:nvPr/>
        </p:nvSpPr>
        <p:spPr bwMode="auto">
          <a:xfrm>
            <a:off x="4202113" y="3255963"/>
            <a:ext cx="466725" cy="3889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71688" name="TextBox 18"/>
          <p:cNvSpPr txBox="1">
            <a:spLocks noChangeArrowheads="1"/>
          </p:cNvSpPr>
          <p:nvPr/>
        </p:nvSpPr>
        <p:spPr bwMode="auto">
          <a:xfrm>
            <a:off x="1423988" y="1441450"/>
            <a:ext cx="1271587" cy="307975"/>
          </a:xfrm>
          <a:prstGeom prst="rect">
            <a:avLst/>
          </a:prstGeom>
          <a:noFill/>
          <a:ln w="9525">
            <a:noFill/>
            <a:miter lim="800000"/>
            <a:headEnd/>
            <a:tailEnd/>
          </a:ln>
        </p:spPr>
        <p:txBody>
          <a:bodyPr wrap="none">
            <a:spAutoFit/>
          </a:bodyPr>
          <a:lstStyle/>
          <a:p>
            <a:r>
              <a:rPr lang="en-US" u="sng">
                <a:solidFill>
                  <a:srgbClr val="000000"/>
                </a:solidFill>
              </a:rPr>
              <a:t>OMEGA Data</a:t>
            </a:r>
          </a:p>
        </p:txBody>
      </p:sp>
      <p:sp>
        <p:nvSpPr>
          <p:cNvPr id="10" name="TextBox 9"/>
          <p:cNvSpPr txBox="1">
            <a:spLocks noChangeArrowheads="1"/>
          </p:cNvSpPr>
          <p:nvPr/>
        </p:nvSpPr>
        <p:spPr bwMode="auto">
          <a:xfrm>
            <a:off x="6383813" y="6451264"/>
            <a:ext cx="1369948" cy="307631"/>
          </a:xfrm>
          <a:prstGeom prst="rect">
            <a:avLst/>
          </a:prstGeom>
          <a:noFill/>
          <a:ln w="9525">
            <a:noFill/>
            <a:miter lim="800000"/>
            <a:headEnd/>
            <a:tailEnd/>
          </a:ln>
        </p:spPr>
        <p:txBody>
          <a:bodyPr wrap="none" lIns="91292" tIns="45648" rIns="91292" bIns="45648">
            <a:spAutoFit/>
          </a:bodyPr>
          <a:lstStyle/>
          <a:p>
            <a:r>
              <a:rPr lang="en-US" b="1" dirty="0" smtClean="0">
                <a:solidFill>
                  <a:srgbClr val="FF0000"/>
                </a:solidFill>
              </a:rPr>
              <a:t>Y. Kim (LANL)</a:t>
            </a:r>
            <a:endParaRPr lang="en-US" b="1" dirty="0">
              <a:solidFill>
                <a:srgbClr val="FF0000"/>
              </a:solidFill>
            </a:endParaRPr>
          </a:p>
        </p:txBody>
      </p:sp>
      <p:cxnSp>
        <p:nvCxnSpPr>
          <p:cNvPr id="12" name="Straight Connector 11"/>
          <p:cNvCxnSpPr/>
          <p:nvPr/>
        </p:nvCxnSpPr>
        <p:spPr>
          <a:xfrm>
            <a:off x="5584372" y="3646715"/>
            <a:ext cx="32766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5"/>
          <p:cNvGrpSpPr>
            <a:grpSpLocks/>
          </p:cNvGrpSpPr>
          <p:nvPr/>
        </p:nvGrpSpPr>
        <p:grpSpPr bwMode="auto">
          <a:xfrm>
            <a:off x="3973513" y="3713163"/>
            <a:ext cx="5149850" cy="554037"/>
            <a:chOff x="3973513" y="3713163"/>
            <a:chExt cx="5149850" cy="554037"/>
          </a:xfrm>
        </p:grpSpPr>
        <p:sp>
          <p:nvSpPr>
            <p:cNvPr id="12" name="Rounded Rectangle 11"/>
            <p:cNvSpPr/>
            <p:nvPr/>
          </p:nvSpPr>
          <p:spPr bwMode="auto">
            <a:xfrm>
              <a:off x="4005263" y="3730625"/>
              <a:ext cx="1849437" cy="536575"/>
            </a:xfrm>
            <a:prstGeom prst="round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graphicFrame>
          <p:nvGraphicFramePr>
            <p:cNvPr id="5123" name="Object 3"/>
            <p:cNvGraphicFramePr>
              <a:graphicFrameLocks noChangeAspect="1"/>
            </p:cNvGraphicFramePr>
            <p:nvPr/>
          </p:nvGraphicFramePr>
          <p:xfrm>
            <a:off x="3973513" y="3713163"/>
            <a:ext cx="5149850" cy="536347"/>
          </p:xfrm>
          <a:graphic>
            <a:graphicData uri="http://schemas.openxmlformats.org/presentationml/2006/ole">
              <p:oleObj spid="_x0000_s113667" name="Equation" r:id="rId4" imgW="2679480" imgH="279360" progId="Equation.3">
                <p:embed/>
              </p:oleObj>
            </a:graphicData>
          </a:graphic>
        </p:graphicFrame>
      </p:grpSp>
      <p:grpSp>
        <p:nvGrpSpPr>
          <p:cNvPr id="3" name="Group 28"/>
          <p:cNvGrpSpPr>
            <a:grpSpLocks/>
          </p:cNvGrpSpPr>
          <p:nvPr/>
        </p:nvGrpSpPr>
        <p:grpSpPr bwMode="auto">
          <a:xfrm>
            <a:off x="3981450" y="2952750"/>
            <a:ext cx="5078413" cy="539750"/>
            <a:chOff x="3981314" y="2953407"/>
            <a:chExt cx="5078602" cy="539531"/>
          </a:xfrm>
        </p:grpSpPr>
        <p:sp>
          <p:nvSpPr>
            <p:cNvPr id="11" name="Rounded Rectangle 10"/>
            <p:cNvSpPr/>
            <p:nvPr/>
          </p:nvSpPr>
          <p:spPr>
            <a:xfrm>
              <a:off x="3982902" y="2953407"/>
              <a:ext cx="1860619" cy="536357"/>
            </a:xfrm>
            <a:prstGeom prst="roundRect">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graphicFrame>
          <p:nvGraphicFramePr>
            <p:cNvPr id="5122" name="Object 2"/>
            <p:cNvGraphicFramePr>
              <a:graphicFrameLocks noChangeAspect="1"/>
            </p:cNvGraphicFramePr>
            <p:nvPr/>
          </p:nvGraphicFramePr>
          <p:xfrm>
            <a:off x="3981314" y="2963917"/>
            <a:ext cx="5078602" cy="529021"/>
          </p:xfrm>
          <a:graphic>
            <a:graphicData uri="http://schemas.openxmlformats.org/presentationml/2006/ole">
              <p:oleObj spid="_x0000_s113666" name="Equation" r:id="rId5" imgW="2438280" imgH="253800" progId="Equation.3">
                <p:embed/>
              </p:oleObj>
            </a:graphicData>
          </a:graphic>
        </p:graphicFrame>
      </p:grpSp>
      <p:sp>
        <p:nvSpPr>
          <p:cNvPr id="5126" name="Title 1"/>
          <p:cNvSpPr>
            <a:spLocks noGrp="1"/>
          </p:cNvSpPr>
          <p:nvPr>
            <p:ph type="title" idx="4294967295"/>
          </p:nvPr>
        </p:nvSpPr>
        <p:spPr>
          <a:xfrm>
            <a:off x="384175" y="280988"/>
            <a:ext cx="8343900" cy="838200"/>
          </a:xfrm>
        </p:spPr>
        <p:txBody>
          <a:bodyPr/>
          <a:lstStyle/>
          <a:p>
            <a:r>
              <a:rPr lang="en-US" dirty="0" smtClean="0"/>
              <a:t>D-T </a:t>
            </a:r>
            <a:r>
              <a:rPr lang="en-US" dirty="0" smtClean="0">
                <a:sym typeface="Symbol" pitchFamily="18" charset="2"/>
              </a:rPr>
              <a:t>/n vs. D-</a:t>
            </a:r>
            <a:r>
              <a:rPr lang="en-US" baseline="30000" dirty="0" smtClean="0">
                <a:sym typeface="Symbol" pitchFamily="18" charset="2"/>
              </a:rPr>
              <a:t>3</a:t>
            </a:r>
            <a:r>
              <a:rPr lang="en-US" dirty="0" smtClean="0">
                <a:sym typeface="Symbol" pitchFamily="18" charset="2"/>
              </a:rPr>
              <a:t>He /p measurements at Omega eliminates need for </a:t>
            </a:r>
            <a:r>
              <a:rPr lang="en-US" dirty="0" smtClean="0">
                <a:sym typeface="Symbol" pitchFamily="18" charset="2"/>
              </a:rPr>
              <a:t>absolute </a:t>
            </a:r>
            <a:r>
              <a:rPr lang="en-US" dirty="0" smtClean="0">
                <a:sym typeface="Symbol" pitchFamily="18" charset="2"/>
              </a:rPr>
              <a:t>detector </a:t>
            </a:r>
            <a:r>
              <a:rPr lang="en-US" dirty="0" smtClean="0"/>
              <a:t>calibration</a:t>
            </a:r>
            <a:endParaRPr lang="en-US" dirty="0" smtClean="0"/>
          </a:p>
        </p:txBody>
      </p:sp>
      <p:sp>
        <p:nvSpPr>
          <p:cNvPr id="5127" name="Slide Number Placeholder 3"/>
          <p:cNvSpPr txBox="1">
            <a:spLocks noGrp="1"/>
          </p:cNvSpPr>
          <p:nvPr/>
        </p:nvSpPr>
        <p:spPr bwMode="auto">
          <a:xfrm>
            <a:off x="6781800" y="6218238"/>
            <a:ext cx="1993900" cy="342900"/>
          </a:xfrm>
          <a:prstGeom prst="rect">
            <a:avLst/>
          </a:prstGeom>
          <a:noFill/>
          <a:ln w="9525">
            <a:noFill/>
            <a:miter lim="800000"/>
            <a:headEnd/>
            <a:tailEnd/>
          </a:ln>
        </p:spPr>
        <p:txBody>
          <a:bodyPr/>
          <a:lstStyle/>
          <a:p>
            <a:pPr algn="r" eaLnBrk="0" hangingPunct="0"/>
            <a:r>
              <a:rPr lang="en-US" sz="800" i="1">
                <a:solidFill>
                  <a:srgbClr val="000000"/>
                </a:solidFill>
              </a:rPr>
              <a:t>Slide </a:t>
            </a:r>
            <a:fld id="{347A856D-4460-4E4E-B3A7-9AAC6B5C2C8B}" type="slidenum">
              <a:rPr lang="en-US" sz="800" i="1">
                <a:solidFill>
                  <a:srgbClr val="000000"/>
                </a:solidFill>
              </a:rPr>
              <a:pPr algn="r" eaLnBrk="0" hangingPunct="0"/>
              <a:t>23</a:t>
            </a:fld>
            <a:endParaRPr lang="en-US" sz="800" i="1">
              <a:solidFill>
                <a:srgbClr val="000000"/>
              </a:solidFill>
            </a:endParaRPr>
          </a:p>
        </p:txBody>
      </p:sp>
      <p:graphicFrame>
        <p:nvGraphicFramePr>
          <p:cNvPr id="5" name="Table 4"/>
          <p:cNvGraphicFramePr>
            <a:graphicFrameLocks noGrp="1"/>
          </p:cNvGraphicFramePr>
          <p:nvPr/>
        </p:nvGraphicFramePr>
        <p:xfrm>
          <a:off x="0" y="3868738"/>
          <a:ext cx="3857297" cy="1402080"/>
        </p:xfrm>
        <a:graphic>
          <a:graphicData uri="http://schemas.openxmlformats.org/drawingml/2006/table">
            <a:tbl>
              <a:tblPr firstRow="1" bandRow="1">
                <a:tableStyleId>{5C22544A-7EE6-4342-B048-85BDC9FD1C3A}</a:tableStyleId>
              </a:tblPr>
              <a:tblGrid>
                <a:gridCol w="3857297"/>
              </a:tblGrid>
              <a:tr h="370840">
                <a:tc>
                  <a:txBody>
                    <a:bodyPr/>
                    <a:lstStyle/>
                    <a:p>
                      <a:pPr algn="ctr"/>
                      <a:r>
                        <a:rPr lang="en-US" sz="2000" dirty="0" smtClean="0"/>
                        <a:t>D-</a:t>
                      </a:r>
                      <a:r>
                        <a:rPr lang="en-US" sz="2000" baseline="30000" dirty="0" smtClean="0"/>
                        <a:t>3</a:t>
                      </a:r>
                      <a:r>
                        <a:rPr lang="en-US" sz="2000" dirty="0" smtClean="0"/>
                        <a:t>He reactions</a:t>
                      </a:r>
                      <a:endParaRPr lang="en-US" sz="2000" dirty="0"/>
                    </a:p>
                  </a:txBody>
                  <a:tcPr/>
                </a:tc>
              </a:tr>
              <a:tr h="370840">
                <a:tc>
                  <a:txBody>
                    <a:bodyPr/>
                    <a:lstStyle/>
                    <a:p>
                      <a:r>
                        <a:rPr lang="en-US" sz="2000" dirty="0" smtClean="0"/>
                        <a:t>D + </a:t>
                      </a:r>
                      <a:r>
                        <a:rPr lang="en-US" sz="2000" baseline="30000" dirty="0" smtClean="0"/>
                        <a:t>3</a:t>
                      </a:r>
                      <a:r>
                        <a:rPr lang="en-US" sz="2000" dirty="0" smtClean="0"/>
                        <a:t>He </a:t>
                      </a:r>
                      <a:r>
                        <a:rPr lang="en-US" sz="2000" dirty="0" smtClean="0">
                          <a:sym typeface="Wingdings" pitchFamily="2" charset="2"/>
                        </a:rPr>
                        <a:t> </a:t>
                      </a:r>
                      <a:r>
                        <a:rPr lang="en-US" sz="2000" baseline="30000" dirty="0" smtClean="0">
                          <a:sym typeface="Wingdings" pitchFamily="2" charset="2"/>
                        </a:rPr>
                        <a:t>4</a:t>
                      </a:r>
                      <a:r>
                        <a:rPr lang="en-US" sz="2000" dirty="0" smtClean="0">
                          <a:sym typeface="Wingdings" pitchFamily="2" charset="2"/>
                        </a:rPr>
                        <a:t>He + p (14.7 MeV)</a:t>
                      </a:r>
                    </a:p>
                    <a:p>
                      <a:r>
                        <a:rPr lang="en-US" sz="2000" dirty="0" smtClean="0">
                          <a:solidFill>
                            <a:srgbClr val="0000CC"/>
                          </a:solidFill>
                          <a:sym typeface="Wingdings" pitchFamily="2" charset="2"/>
                        </a:rPr>
                        <a:t>D + </a:t>
                      </a:r>
                      <a:r>
                        <a:rPr lang="en-US" sz="2000" baseline="30000" dirty="0" smtClean="0">
                          <a:solidFill>
                            <a:srgbClr val="0000CC"/>
                          </a:solidFill>
                          <a:sym typeface="Wingdings" pitchFamily="2" charset="2"/>
                        </a:rPr>
                        <a:t>3</a:t>
                      </a:r>
                      <a:r>
                        <a:rPr lang="en-US" sz="2000" dirty="0" smtClean="0">
                          <a:solidFill>
                            <a:srgbClr val="0000CC"/>
                          </a:solidFill>
                          <a:sym typeface="Wingdings" pitchFamily="2" charset="2"/>
                        </a:rPr>
                        <a:t>He  </a:t>
                      </a:r>
                      <a:r>
                        <a:rPr lang="en-US" sz="2000" baseline="30000" dirty="0" smtClean="0">
                          <a:solidFill>
                            <a:srgbClr val="0000CC"/>
                          </a:solidFill>
                          <a:sym typeface="Wingdings" pitchFamily="2" charset="2"/>
                        </a:rPr>
                        <a:t>5</a:t>
                      </a:r>
                      <a:r>
                        <a:rPr lang="en-US" sz="2000" dirty="0" smtClean="0">
                          <a:solidFill>
                            <a:srgbClr val="0000CC"/>
                          </a:solidFill>
                          <a:sym typeface="Wingdings" pitchFamily="2" charset="2"/>
                        </a:rPr>
                        <a:t>Li* + </a:t>
                      </a:r>
                      <a:r>
                        <a:rPr lang="en-US" sz="2000" dirty="0" smtClean="0">
                          <a:solidFill>
                            <a:srgbClr val="0000CC"/>
                          </a:solidFill>
                          <a:sym typeface="Symbol"/>
                        </a:rPr>
                        <a:t></a:t>
                      </a:r>
                      <a:r>
                        <a:rPr lang="en-US" sz="2000" baseline="-25000" dirty="0" smtClean="0">
                          <a:solidFill>
                            <a:srgbClr val="0000CC"/>
                          </a:solidFill>
                          <a:sym typeface="Symbol"/>
                        </a:rPr>
                        <a:t>0</a:t>
                      </a:r>
                      <a:r>
                        <a:rPr lang="en-US" sz="2000" dirty="0" smtClean="0">
                          <a:solidFill>
                            <a:srgbClr val="0000CC"/>
                          </a:solidFill>
                          <a:sym typeface="Symbol"/>
                        </a:rPr>
                        <a:t> (16.66 MeV)</a:t>
                      </a:r>
                    </a:p>
                    <a:p>
                      <a:r>
                        <a:rPr lang="en-US" sz="2000" dirty="0" smtClean="0">
                          <a:solidFill>
                            <a:srgbClr val="0000CC"/>
                          </a:solidFill>
                        </a:rPr>
                        <a:t>D + </a:t>
                      </a:r>
                      <a:r>
                        <a:rPr lang="en-US" sz="2000" baseline="30000" dirty="0" smtClean="0">
                          <a:solidFill>
                            <a:srgbClr val="0000CC"/>
                          </a:solidFill>
                        </a:rPr>
                        <a:t>3</a:t>
                      </a:r>
                      <a:r>
                        <a:rPr lang="en-US" sz="2000" dirty="0" smtClean="0">
                          <a:solidFill>
                            <a:srgbClr val="0000CC"/>
                          </a:solidFill>
                        </a:rPr>
                        <a:t>He </a:t>
                      </a:r>
                      <a:r>
                        <a:rPr lang="en-US" sz="2000" dirty="0" smtClean="0">
                          <a:solidFill>
                            <a:srgbClr val="0000CC"/>
                          </a:solidFill>
                          <a:sym typeface="Wingdings" pitchFamily="2" charset="2"/>
                        </a:rPr>
                        <a:t> </a:t>
                      </a:r>
                      <a:r>
                        <a:rPr lang="en-US" sz="2000" baseline="30000" dirty="0" smtClean="0">
                          <a:solidFill>
                            <a:srgbClr val="0000CC"/>
                          </a:solidFill>
                          <a:sym typeface="Wingdings" pitchFamily="2" charset="2"/>
                        </a:rPr>
                        <a:t>5</a:t>
                      </a:r>
                      <a:r>
                        <a:rPr lang="en-US" sz="2000" dirty="0" smtClean="0">
                          <a:solidFill>
                            <a:srgbClr val="0000CC"/>
                          </a:solidFill>
                          <a:sym typeface="Wingdings" pitchFamily="2" charset="2"/>
                        </a:rPr>
                        <a:t>Li* + </a:t>
                      </a:r>
                      <a:r>
                        <a:rPr lang="en-US" sz="2000" dirty="0" smtClean="0">
                          <a:solidFill>
                            <a:srgbClr val="0000CC"/>
                          </a:solidFill>
                          <a:sym typeface="Symbol"/>
                        </a:rPr>
                        <a:t></a:t>
                      </a:r>
                      <a:r>
                        <a:rPr lang="en-US" sz="2000" baseline="-25000" dirty="0" smtClean="0">
                          <a:solidFill>
                            <a:srgbClr val="0000CC"/>
                          </a:solidFill>
                          <a:sym typeface="Symbol"/>
                        </a:rPr>
                        <a:t>1 </a:t>
                      </a:r>
                      <a:r>
                        <a:rPr lang="en-US" sz="2000" dirty="0" smtClean="0">
                          <a:solidFill>
                            <a:srgbClr val="0000CC"/>
                          </a:solidFill>
                          <a:sym typeface="Symbol"/>
                        </a:rPr>
                        <a:t>(~ 13 MeV)</a:t>
                      </a:r>
                      <a:endParaRPr lang="en-US" sz="2000" dirty="0">
                        <a:solidFill>
                          <a:srgbClr val="0000CC"/>
                        </a:solidFill>
                      </a:endParaRPr>
                    </a:p>
                  </a:txBody>
                  <a:tcPr/>
                </a:tc>
              </a:tr>
            </a:tbl>
          </a:graphicData>
        </a:graphic>
      </p:graphicFrame>
      <p:graphicFrame>
        <p:nvGraphicFramePr>
          <p:cNvPr id="6" name="Table 5"/>
          <p:cNvGraphicFramePr>
            <a:graphicFrameLocks noGrp="1"/>
          </p:cNvGraphicFramePr>
          <p:nvPr/>
        </p:nvGraphicFramePr>
        <p:xfrm>
          <a:off x="0" y="1835150"/>
          <a:ext cx="3878317" cy="1402080"/>
        </p:xfrm>
        <a:graphic>
          <a:graphicData uri="http://schemas.openxmlformats.org/drawingml/2006/table">
            <a:tbl>
              <a:tblPr firstRow="1" bandRow="1">
                <a:tableStyleId>{5C22544A-7EE6-4342-B048-85BDC9FD1C3A}</a:tableStyleId>
              </a:tblPr>
              <a:tblGrid>
                <a:gridCol w="3878317"/>
              </a:tblGrid>
              <a:tr h="370840">
                <a:tc>
                  <a:txBody>
                    <a:bodyPr/>
                    <a:lstStyle/>
                    <a:p>
                      <a:pPr algn="ctr"/>
                      <a:r>
                        <a:rPr lang="en-US" sz="2000" dirty="0" smtClean="0"/>
                        <a:t>D-T reactions</a:t>
                      </a:r>
                      <a:endParaRPr lang="en-US" sz="2000" dirty="0"/>
                    </a:p>
                  </a:txBody>
                  <a:tcPr/>
                </a:tc>
              </a:tr>
              <a:tr h="370840">
                <a:tc>
                  <a:txBody>
                    <a:bodyPr/>
                    <a:lstStyle/>
                    <a:p>
                      <a:r>
                        <a:rPr lang="en-US" sz="2000" dirty="0" smtClean="0"/>
                        <a:t>D + T </a:t>
                      </a:r>
                      <a:r>
                        <a:rPr lang="en-US" sz="2000" dirty="0" smtClean="0">
                          <a:sym typeface="Wingdings" pitchFamily="2" charset="2"/>
                        </a:rPr>
                        <a:t> </a:t>
                      </a:r>
                      <a:r>
                        <a:rPr lang="en-US" sz="2000" baseline="30000" dirty="0" smtClean="0">
                          <a:sym typeface="Wingdings" pitchFamily="2" charset="2"/>
                        </a:rPr>
                        <a:t>4</a:t>
                      </a:r>
                      <a:r>
                        <a:rPr lang="en-US" sz="2000" dirty="0" smtClean="0">
                          <a:sym typeface="Wingdings" pitchFamily="2" charset="2"/>
                        </a:rPr>
                        <a:t>He + n (14.1 MeV)</a:t>
                      </a:r>
                    </a:p>
                    <a:p>
                      <a:r>
                        <a:rPr lang="en-US" sz="2000" dirty="0" smtClean="0">
                          <a:solidFill>
                            <a:srgbClr val="FF0000"/>
                          </a:solidFill>
                          <a:sym typeface="Wingdings" pitchFamily="2" charset="2"/>
                        </a:rPr>
                        <a:t>D + T  </a:t>
                      </a:r>
                      <a:r>
                        <a:rPr lang="en-US" sz="2000" baseline="30000" dirty="0" smtClean="0">
                          <a:solidFill>
                            <a:srgbClr val="FF0000"/>
                          </a:solidFill>
                          <a:sym typeface="Wingdings" pitchFamily="2" charset="2"/>
                        </a:rPr>
                        <a:t>5</a:t>
                      </a:r>
                      <a:r>
                        <a:rPr lang="en-US" sz="2000" dirty="0" smtClean="0">
                          <a:solidFill>
                            <a:srgbClr val="FF0000"/>
                          </a:solidFill>
                          <a:sym typeface="Wingdings" pitchFamily="2" charset="2"/>
                        </a:rPr>
                        <a:t>He* + </a:t>
                      </a:r>
                      <a:r>
                        <a:rPr lang="en-US" sz="2000" dirty="0" smtClean="0">
                          <a:solidFill>
                            <a:srgbClr val="FF0000"/>
                          </a:solidFill>
                          <a:sym typeface="Symbol"/>
                        </a:rPr>
                        <a:t></a:t>
                      </a:r>
                      <a:r>
                        <a:rPr lang="en-US" sz="2000" baseline="-25000" dirty="0" smtClean="0">
                          <a:solidFill>
                            <a:srgbClr val="FF0000"/>
                          </a:solidFill>
                          <a:sym typeface="Symbol"/>
                        </a:rPr>
                        <a:t>0</a:t>
                      </a:r>
                      <a:r>
                        <a:rPr lang="en-US" sz="2000" dirty="0" smtClean="0">
                          <a:solidFill>
                            <a:srgbClr val="FF0000"/>
                          </a:solidFill>
                          <a:sym typeface="Symbol"/>
                        </a:rPr>
                        <a:t> (16.75 MeV)</a:t>
                      </a:r>
                    </a:p>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solidFill>
                            <a:srgbClr val="FF0000"/>
                          </a:solidFill>
                          <a:sym typeface="Symbol"/>
                        </a:rPr>
                        <a:t>D + T </a:t>
                      </a:r>
                      <a:r>
                        <a:rPr lang="en-US" sz="2000" dirty="0" smtClean="0">
                          <a:solidFill>
                            <a:srgbClr val="FF0000"/>
                          </a:solidFill>
                          <a:sym typeface="Wingdings" pitchFamily="2" charset="2"/>
                        </a:rPr>
                        <a:t> </a:t>
                      </a:r>
                      <a:r>
                        <a:rPr lang="en-US" sz="2000" baseline="30000" dirty="0" smtClean="0">
                          <a:solidFill>
                            <a:srgbClr val="FF0000"/>
                          </a:solidFill>
                          <a:sym typeface="Wingdings" pitchFamily="2" charset="2"/>
                        </a:rPr>
                        <a:t>5</a:t>
                      </a:r>
                      <a:r>
                        <a:rPr lang="en-US" sz="2000" dirty="0" smtClean="0">
                          <a:solidFill>
                            <a:srgbClr val="FF0000"/>
                          </a:solidFill>
                          <a:sym typeface="Wingdings" pitchFamily="2" charset="2"/>
                        </a:rPr>
                        <a:t>He* + </a:t>
                      </a:r>
                      <a:r>
                        <a:rPr lang="en-US" sz="2000" dirty="0" smtClean="0">
                          <a:solidFill>
                            <a:srgbClr val="FF0000"/>
                          </a:solidFill>
                          <a:sym typeface="Symbol"/>
                        </a:rPr>
                        <a:t></a:t>
                      </a:r>
                      <a:r>
                        <a:rPr lang="en-US" sz="2000" baseline="-25000" dirty="0" smtClean="0">
                          <a:solidFill>
                            <a:srgbClr val="FF0000"/>
                          </a:solidFill>
                          <a:sym typeface="Symbol"/>
                        </a:rPr>
                        <a:t>1 </a:t>
                      </a:r>
                      <a:r>
                        <a:rPr lang="en-US" sz="2000" dirty="0" smtClean="0">
                          <a:solidFill>
                            <a:srgbClr val="FF0000"/>
                          </a:solidFill>
                          <a:sym typeface="Symbol"/>
                        </a:rPr>
                        <a:t>(~ 13.5 MeV)</a:t>
                      </a:r>
                      <a:endParaRPr lang="en-US" sz="2000" dirty="0" smtClean="0">
                        <a:solidFill>
                          <a:srgbClr val="FF0000"/>
                        </a:solidFill>
                      </a:endParaRPr>
                    </a:p>
                  </a:txBody>
                  <a:tcPr/>
                </a:tc>
              </a:tr>
            </a:tbl>
          </a:graphicData>
        </a:graphic>
      </p:graphicFrame>
      <p:grpSp>
        <p:nvGrpSpPr>
          <p:cNvPr id="4" name="Group 27"/>
          <p:cNvGrpSpPr>
            <a:grpSpLocks/>
          </p:cNvGrpSpPr>
          <p:nvPr/>
        </p:nvGrpSpPr>
        <p:grpSpPr bwMode="auto">
          <a:xfrm>
            <a:off x="3857625" y="2868613"/>
            <a:ext cx="5086350" cy="1455737"/>
            <a:chOff x="3857297" y="2869324"/>
            <a:chExt cx="5087006" cy="1455661"/>
          </a:xfrm>
        </p:grpSpPr>
        <p:cxnSp>
          <p:nvCxnSpPr>
            <p:cNvPr id="9" name="Straight Connector 8"/>
            <p:cNvCxnSpPr/>
            <p:nvPr/>
          </p:nvCxnSpPr>
          <p:spPr>
            <a:xfrm flipV="1">
              <a:off x="3857297" y="3551913"/>
              <a:ext cx="5087006" cy="2222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7736060" y="2869324"/>
              <a:ext cx="955798" cy="64131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7751937" y="3683668"/>
              <a:ext cx="955798" cy="64131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7" name="Group 26"/>
          <p:cNvGrpSpPr>
            <a:grpSpLocks/>
          </p:cNvGrpSpPr>
          <p:nvPr/>
        </p:nvGrpSpPr>
        <p:grpSpPr bwMode="auto">
          <a:xfrm>
            <a:off x="7062789" y="4319566"/>
            <a:ext cx="1922461" cy="1071622"/>
            <a:chOff x="7062956" y="4319749"/>
            <a:chExt cx="1921398" cy="1072835"/>
          </a:xfrm>
        </p:grpSpPr>
        <p:cxnSp>
          <p:nvCxnSpPr>
            <p:cNvPr id="19" name="Curved Connector 18"/>
            <p:cNvCxnSpPr/>
            <p:nvPr/>
          </p:nvCxnSpPr>
          <p:spPr>
            <a:xfrm rot="16200000" flipV="1">
              <a:off x="7015745" y="4366960"/>
              <a:ext cx="483144" cy="388722"/>
            </a:xfrm>
            <a:prstGeom prst="curvedConnector3">
              <a:avLst>
                <a:gd name="adj1" fmla="val 50000"/>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5152" name="TextBox 23"/>
            <p:cNvSpPr txBox="1">
              <a:spLocks noChangeArrowheads="1"/>
            </p:cNvSpPr>
            <p:nvPr/>
          </p:nvSpPr>
          <p:spPr bwMode="auto">
            <a:xfrm>
              <a:off x="7094485" y="4745672"/>
              <a:ext cx="1889869" cy="646912"/>
            </a:xfrm>
            <a:prstGeom prst="rect">
              <a:avLst/>
            </a:prstGeom>
            <a:noFill/>
            <a:ln w="9525">
              <a:noFill/>
              <a:miter lim="800000"/>
              <a:headEnd/>
              <a:tailEnd/>
            </a:ln>
          </p:spPr>
          <p:txBody>
            <a:bodyPr wrap="none">
              <a:spAutoFit/>
            </a:bodyPr>
            <a:lstStyle/>
            <a:p>
              <a:r>
                <a:rPr lang="en-US" sz="1800" dirty="0">
                  <a:solidFill>
                    <a:srgbClr val="000000"/>
                  </a:solidFill>
                </a:rPr>
                <a:t>Data from Cecil</a:t>
              </a:r>
            </a:p>
            <a:p>
              <a:r>
                <a:rPr lang="en-US" sz="1800" dirty="0">
                  <a:solidFill>
                    <a:srgbClr val="000000"/>
                  </a:solidFill>
                </a:rPr>
                <a:t>(12.5 ± 4.2)×10</a:t>
              </a:r>
              <a:r>
                <a:rPr lang="en-US" sz="1800" baseline="30000" dirty="0">
                  <a:solidFill>
                    <a:srgbClr val="000000"/>
                  </a:solidFill>
                </a:rPr>
                <a:t>-5</a:t>
              </a:r>
            </a:p>
          </p:txBody>
        </p:sp>
      </p:grpSp>
      <p:grpSp>
        <p:nvGrpSpPr>
          <p:cNvPr id="8" name="Group 25"/>
          <p:cNvGrpSpPr>
            <a:grpSpLocks/>
          </p:cNvGrpSpPr>
          <p:nvPr/>
        </p:nvGrpSpPr>
        <p:grpSpPr bwMode="auto">
          <a:xfrm>
            <a:off x="5407024" y="4279600"/>
            <a:ext cx="1467068" cy="826405"/>
            <a:chOff x="5407555" y="4279983"/>
            <a:chExt cx="1465223" cy="826202"/>
          </a:xfrm>
        </p:grpSpPr>
        <p:cxnSp>
          <p:nvCxnSpPr>
            <p:cNvPr id="17" name="Curved Connector 16"/>
            <p:cNvCxnSpPr/>
            <p:nvPr/>
          </p:nvCxnSpPr>
          <p:spPr>
            <a:xfrm rot="5400000" flipH="1" flipV="1">
              <a:off x="5921367" y="4348436"/>
              <a:ext cx="545966" cy="409060"/>
            </a:xfrm>
            <a:prstGeom prst="curvedConnector3">
              <a:avLst>
                <a:gd name="adj1" fmla="val 50000"/>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5150" name="TextBox 24"/>
            <p:cNvSpPr txBox="1">
              <a:spLocks noChangeArrowheads="1"/>
            </p:cNvSpPr>
            <p:nvPr/>
          </p:nvSpPr>
          <p:spPr bwMode="auto">
            <a:xfrm>
              <a:off x="5407555" y="4736944"/>
              <a:ext cx="1465223" cy="369241"/>
            </a:xfrm>
            <a:prstGeom prst="rect">
              <a:avLst/>
            </a:prstGeom>
            <a:noFill/>
            <a:ln w="9525">
              <a:noFill/>
              <a:miter lim="800000"/>
              <a:headEnd/>
              <a:tailEnd/>
            </a:ln>
          </p:spPr>
          <p:txBody>
            <a:bodyPr wrap="none">
              <a:spAutoFit/>
            </a:bodyPr>
            <a:lstStyle/>
            <a:p>
              <a:r>
                <a:rPr lang="en-US" sz="1800" dirty="0" smtClean="0">
                  <a:solidFill>
                    <a:srgbClr val="000000"/>
                  </a:solidFill>
                </a:rPr>
                <a:t>CR-39 (MIT)</a:t>
              </a:r>
              <a:endParaRPr lang="en-US" sz="1800" dirty="0">
                <a:solidFill>
                  <a:srgbClr val="000000"/>
                </a:solidFill>
              </a:endParaRPr>
            </a:p>
          </p:txBody>
        </p:sp>
      </p:grpSp>
      <p:cxnSp>
        <p:nvCxnSpPr>
          <p:cNvPr id="24" name="Curved Connector 23"/>
          <p:cNvCxnSpPr/>
          <p:nvPr/>
        </p:nvCxnSpPr>
        <p:spPr>
          <a:xfrm rot="16200000" flipH="1">
            <a:off x="6001544" y="2401094"/>
            <a:ext cx="474662" cy="393700"/>
          </a:xfrm>
          <a:prstGeom prst="curvedConnector3">
            <a:avLst>
              <a:gd name="adj1" fmla="val 50000"/>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5148" name="TextBox 24"/>
          <p:cNvSpPr txBox="1">
            <a:spLocks noChangeArrowheads="1"/>
          </p:cNvSpPr>
          <p:nvPr/>
        </p:nvSpPr>
        <p:spPr bwMode="auto">
          <a:xfrm>
            <a:off x="5443538" y="2036122"/>
            <a:ext cx="1197764" cy="369332"/>
          </a:xfrm>
          <a:prstGeom prst="rect">
            <a:avLst/>
          </a:prstGeom>
          <a:noFill/>
          <a:ln w="9525">
            <a:noFill/>
            <a:miter lim="800000"/>
            <a:headEnd/>
            <a:tailEnd/>
          </a:ln>
        </p:spPr>
        <p:txBody>
          <a:bodyPr wrap="none">
            <a:spAutoFit/>
          </a:bodyPr>
          <a:lstStyle/>
          <a:p>
            <a:r>
              <a:rPr lang="en-US" sz="1800" dirty="0" err="1" smtClean="0">
                <a:solidFill>
                  <a:srgbClr val="000000"/>
                </a:solidFill>
              </a:rPr>
              <a:t>n</a:t>
            </a:r>
            <a:r>
              <a:rPr lang="en-US" sz="1800" dirty="0" err="1" smtClean="0">
                <a:solidFill>
                  <a:srgbClr val="000000"/>
                </a:solidFill>
              </a:rPr>
              <a:t>tof</a:t>
            </a:r>
            <a:r>
              <a:rPr lang="en-US" sz="1800" dirty="0" smtClean="0">
                <a:solidFill>
                  <a:srgbClr val="000000"/>
                </a:solidFill>
              </a:rPr>
              <a:t> (LLE)</a:t>
            </a:r>
            <a:endParaRPr lang="en-US" sz="1800" dirty="0">
              <a:solidFill>
                <a:srgbClr val="000000"/>
              </a:solidFill>
            </a:endParaRPr>
          </a:p>
        </p:txBody>
      </p:sp>
      <p:sp>
        <p:nvSpPr>
          <p:cNvPr id="26" name="TextBox 25"/>
          <p:cNvSpPr txBox="1"/>
          <p:nvPr/>
        </p:nvSpPr>
        <p:spPr>
          <a:xfrm>
            <a:off x="438371" y="1219788"/>
            <a:ext cx="8417561" cy="338554"/>
          </a:xfrm>
          <a:prstGeom prst="rect">
            <a:avLst/>
          </a:prstGeom>
          <a:solidFill>
            <a:srgbClr val="FFFF00"/>
          </a:solidFill>
        </p:spPr>
        <p:txBody>
          <a:bodyPr wrap="none" rtlCol="0">
            <a:spAutoFit/>
          </a:bodyPr>
          <a:lstStyle/>
          <a:p>
            <a:r>
              <a:rPr lang="en-US" sz="1600" dirty="0" smtClean="0"/>
              <a:t>Assumes mirror nuclei </a:t>
            </a:r>
            <a:r>
              <a:rPr lang="en-US" sz="1600" baseline="30000" dirty="0" smtClean="0"/>
              <a:t>5</a:t>
            </a:r>
            <a:r>
              <a:rPr lang="en-US" sz="1600" dirty="0" smtClean="0"/>
              <a:t>He &amp; </a:t>
            </a:r>
            <a:r>
              <a:rPr lang="en-US" sz="1600" baseline="30000" dirty="0" smtClean="0"/>
              <a:t>5</a:t>
            </a:r>
            <a:r>
              <a:rPr lang="en-US" sz="1600" dirty="0" smtClean="0"/>
              <a:t>Li </a:t>
            </a:r>
            <a:r>
              <a:rPr lang="en-US" sz="1600" dirty="0" smtClean="0">
                <a:sym typeface="Symbol"/>
              </a:rPr>
              <a:t>-ray spectra are identical (plan to test assumption in Aug)</a:t>
            </a:r>
            <a:endParaRPr lang="en-US" sz="1600" dirty="0"/>
          </a:p>
        </p:txBody>
      </p:sp>
      <p:sp>
        <p:nvSpPr>
          <p:cNvPr id="27" name="TextBox 26"/>
          <p:cNvSpPr txBox="1">
            <a:spLocks noChangeArrowheads="1"/>
          </p:cNvSpPr>
          <p:nvPr/>
        </p:nvSpPr>
        <p:spPr bwMode="auto">
          <a:xfrm>
            <a:off x="6383813" y="6451264"/>
            <a:ext cx="1369948" cy="307631"/>
          </a:xfrm>
          <a:prstGeom prst="rect">
            <a:avLst/>
          </a:prstGeom>
          <a:noFill/>
          <a:ln w="9525">
            <a:noFill/>
            <a:miter lim="800000"/>
            <a:headEnd/>
            <a:tailEnd/>
          </a:ln>
        </p:spPr>
        <p:txBody>
          <a:bodyPr wrap="none" lIns="91292" tIns="45648" rIns="91292" bIns="45648">
            <a:spAutoFit/>
          </a:bodyPr>
          <a:lstStyle/>
          <a:p>
            <a:r>
              <a:rPr lang="en-US" b="1" dirty="0" smtClean="0">
                <a:solidFill>
                  <a:srgbClr val="FF0000"/>
                </a:solidFill>
              </a:rPr>
              <a:t>Y. Kim (LANL)</a:t>
            </a:r>
            <a:endParaRPr lang="en-US" b="1" dirty="0">
              <a:solidFill>
                <a:srgbClr val="FF0000"/>
              </a:solidFill>
            </a:endParaRPr>
          </a:p>
        </p:txBody>
      </p:sp>
      <p:grpSp>
        <p:nvGrpSpPr>
          <p:cNvPr id="32" name="Group 31"/>
          <p:cNvGrpSpPr/>
          <p:nvPr/>
        </p:nvGrpSpPr>
        <p:grpSpPr>
          <a:xfrm>
            <a:off x="457200" y="3298372"/>
            <a:ext cx="2710543" cy="468085"/>
            <a:chOff x="457200" y="3298372"/>
            <a:chExt cx="2710543" cy="468085"/>
          </a:xfrm>
        </p:grpSpPr>
        <p:sp>
          <p:nvSpPr>
            <p:cNvPr id="28" name="TextBox 27"/>
            <p:cNvSpPr txBox="1"/>
            <p:nvPr/>
          </p:nvSpPr>
          <p:spPr>
            <a:xfrm>
              <a:off x="587829" y="3341914"/>
              <a:ext cx="2544286" cy="369332"/>
            </a:xfrm>
            <a:prstGeom prst="rect">
              <a:avLst/>
            </a:prstGeom>
            <a:noFill/>
          </p:spPr>
          <p:txBody>
            <a:bodyPr wrap="none" rtlCol="0">
              <a:spAutoFit/>
            </a:bodyPr>
            <a:lstStyle/>
            <a:p>
              <a:r>
                <a:rPr lang="en-US" sz="1800" b="1" dirty="0" smtClean="0">
                  <a:solidFill>
                    <a:srgbClr val="7030A0"/>
                  </a:solidFill>
                </a:rPr>
                <a:t>MIRROR REACTIONS</a:t>
              </a:r>
              <a:endParaRPr lang="en-US" sz="1800" b="1" dirty="0">
                <a:solidFill>
                  <a:srgbClr val="7030A0"/>
                </a:solidFill>
              </a:endParaRPr>
            </a:p>
          </p:txBody>
        </p:sp>
        <p:cxnSp>
          <p:nvCxnSpPr>
            <p:cNvPr id="30" name="Straight Arrow Connector 29"/>
            <p:cNvCxnSpPr/>
            <p:nvPr/>
          </p:nvCxnSpPr>
          <p:spPr>
            <a:xfrm>
              <a:off x="457200" y="3298372"/>
              <a:ext cx="0" cy="468085"/>
            </a:xfrm>
            <a:prstGeom prst="straightConnector1">
              <a:avLst/>
            </a:prstGeom>
            <a:ln w="57150">
              <a:solidFill>
                <a:srgbClr val="7030A0"/>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3167743" y="3298372"/>
              <a:ext cx="0" cy="468085"/>
            </a:xfrm>
            <a:prstGeom prst="straightConnector1">
              <a:avLst/>
            </a:prstGeom>
            <a:ln w="57150">
              <a:solidFill>
                <a:srgbClr val="7030A0"/>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1" presetClass="entr" presetSubtype="0" fill="hold" nodeType="withEffect">
                                  <p:stCondLst>
                                    <p:cond delay="0"/>
                                  </p:stCondLst>
                                  <p:childTnLst>
                                    <p:set>
                                      <p:cBhvr>
                                        <p:cTn id="9" dur="1" fill="hold">
                                          <p:stCondLst>
                                            <p:cond delay="0"/>
                                          </p:stCondLst>
                                        </p:cTn>
                                        <p:tgtEl>
                                          <p:spTgt spid="32"/>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linds(horizont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linds(horizontal)">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linds(horizontal)">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blinds(horizontal)">
                                      <p:cBhvr>
                                        <p:cTn id="2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itle 1"/>
          <p:cNvSpPr>
            <a:spLocks noGrp="1"/>
          </p:cNvSpPr>
          <p:nvPr>
            <p:ph type="title"/>
          </p:nvPr>
        </p:nvSpPr>
        <p:spPr/>
        <p:txBody>
          <a:bodyPr/>
          <a:lstStyle/>
          <a:p>
            <a:r>
              <a:rPr lang="en-US" sz="2000" dirty="0" smtClean="0"/>
              <a:t>Cross-calibration to D-</a:t>
            </a:r>
            <a:r>
              <a:rPr lang="en-US" sz="2000" baseline="30000" dirty="0" smtClean="0"/>
              <a:t>3</a:t>
            </a:r>
            <a:r>
              <a:rPr lang="en-US" sz="2000" dirty="0" smtClean="0"/>
              <a:t>He further qualifies the BR determination. </a:t>
            </a:r>
          </a:p>
        </p:txBody>
      </p:sp>
      <p:sp>
        <p:nvSpPr>
          <p:cNvPr id="6148" name="Slide Number Placeholder 3"/>
          <p:cNvSpPr>
            <a:spLocks noGrp="1"/>
          </p:cNvSpPr>
          <p:nvPr>
            <p:ph type="sldNum" sz="quarter" idx="10"/>
          </p:nvPr>
        </p:nvSpPr>
        <p:spPr>
          <a:noFill/>
        </p:spPr>
        <p:txBody>
          <a:bodyPr/>
          <a:lstStyle/>
          <a:p>
            <a:r>
              <a:rPr lang="en-US" smtClean="0"/>
              <a:t>Slide </a:t>
            </a:r>
            <a:fld id="{D4B3FEBD-55C9-41EA-BC61-7080190338F4}" type="slidenum">
              <a:rPr lang="en-US" smtClean="0"/>
              <a:pPr/>
              <a:t>24</a:t>
            </a:fld>
            <a:endParaRPr lang="en-US" smtClean="0"/>
          </a:p>
        </p:txBody>
      </p:sp>
      <p:graphicFrame>
        <p:nvGraphicFramePr>
          <p:cNvPr id="6146" name="Object 14"/>
          <p:cNvGraphicFramePr>
            <a:graphicFrameLocks noChangeAspect="1"/>
          </p:cNvGraphicFramePr>
          <p:nvPr/>
        </p:nvGraphicFramePr>
        <p:xfrm>
          <a:off x="2943834" y="2000706"/>
          <a:ext cx="3086851" cy="3703410"/>
        </p:xfrm>
        <a:graphic>
          <a:graphicData uri="http://schemas.openxmlformats.org/presentationml/2006/ole">
            <p:oleObj spid="_x0000_s114690" name="KGPlot" r:id="rId4" imgW="3400200" imgH="4079880" progId="KGraph_Plot">
              <p:embed/>
            </p:oleObj>
          </a:graphicData>
        </a:graphic>
      </p:graphicFrame>
      <p:sp>
        <p:nvSpPr>
          <p:cNvPr id="6149" name="TextBox 16"/>
          <p:cNvSpPr txBox="1">
            <a:spLocks noChangeArrowheads="1"/>
          </p:cNvSpPr>
          <p:nvPr/>
        </p:nvSpPr>
        <p:spPr bwMode="auto">
          <a:xfrm>
            <a:off x="4734831" y="3302682"/>
            <a:ext cx="911225" cy="460375"/>
          </a:xfrm>
          <a:prstGeom prst="rect">
            <a:avLst/>
          </a:prstGeom>
          <a:noFill/>
          <a:ln w="9525">
            <a:noFill/>
            <a:miter lim="800000"/>
            <a:headEnd/>
            <a:tailEnd/>
          </a:ln>
        </p:spPr>
        <p:txBody>
          <a:bodyPr wrap="none">
            <a:spAutoFit/>
          </a:bodyPr>
          <a:lstStyle/>
          <a:p>
            <a:r>
              <a:rPr lang="en-US" sz="2400">
                <a:solidFill>
                  <a:srgbClr val="000000"/>
                </a:solidFill>
              </a:rPr>
              <a:t> ~ 3X</a:t>
            </a:r>
          </a:p>
        </p:txBody>
      </p:sp>
      <p:sp>
        <p:nvSpPr>
          <p:cNvPr id="6150" name="TextBox 17"/>
          <p:cNvSpPr txBox="1">
            <a:spLocks noChangeArrowheads="1"/>
          </p:cNvSpPr>
          <p:nvPr/>
        </p:nvSpPr>
        <p:spPr bwMode="auto">
          <a:xfrm>
            <a:off x="3820431" y="2220007"/>
            <a:ext cx="1400175" cy="461962"/>
          </a:xfrm>
          <a:prstGeom prst="rect">
            <a:avLst/>
          </a:prstGeom>
          <a:noFill/>
          <a:ln w="9525">
            <a:noFill/>
            <a:miter lim="800000"/>
            <a:headEnd/>
            <a:tailEnd/>
          </a:ln>
        </p:spPr>
        <p:txBody>
          <a:bodyPr wrap="none">
            <a:spAutoFit/>
          </a:bodyPr>
          <a:lstStyle/>
          <a:p>
            <a:r>
              <a:rPr lang="en-US" sz="2400" b="1">
                <a:solidFill>
                  <a:srgbClr val="000000"/>
                </a:solidFill>
              </a:rPr>
              <a:t>D</a:t>
            </a:r>
            <a:r>
              <a:rPr lang="en-US" sz="2400" b="1" baseline="30000">
                <a:solidFill>
                  <a:srgbClr val="000000"/>
                </a:solidFill>
              </a:rPr>
              <a:t>3</a:t>
            </a:r>
            <a:r>
              <a:rPr lang="en-US" sz="2400" b="1">
                <a:solidFill>
                  <a:srgbClr val="000000"/>
                </a:solidFill>
              </a:rPr>
              <a:t>He </a:t>
            </a:r>
            <a:r>
              <a:rPr lang="en-US" sz="2400" b="1">
                <a:solidFill>
                  <a:srgbClr val="000000"/>
                </a:solidFill>
                <a:sym typeface="Symbol" pitchFamily="18" charset="2"/>
              </a:rPr>
              <a:t>/p</a:t>
            </a:r>
            <a:endParaRPr lang="en-US" sz="2400" b="1">
              <a:solidFill>
                <a:srgbClr val="000000"/>
              </a:solidFill>
            </a:endParaRPr>
          </a:p>
        </p:txBody>
      </p:sp>
      <p:sp>
        <p:nvSpPr>
          <p:cNvPr id="6151" name="TextBox 18"/>
          <p:cNvSpPr txBox="1">
            <a:spLocks noChangeArrowheads="1"/>
          </p:cNvSpPr>
          <p:nvPr/>
        </p:nvSpPr>
        <p:spPr bwMode="auto">
          <a:xfrm>
            <a:off x="3947884" y="4522335"/>
            <a:ext cx="1079500" cy="461962"/>
          </a:xfrm>
          <a:prstGeom prst="rect">
            <a:avLst/>
          </a:prstGeom>
          <a:noFill/>
          <a:ln w="9525">
            <a:noFill/>
            <a:miter lim="800000"/>
            <a:headEnd/>
            <a:tailEnd/>
          </a:ln>
        </p:spPr>
        <p:txBody>
          <a:bodyPr wrap="none">
            <a:spAutoFit/>
          </a:bodyPr>
          <a:lstStyle/>
          <a:p>
            <a:r>
              <a:rPr lang="en-US" sz="2400" b="1" dirty="0">
                <a:solidFill>
                  <a:srgbClr val="FF6600"/>
                </a:solidFill>
              </a:rPr>
              <a:t>DT </a:t>
            </a:r>
            <a:r>
              <a:rPr lang="en-US" sz="2400" b="1" dirty="0">
                <a:solidFill>
                  <a:srgbClr val="FF6600"/>
                </a:solidFill>
                <a:sym typeface="Symbol" pitchFamily="18" charset="2"/>
              </a:rPr>
              <a:t>/n</a:t>
            </a:r>
            <a:endParaRPr lang="en-US" sz="2400" b="1" dirty="0">
              <a:solidFill>
                <a:srgbClr val="FF6600"/>
              </a:solidFill>
            </a:endParaRPr>
          </a:p>
        </p:txBody>
      </p:sp>
      <p:sp>
        <p:nvSpPr>
          <p:cNvPr id="8" name="Right Arrow 7"/>
          <p:cNvSpPr/>
          <p:nvPr/>
        </p:nvSpPr>
        <p:spPr bwMode="auto">
          <a:xfrm>
            <a:off x="2919186" y="1541689"/>
            <a:ext cx="3500438" cy="368300"/>
          </a:xfrm>
          <a:prstGeom prst="rightArrow">
            <a:avLst/>
          </a:prstGeom>
          <a:solidFill>
            <a:schemeClr val="bg1">
              <a:lumMod val="75000"/>
            </a:schemeClr>
          </a:solidFill>
          <a:ln w="9525" cap="flat" cmpd="sng" algn="ctr">
            <a:solidFill>
              <a:schemeClr val="bg1">
                <a:lumMod val="75000"/>
              </a:schemeClr>
            </a:solidFill>
            <a:prstDash val="solid"/>
            <a:round/>
            <a:headEnd type="none" w="med" len="med"/>
            <a:tailEnd type="none" w="med" len="med"/>
          </a:ln>
          <a:effectLst/>
        </p:spPr>
        <p:txBody>
          <a:bodyPr/>
          <a:lstStyle/>
          <a:p>
            <a:pPr marL="342900" indent="-342900">
              <a:spcBef>
                <a:spcPct val="50000"/>
              </a:spcBef>
              <a:spcAft>
                <a:spcPct val="50000"/>
              </a:spcAft>
              <a:buClr>
                <a:srgbClr val="004080"/>
              </a:buClr>
              <a:buSzPct val="65000"/>
              <a:buFont typeface="Wingdings" pitchFamily="2" charset="2"/>
              <a:buChar char="§"/>
              <a:defRPr/>
            </a:pPr>
            <a:endParaRPr lang="en-US" sz="2000">
              <a:solidFill>
                <a:srgbClr val="000000"/>
              </a:solidFill>
            </a:endParaRPr>
          </a:p>
        </p:txBody>
      </p:sp>
      <p:sp>
        <p:nvSpPr>
          <p:cNvPr id="6153" name="TextBox 15"/>
          <p:cNvSpPr txBox="1">
            <a:spLocks noChangeArrowheads="1"/>
          </p:cNvSpPr>
          <p:nvPr/>
        </p:nvSpPr>
        <p:spPr bwMode="auto">
          <a:xfrm>
            <a:off x="6759575" y="1527175"/>
            <a:ext cx="2368550" cy="708025"/>
          </a:xfrm>
          <a:prstGeom prst="rect">
            <a:avLst/>
          </a:prstGeom>
          <a:solidFill>
            <a:srgbClr val="FFFF00"/>
          </a:solidFill>
          <a:ln w="9525">
            <a:noFill/>
            <a:miter lim="800000"/>
            <a:headEnd/>
            <a:tailEnd/>
          </a:ln>
        </p:spPr>
        <p:txBody>
          <a:bodyPr wrap="none">
            <a:spAutoFit/>
          </a:bodyPr>
          <a:lstStyle/>
          <a:p>
            <a:r>
              <a:rPr lang="en-US" sz="2000" b="1">
                <a:solidFill>
                  <a:srgbClr val="000000"/>
                </a:solidFill>
              </a:rPr>
              <a:t>DT BR from D</a:t>
            </a:r>
            <a:r>
              <a:rPr lang="en-US" sz="2000" b="1" baseline="30000">
                <a:solidFill>
                  <a:srgbClr val="000000"/>
                </a:solidFill>
              </a:rPr>
              <a:t>3</a:t>
            </a:r>
            <a:r>
              <a:rPr lang="en-US" sz="2000" b="1">
                <a:solidFill>
                  <a:srgbClr val="000000"/>
                </a:solidFill>
              </a:rPr>
              <a:t>He</a:t>
            </a:r>
          </a:p>
          <a:p>
            <a:r>
              <a:rPr lang="en-US" sz="2000" b="1">
                <a:solidFill>
                  <a:srgbClr val="000000"/>
                </a:solidFill>
              </a:rPr>
              <a:t>= (3.9 ± 2.3)×10</a:t>
            </a:r>
            <a:r>
              <a:rPr lang="en-US" sz="2000" b="1" baseline="30000">
                <a:solidFill>
                  <a:srgbClr val="000000"/>
                </a:solidFill>
              </a:rPr>
              <a:t>-5</a:t>
            </a:r>
          </a:p>
        </p:txBody>
      </p:sp>
      <p:sp>
        <p:nvSpPr>
          <p:cNvPr id="6154" name="TextBox 15"/>
          <p:cNvSpPr txBox="1">
            <a:spLocks noChangeArrowheads="1"/>
          </p:cNvSpPr>
          <p:nvPr/>
        </p:nvSpPr>
        <p:spPr bwMode="auto">
          <a:xfrm>
            <a:off x="130175" y="1495425"/>
            <a:ext cx="2559050" cy="708025"/>
          </a:xfrm>
          <a:prstGeom prst="rect">
            <a:avLst/>
          </a:prstGeom>
          <a:noFill/>
          <a:ln w="9525">
            <a:noFill/>
            <a:miter lim="800000"/>
            <a:headEnd/>
            <a:tailEnd/>
          </a:ln>
        </p:spPr>
        <p:txBody>
          <a:bodyPr wrap="none">
            <a:spAutoFit/>
          </a:bodyPr>
          <a:lstStyle/>
          <a:p>
            <a:r>
              <a:rPr lang="en-US" sz="2000" b="1" dirty="0">
                <a:solidFill>
                  <a:srgbClr val="000000"/>
                </a:solidFill>
              </a:rPr>
              <a:t>D</a:t>
            </a:r>
            <a:r>
              <a:rPr lang="en-US" sz="2000" b="1" baseline="30000" dirty="0">
                <a:solidFill>
                  <a:srgbClr val="000000"/>
                </a:solidFill>
              </a:rPr>
              <a:t>3</a:t>
            </a:r>
            <a:r>
              <a:rPr lang="en-US" sz="2000" b="1" dirty="0">
                <a:solidFill>
                  <a:srgbClr val="000000"/>
                </a:solidFill>
              </a:rPr>
              <a:t>He BR from Cecil</a:t>
            </a:r>
          </a:p>
          <a:p>
            <a:r>
              <a:rPr lang="en-US" sz="2000" b="1" dirty="0">
                <a:solidFill>
                  <a:srgbClr val="000000"/>
                </a:solidFill>
              </a:rPr>
              <a:t>= (12.5 ± 4.2)×</a:t>
            </a:r>
            <a:r>
              <a:rPr lang="en-US" sz="2000" b="1" dirty="0" smtClean="0">
                <a:solidFill>
                  <a:srgbClr val="000000"/>
                </a:solidFill>
              </a:rPr>
              <a:t>10</a:t>
            </a:r>
            <a:r>
              <a:rPr lang="en-US" sz="2000" b="1" baseline="30000" dirty="0" smtClean="0">
                <a:solidFill>
                  <a:srgbClr val="000000"/>
                </a:solidFill>
              </a:rPr>
              <a:t>-5 </a:t>
            </a:r>
            <a:endParaRPr lang="en-US" sz="2000" b="1" baseline="30000" dirty="0">
              <a:solidFill>
                <a:srgbClr val="000000"/>
              </a:solidFill>
            </a:endParaRPr>
          </a:p>
        </p:txBody>
      </p:sp>
      <p:sp>
        <p:nvSpPr>
          <p:cNvPr id="12" name="TextBox 11"/>
          <p:cNvSpPr txBox="1">
            <a:spLocks noChangeArrowheads="1"/>
          </p:cNvSpPr>
          <p:nvPr/>
        </p:nvSpPr>
        <p:spPr bwMode="auto">
          <a:xfrm>
            <a:off x="6383813" y="6451264"/>
            <a:ext cx="1369948" cy="307631"/>
          </a:xfrm>
          <a:prstGeom prst="rect">
            <a:avLst/>
          </a:prstGeom>
          <a:noFill/>
          <a:ln w="9525">
            <a:noFill/>
            <a:miter lim="800000"/>
            <a:headEnd/>
            <a:tailEnd/>
          </a:ln>
        </p:spPr>
        <p:txBody>
          <a:bodyPr wrap="none" lIns="91292" tIns="45648" rIns="91292" bIns="45648">
            <a:spAutoFit/>
          </a:bodyPr>
          <a:lstStyle/>
          <a:p>
            <a:r>
              <a:rPr lang="en-US" b="1" dirty="0" smtClean="0">
                <a:solidFill>
                  <a:srgbClr val="FF0000"/>
                </a:solidFill>
              </a:rPr>
              <a:t>Y. Kim (LANL)</a:t>
            </a:r>
            <a:endParaRPr lang="en-US" b="1" dirty="0">
              <a:solidFill>
                <a:srgbClr val="FF0000"/>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idx="4294967295"/>
          </p:nvPr>
        </p:nvSpPr>
        <p:spPr>
          <a:xfrm>
            <a:off x="342900" y="249238"/>
            <a:ext cx="8561388" cy="838200"/>
          </a:xfrm>
        </p:spPr>
        <p:txBody>
          <a:bodyPr/>
          <a:lstStyle/>
          <a:p>
            <a:r>
              <a:rPr lang="en-US" sz="2200" smtClean="0"/>
              <a:t>D-T </a:t>
            </a:r>
            <a:r>
              <a:rPr lang="en-US" sz="2200" smtClean="0">
                <a:sym typeface="Symbol" pitchFamily="18" charset="2"/>
              </a:rPr>
              <a:t>/n </a:t>
            </a:r>
            <a:r>
              <a:rPr lang="en-US" sz="2200" smtClean="0"/>
              <a:t>branching ratio measured at OMEGA may help resolve disparity amongst beam-target results</a:t>
            </a:r>
          </a:p>
        </p:txBody>
      </p:sp>
      <p:sp>
        <p:nvSpPr>
          <p:cNvPr id="72707" name="Slide Number Placeholder 3"/>
          <p:cNvSpPr txBox="1">
            <a:spLocks noGrp="1"/>
          </p:cNvSpPr>
          <p:nvPr/>
        </p:nvSpPr>
        <p:spPr bwMode="auto">
          <a:xfrm>
            <a:off x="6781800" y="6218238"/>
            <a:ext cx="1993900" cy="342900"/>
          </a:xfrm>
          <a:prstGeom prst="rect">
            <a:avLst/>
          </a:prstGeom>
          <a:noFill/>
          <a:ln w="9525">
            <a:noFill/>
            <a:miter lim="800000"/>
            <a:headEnd/>
            <a:tailEnd/>
          </a:ln>
        </p:spPr>
        <p:txBody>
          <a:bodyPr/>
          <a:lstStyle/>
          <a:p>
            <a:pPr algn="r" eaLnBrk="0" hangingPunct="0"/>
            <a:r>
              <a:rPr lang="en-US" sz="800" i="1">
                <a:solidFill>
                  <a:srgbClr val="000000"/>
                </a:solidFill>
              </a:rPr>
              <a:t>Slide </a:t>
            </a:r>
            <a:fld id="{E584D153-1F20-45B4-BF58-D663195EA177}" type="slidenum">
              <a:rPr lang="en-US" sz="800" i="1">
                <a:solidFill>
                  <a:srgbClr val="000000"/>
                </a:solidFill>
              </a:rPr>
              <a:pPr algn="r" eaLnBrk="0" hangingPunct="0"/>
              <a:t>25</a:t>
            </a:fld>
            <a:endParaRPr lang="en-US" sz="800" i="1">
              <a:solidFill>
                <a:srgbClr val="000000"/>
              </a:solidFill>
            </a:endParaRPr>
          </a:p>
        </p:txBody>
      </p:sp>
      <p:sp>
        <p:nvSpPr>
          <p:cNvPr id="72708" name="TextBox 15"/>
          <p:cNvSpPr txBox="1">
            <a:spLocks noChangeArrowheads="1"/>
          </p:cNvSpPr>
          <p:nvPr/>
        </p:nvSpPr>
        <p:spPr bwMode="auto">
          <a:xfrm>
            <a:off x="2403475" y="1198563"/>
            <a:ext cx="4235450" cy="431800"/>
          </a:xfrm>
          <a:prstGeom prst="rect">
            <a:avLst/>
          </a:prstGeom>
          <a:solidFill>
            <a:srgbClr val="FFFF00"/>
          </a:solidFill>
          <a:ln w="9525">
            <a:noFill/>
            <a:miter lim="800000"/>
            <a:headEnd/>
            <a:tailEnd/>
          </a:ln>
        </p:spPr>
        <p:txBody>
          <a:bodyPr wrap="none">
            <a:spAutoFit/>
          </a:bodyPr>
          <a:lstStyle/>
          <a:p>
            <a:r>
              <a:rPr lang="en-US" sz="2000" baseline="30000">
                <a:solidFill>
                  <a:srgbClr val="000000"/>
                </a:solidFill>
              </a:rPr>
              <a:t>3</a:t>
            </a:r>
            <a:r>
              <a:rPr lang="en-US" sz="2000">
                <a:solidFill>
                  <a:srgbClr val="000000"/>
                </a:solidFill>
              </a:rPr>
              <a:t>H(d,</a:t>
            </a:r>
            <a:r>
              <a:rPr lang="en-US" sz="2000">
                <a:solidFill>
                  <a:srgbClr val="000000"/>
                </a:solidFill>
                <a:sym typeface="Symbol" pitchFamily="18" charset="2"/>
              </a:rPr>
              <a:t></a:t>
            </a:r>
            <a:r>
              <a:rPr lang="en-US" sz="2000">
                <a:solidFill>
                  <a:srgbClr val="000000"/>
                </a:solidFill>
              </a:rPr>
              <a:t>)/</a:t>
            </a:r>
            <a:r>
              <a:rPr lang="en-US" sz="2000" baseline="30000">
                <a:solidFill>
                  <a:srgbClr val="000000"/>
                </a:solidFill>
              </a:rPr>
              <a:t>3</a:t>
            </a:r>
            <a:r>
              <a:rPr lang="en-US" sz="2000">
                <a:solidFill>
                  <a:srgbClr val="000000"/>
                </a:solidFill>
              </a:rPr>
              <a:t>H(d,n) </a:t>
            </a:r>
            <a:r>
              <a:rPr lang="en-US" sz="2200" b="1">
                <a:solidFill>
                  <a:srgbClr val="000000"/>
                </a:solidFill>
              </a:rPr>
              <a:t>= (4.2 ± 2.0) × 10</a:t>
            </a:r>
            <a:r>
              <a:rPr lang="en-US" sz="2200" b="1" baseline="30000">
                <a:solidFill>
                  <a:srgbClr val="000000"/>
                </a:solidFill>
              </a:rPr>
              <a:t>-5</a:t>
            </a:r>
          </a:p>
        </p:txBody>
      </p:sp>
      <p:pic>
        <p:nvPicPr>
          <p:cNvPr id="72709" name="Picture 8" descr="POP Figure 11 V4.png"/>
          <p:cNvPicPr>
            <a:picLocks noChangeAspect="1" noChangeArrowheads="1"/>
          </p:cNvPicPr>
          <p:nvPr/>
        </p:nvPicPr>
        <p:blipFill>
          <a:blip r:embed="rId3" cstate="print"/>
          <a:srcRect/>
          <a:stretch>
            <a:fillRect/>
          </a:stretch>
        </p:blipFill>
        <p:spPr bwMode="auto">
          <a:xfrm>
            <a:off x="1143000" y="1662113"/>
            <a:ext cx="6584950" cy="4448175"/>
          </a:xfrm>
          <a:prstGeom prst="rect">
            <a:avLst/>
          </a:prstGeom>
          <a:noFill/>
          <a:ln w="9525">
            <a:noFill/>
            <a:miter lim="800000"/>
            <a:headEnd/>
            <a:tailEnd/>
          </a:ln>
        </p:spPr>
      </p:pic>
      <p:sp>
        <p:nvSpPr>
          <p:cNvPr id="7" name="TextBox 6"/>
          <p:cNvSpPr txBox="1"/>
          <p:nvPr/>
        </p:nvSpPr>
        <p:spPr>
          <a:xfrm>
            <a:off x="2949145" y="5980671"/>
            <a:ext cx="3399649" cy="523220"/>
          </a:xfrm>
          <a:prstGeom prst="rect">
            <a:avLst/>
          </a:prstGeom>
          <a:noFill/>
        </p:spPr>
        <p:txBody>
          <a:bodyPr wrap="none" rtlCol="0">
            <a:spAutoFit/>
          </a:bodyPr>
          <a:lstStyle/>
          <a:p>
            <a:r>
              <a:rPr lang="en-US" b="1" dirty="0" smtClean="0">
                <a:solidFill>
                  <a:srgbClr val="7030A0"/>
                </a:solidFill>
              </a:rPr>
              <a:t>Y. Kim, </a:t>
            </a:r>
            <a:r>
              <a:rPr lang="en-US" b="1" i="1" dirty="0" smtClean="0">
                <a:solidFill>
                  <a:srgbClr val="7030A0"/>
                </a:solidFill>
              </a:rPr>
              <a:t>Phys. Rev. C</a:t>
            </a:r>
            <a:r>
              <a:rPr lang="en-US" b="1" dirty="0" smtClean="0">
                <a:solidFill>
                  <a:srgbClr val="7030A0"/>
                </a:solidFill>
              </a:rPr>
              <a:t>, submitted 2012</a:t>
            </a:r>
          </a:p>
          <a:p>
            <a:r>
              <a:rPr lang="en-US" b="1" dirty="0" smtClean="0">
                <a:solidFill>
                  <a:srgbClr val="7030A0"/>
                </a:solidFill>
              </a:rPr>
              <a:t>Y. Kim</a:t>
            </a:r>
            <a:r>
              <a:rPr lang="en-US" b="1" i="1" dirty="0" smtClean="0">
                <a:solidFill>
                  <a:srgbClr val="7030A0"/>
                </a:solidFill>
              </a:rPr>
              <a:t>, Phys. Plasmas, accepted 2012</a:t>
            </a:r>
            <a:endParaRPr lang="en-US" b="1" i="1" dirty="0">
              <a:solidFill>
                <a:srgbClr val="7030A0"/>
              </a:solidFill>
            </a:endParaRPr>
          </a:p>
        </p:txBody>
      </p:sp>
      <p:sp>
        <p:nvSpPr>
          <p:cNvPr id="8" name="TextBox 7"/>
          <p:cNvSpPr txBox="1">
            <a:spLocks noChangeArrowheads="1"/>
          </p:cNvSpPr>
          <p:nvPr/>
        </p:nvSpPr>
        <p:spPr bwMode="auto">
          <a:xfrm>
            <a:off x="6383813" y="6451264"/>
            <a:ext cx="1369948" cy="307631"/>
          </a:xfrm>
          <a:prstGeom prst="rect">
            <a:avLst/>
          </a:prstGeom>
          <a:noFill/>
          <a:ln w="9525">
            <a:noFill/>
            <a:miter lim="800000"/>
            <a:headEnd/>
            <a:tailEnd/>
          </a:ln>
        </p:spPr>
        <p:txBody>
          <a:bodyPr wrap="none" lIns="91292" tIns="45648" rIns="91292" bIns="45648">
            <a:spAutoFit/>
          </a:bodyPr>
          <a:lstStyle/>
          <a:p>
            <a:r>
              <a:rPr lang="en-US" b="1" dirty="0" smtClean="0">
                <a:solidFill>
                  <a:srgbClr val="FF0000"/>
                </a:solidFill>
              </a:rPr>
              <a:t>Y. Kim (LANL)</a:t>
            </a:r>
            <a:endParaRPr lang="en-US" b="1" dirty="0">
              <a:solidFill>
                <a:srgbClr val="FF0000"/>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endParaRPr lang="en-US" smtClean="0"/>
          </a:p>
        </p:txBody>
      </p:sp>
      <p:pic>
        <p:nvPicPr>
          <p:cNvPr id="18435" name="Content Placeholder 3" descr="2011 04 26_Zylstra_OLUG11_HD_Page_01.jpg"/>
          <p:cNvPicPr>
            <a:picLocks noGrp="1" noChangeAspect="1"/>
          </p:cNvPicPr>
          <p:nvPr>
            <p:ph idx="1"/>
          </p:nvPr>
        </p:nvPicPr>
        <p:blipFill>
          <a:blip r:embed="rId2" cstate="print"/>
          <a:srcRect/>
          <a:stretch>
            <a:fillRect/>
          </a:stretch>
        </p:blipFill>
        <p:spPr>
          <a:xfrm>
            <a:off x="0" y="-4762"/>
            <a:ext cx="9150350" cy="6862763"/>
          </a:xfrm>
        </p:spPr>
      </p:pic>
      <p:sp>
        <p:nvSpPr>
          <p:cNvPr id="4" name="TextBox 3"/>
          <p:cNvSpPr txBox="1"/>
          <p:nvPr/>
        </p:nvSpPr>
        <p:spPr>
          <a:xfrm>
            <a:off x="7183393" y="2940908"/>
            <a:ext cx="851515" cy="307777"/>
          </a:xfrm>
          <a:prstGeom prst="rect">
            <a:avLst/>
          </a:prstGeom>
          <a:noFill/>
        </p:spPr>
        <p:txBody>
          <a:bodyPr wrap="none" rtlCol="0">
            <a:spAutoFit/>
          </a:bodyPr>
          <a:lstStyle/>
          <a:p>
            <a:r>
              <a:rPr lang="en-US" b="1" dirty="0" smtClean="0">
                <a:solidFill>
                  <a:schemeClr val="bg1"/>
                </a:solidFill>
              </a:rPr>
              <a:t>5.5 </a:t>
            </a:r>
            <a:r>
              <a:rPr lang="en-US" b="1" dirty="0" err="1" smtClean="0">
                <a:solidFill>
                  <a:schemeClr val="bg1"/>
                </a:solidFill>
              </a:rPr>
              <a:t>MeV</a:t>
            </a:r>
            <a:endParaRPr lang="en-US" b="1" dirty="0">
              <a:solidFill>
                <a:schemeClr val="bg1"/>
              </a:solidFill>
            </a:endParaRPr>
          </a:p>
        </p:txBody>
      </p:sp>
      <p:sp>
        <p:nvSpPr>
          <p:cNvPr id="5" name="TextBox 4"/>
          <p:cNvSpPr txBox="1">
            <a:spLocks noChangeArrowheads="1"/>
          </p:cNvSpPr>
          <p:nvPr/>
        </p:nvSpPr>
        <p:spPr bwMode="auto">
          <a:xfrm>
            <a:off x="4512280" y="6457955"/>
            <a:ext cx="1670517" cy="338490"/>
          </a:xfrm>
          <a:prstGeom prst="rect">
            <a:avLst/>
          </a:prstGeom>
          <a:noFill/>
          <a:ln w="9525">
            <a:noFill/>
            <a:miter lim="800000"/>
            <a:headEnd/>
            <a:tailEnd/>
          </a:ln>
        </p:spPr>
        <p:txBody>
          <a:bodyPr wrap="none" lIns="91374" tIns="45688" rIns="91374" bIns="45688">
            <a:spAutoFit/>
          </a:bodyPr>
          <a:lstStyle/>
          <a:p>
            <a:r>
              <a:rPr lang="en-US" sz="1600" b="1" dirty="0">
                <a:solidFill>
                  <a:srgbClr val="FF0000"/>
                </a:solidFill>
              </a:rPr>
              <a:t>A. </a:t>
            </a:r>
            <a:r>
              <a:rPr lang="en-US" sz="1600" b="1" dirty="0" smtClean="0">
                <a:solidFill>
                  <a:srgbClr val="FF0000"/>
                </a:solidFill>
              </a:rPr>
              <a:t>Zylstra (MIT)</a:t>
            </a:r>
            <a:endParaRPr lang="en-US" sz="16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endParaRPr lang="en-US" smtClean="0"/>
          </a:p>
        </p:txBody>
      </p:sp>
      <p:pic>
        <p:nvPicPr>
          <p:cNvPr id="19459" name="Content Placeholder 3" descr="2011 04 26_Zylstra_OLUG11_HD_Page_06.jpg"/>
          <p:cNvPicPr>
            <a:picLocks noGrp="1" noChangeAspect="1"/>
          </p:cNvPicPr>
          <p:nvPr>
            <p:ph idx="1"/>
          </p:nvPr>
        </p:nvPicPr>
        <p:blipFill>
          <a:blip r:embed="rId2" cstate="print"/>
          <a:srcRect/>
          <a:stretch>
            <a:fillRect/>
          </a:stretch>
        </p:blipFill>
        <p:spPr>
          <a:xfrm>
            <a:off x="0" y="0"/>
            <a:ext cx="9144000" cy="6858000"/>
          </a:xfrm>
        </p:spPr>
      </p:pic>
      <p:sp>
        <p:nvSpPr>
          <p:cNvPr id="5" name="TextBox 4"/>
          <p:cNvSpPr txBox="1"/>
          <p:nvPr/>
        </p:nvSpPr>
        <p:spPr>
          <a:xfrm>
            <a:off x="1524010" y="4598898"/>
            <a:ext cx="6133410" cy="461665"/>
          </a:xfrm>
          <a:prstGeom prst="rect">
            <a:avLst/>
          </a:prstGeom>
          <a:noFill/>
        </p:spPr>
        <p:txBody>
          <a:bodyPr wrap="none" lIns="91374" tIns="45688" rIns="91374" bIns="45688" rtlCol="0">
            <a:spAutoFit/>
          </a:bodyPr>
          <a:lstStyle/>
          <a:p>
            <a:r>
              <a:rPr lang="en-US" sz="2400" b="1" dirty="0">
                <a:solidFill>
                  <a:srgbClr val="C00000"/>
                </a:solidFill>
              </a:rPr>
              <a:t>Requires a high-sensitivity “Super” GCD</a:t>
            </a:r>
          </a:p>
        </p:txBody>
      </p:sp>
      <p:sp>
        <p:nvSpPr>
          <p:cNvPr id="6" name="TextBox 5"/>
          <p:cNvSpPr txBox="1">
            <a:spLocks noChangeArrowheads="1"/>
          </p:cNvSpPr>
          <p:nvPr/>
        </p:nvSpPr>
        <p:spPr bwMode="auto">
          <a:xfrm>
            <a:off x="6728258" y="6519510"/>
            <a:ext cx="1670517" cy="338490"/>
          </a:xfrm>
          <a:prstGeom prst="rect">
            <a:avLst/>
          </a:prstGeom>
          <a:noFill/>
          <a:ln w="9525">
            <a:noFill/>
            <a:miter lim="800000"/>
            <a:headEnd/>
            <a:tailEnd/>
          </a:ln>
        </p:spPr>
        <p:txBody>
          <a:bodyPr wrap="none" lIns="91374" tIns="45688" rIns="91374" bIns="45688">
            <a:spAutoFit/>
          </a:bodyPr>
          <a:lstStyle/>
          <a:p>
            <a:r>
              <a:rPr lang="en-US" sz="1600" b="1" dirty="0">
                <a:solidFill>
                  <a:srgbClr val="FF0000"/>
                </a:solidFill>
              </a:rPr>
              <a:t>A. </a:t>
            </a:r>
            <a:r>
              <a:rPr lang="en-US" sz="1600" b="1" dirty="0" smtClean="0">
                <a:solidFill>
                  <a:srgbClr val="FF0000"/>
                </a:solidFill>
              </a:rPr>
              <a:t>Zylstra (MIT)</a:t>
            </a:r>
            <a:endParaRPr lang="en-US" sz="16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715303" y="2743204"/>
            <a:ext cx="8259097" cy="805539"/>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91374" tIns="45688" rIns="91374" bIns="45688" rtlCol="0" anchor="ctr"/>
          <a:lstStyle/>
          <a:p>
            <a:pPr algn="ctr"/>
            <a:endParaRPr lang="en-US"/>
          </a:p>
        </p:txBody>
      </p:sp>
      <p:sp>
        <p:nvSpPr>
          <p:cNvPr id="30722" name="Rectangle 2"/>
          <p:cNvSpPr>
            <a:spLocks noGrp="1" noChangeArrowheads="1"/>
          </p:cNvSpPr>
          <p:nvPr>
            <p:ph type="title"/>
          </p:nvPr>
        </p:nvSpPr>
        <p:spPr bwMode="auto">
          <a:xfrm>
            <a:off x="446089" y="249238"/>
            <a:ext cx="8240712" cy="838200"/>
          </a:xfrm>
          <a:noFill/>
          <a:ln>
            <a:miter lim="800000"/>
            <a:headEnd/>
            <a:tailEnd/>
          </a:ln>
        </p:spPr>
        <p:txBody>
          <a:bodyPr vert="horz" wrap="square" numCol="1" anchor="t" anchorCtr="0" compatLnSpc="1">
            <a:prstTxWarp prst="textNoShape">
              <a:avLst/>
            </a:prstTxWarp>
          </a:bodyPr>
          <a:lstStyle/>
          <a:p>
            <a:pPr eaLnBrk="1" hangingPunct="1"/>
            <a:r>
              <a:rPr lang="en-US" sz="3200" dirty="0" smtClean="0"/>
              <a:t>Outline</a:t>
            </a:r>
          </a:p>
        </p:txBody>
      </p:sp>
      <p:sp>
        <p:nvSpPr>
          <p:cNvPr id="5" name="Content Placeholder 2"/>
          <p:cNvSpPr txBox="1">
            <a:spLocks/>
          </p:cNvSpPr>
          <p:nvPr/>
        </p:nvSpPr>
        <p:spPr bwMode="auto">
          <a:xfrm>
            <a:off x="738505" y="1161574"/>
            <a:ext cx="8066088" cy="4748213"/>
          </a:xfrm>
          <a:prstGeom prst="rect">
            <a:avLst/>
          </a:prstGeom>
          <a:noFill/>
          <a:ln w="9525">
            <a:noFill/>
            <a:miter lim="800000"/>
            <a:headEnd/>
            <a:tailEnd/>
          </a:ln>
        </p:spPr>
        <p:txBody>
          <a:bodyPr vert="horz" wrap="square" lIns="91238" tIns="45622" rIns="91238" bIns="45622" numCol="1" anchor="t" anchorCtr="0" compatLnSpc="1">
            <a:prstTxWarp prst="textNoShape">
              <a:avLst/>
            </a:prstTxWarp>
          </a:bodyPr>
          <a:lstStyle/>
          <a:p>
            <a:pPr marL="152295" indent="-280792">
              <a:spcBef>
                <a:spcPts val="0"/>
              </a:spcBef>
              <a:buClr>
                <a:srgbClr val="004080"/>
              </a:buClr>
              <a:buSzPct val="65000"/>
              <a:buFont typeface="Wingdings" pitchFamily="2" charset="2"/>
              <a:buChar char="n"/>
            </a:pPr>
            <a:r>
              <a:rPr lang="en-US" sz="1800" b="1" kern="0" dirty="0">
                <a:cs typeface="Arial" charset="0"/>
              </a:rPr>
              <a:t>Intro </a:t>
            </a:r>
          </a:p>
          <a:p>
            <a:pPr marL="647248" lvl="1" indent="-280792">
              <a:spcBef>
                <a:spcPts val="0"/>
              </a:spcBef>
              <a:buClr>
                <a:srgbClr val="800000"/>
              </a:buClr>
              <a:buFont typeface="Wingdings" pitchFamily="2" charset="2"/>
              <a:buChar char="Ø"/>
            </a:pPr>
            <a:r>
              <a:rPr lang="en-US" sz="1600" kern="0" dirty="0">
                <a:cs typeface="Arial" charset="0"/>
                <a:sym typeface="Symbol" pitchFamily="18" charset="2"/>
              </a:rPr>
              <a:t>Fusion Reaction History</a:t>
            </a:r>
          </a:p>
          <a:p>
            <a:pPr marL="647248" lvl="1" indent="-280792">
              <a:spcBef>
                <a:spcPts val="0"/>
              </a:spcBef>
              <a:buClr>
                <a:srgbClr val="800000"/>
              </a:buClr>
              <a:buFont typeface="Wingdings" pitchFamily="2" charset="2"/>
              <a:buChar char="Ø"/>
            </a:pPr>
            <a:r>
              <a:rPr lang="en-US" sz="1600" kern="0" dirty="0">
                <a:cs typeface="Arial" charset="0"/>
                <a:sym typeface="Symbol" pitchFamily="18" charset="2"/>
              </a:rPr>
              <a:t>-Ray Gas Cherenkov Detectors (GCD-1&amp;2, GRH)</a:t>
            </a:r>
          </a:p>
          <a:p>
            <a:pPr marL="152295" indent="-280792" defTabSz="913762">
              <a:spcBef>
                <a:spcPts val="0"/>
              </a:spcBef>
              <a:buClr>
                <a:srgbClr val="004080"/>
              </a:buClr>
              <a:buSzPct val="65000"/>
              <a:buFont typeface="Wingdings" pitchFamily="2" charset="2"/>
              <a:buChar char="n"/>
            </a:pPr>
            <a:r>
              <a:rPr lang="en-US" sz="1800" b="1" kern="0" dirty="0">
                <a:cs typeface="Arial" charset="0"/>
              </a:rPr>
              <a:t>Fusion </a:t>
            </a:r>
            <a:r>
              <a:rPr lang="en-US" sz="1800" b="1" kern="0" dirty="0">
                <a:cs typeface="Arial" charset="0"/>
                <a:sym typeface="Symbol" pitchFamily="18" charset="2"/>
              </a:rPr>
              <a:t>-Ray Studies</a:t>
            </a:r>
          </a:p>
          <a:p>
            <a:pPr marL="647248" lvl="1" indent="-280792" defTabSz="913762">
              <a:spcBef>
                <a:spcPts val="0"/>
              </a:spcBef>
              <a:buClr>
                <a:srgbClr val="800000"/>
              </a:buClr>
              <a:buFont typeface="Wingdings" pitchFamily="2" charset="2"/>
              <a:buChar char="Ø"/>
            </a:pPr>
            <a:r>
              <a:rPr lang="en-US" sz="1600" kern="0" dirty="0">
                <a:cs typeface="Arial" charset="0"/>
                <a:sym typeface="Symbol" pitchFamily="18" charset="2"/>
              </a:rPr>
              <a:t>DT </a:t>
            </a:r>
            <a:r>
              <a:rPr lang="en-US" sz="1600" kern="0" dirty="0">
                <a:cs typeface="Arial" charset="0"/>
                <a:sym typeface="Symbol"/>
              </a:rPr>
              <a:t>-ray </a:t>
            </a:r>
            <a:r>
              <a:rPr lang="en-US" sz="1600" kern="0" dirty="0">
                <a:cs typeface="Arial" charset="0"/>
                <a:sym typeface="Symbol" pitchFamily="18" charset="2"/>
              </a:rPr>
              <a:t>Energy Spectrum  &amp; /n Branching Ratio</a:t>
            </a:r>
          </a:p>
          <a:p>
            <a:pPr marL="647248" lvl="1" indent="-280792">
              <a:spcBef>
                <a:spcPts val="0"/>
              </a:spcBef>
              <a:buClr>
                <a:srgbClr val="800000"/>
              </a:buClr>
              <a:buFont typeface="Wingdings" pitchFamily="2" charset="2"/>
              <a:buChar char="Ø"/>
            </a:pPr>
            <a:r>
              <a:rPr lang="en-US" sz="1600" kern="0" dirty="0">
                <a:cs typeface="Arial" charset="0"/>
                <a:sym typeface="Symbol" pitchFamily="18" charset="2"/>
              </a:rPr>
              <a:t>Other Fusion -Ray Studies (</a:t>
            </a:r>
            <a:r>
              <a:rPr lang="en-US" sz="1600" kern="0" baseline="30000" dirty="0">
                <a:cs typeface="Arial" charset="0"/>
                <a:sym typeface="Symbol" pitchFamily="18" charset="2"/>
              </a:rPr>
              <a:t>3</a:t>
            </a:r>
            <a:r>
              <a:rPr lang="en-US" sz="1600" kern="0" dirty="0">
                <a:cs typeface="Arial" charset="0"/>
                <a:sym typeface="Symbol" pitchFamily="18" charset="2"/>
              </a:rPr>
              <a:t>DHe, HT, HD, DD, TT)</a:t>
            </a:r>
          </a:p>
          <a:p>
            <a:pPr marL="152295" indent="-280792" defTabSz="913762">
              <a:spcBef>
                <a:spcPts val="0"/>
              </a:spcBef>
              <a:buClr>
                <a:srgbClr val="004080"/>
              </a:buClr>
              <a:buSzPct val="65000"/>
              <a:buFont typeface="Wingdings" pitchFamily="2" charset="2"/>
              <a:buChar char="n"/>
            </a:pPr>
            <a:r>
              <a:rPr lang="en-US" sz="1800" b="1" kern="0" dirty="0">
                <a:cs typeface="Arial" charset="0"/>
                <a:sym typeface="Symbol" pitchFamily="18" charset="2"/>
              </a:rPr>
              <a:t>Inelastic Neutron Scattering Cross Section measurements (Pucks)</a:t>
            </a:r>
          </a:p>
          <a:p>
            <a:pPr marL="647248" lvl="1" indent="-280792" defTabSz="913762">
              <a:spcBef>
                <a:spcPts val="0"/>
              </a:spcBef>
              <a:buClr>
                <a:srgbClr val="800000"/>
              </a:buClr>
              <a:buFont typeface="Wingdings" pitchFamily="2" charset="2"/>
              <a:buChar char="Ø"/>
            </a:pPr>
            <a:r>
              <a:rPr lang="en-US" sz="1600" kern="0" dirty="0" err="1" smtClean="0">
                <a:cs typeface="Arial" charset="0"/>
                <a:sym typeface="Symbol" pitchFamily="18" charset="2"/>
              </a:rPr>
              <a:t>Hohlraum</a:t>
            </a:r>
            <a:r>
              <a:rPr lang="en-US" sz="1600" kern="0" dirty="0" smtClean="0">
                <a:cs typeface="Arial" charset="0"/>
                <a:sym typeface="Symbol" pitchFamily="18" charset="2"/>
              </a:rPr>
              <a:t> </a:t>
            </a:r>
            <a:r>
              <a:rPr lang="en-US" sz="1600" kern="0" dirty="0">
                <a:cs typeface="Arial" charset="0"/>
                <a:sym typeface="Symbol" pitchFamily="18" charset="2"/>
              </a:rPr>
              <a:t>&amp; Thermo-Mechanical Package (TMP) Materials (Au, Al, Si, Cu)</a:t>
            </a:r>
          </a:p>
          <a:p>
            <a:pPr marL="647248" lvl="1" indent="-280792">
              <a:spcBef>
                <a:spcPts val="0"/>
              </a:spcBef>
              <a:buClr>
                <a:srgbClr val="800000"/>
              </a:buClr>
              <a:buFont typeface="Wingdings" pitchFamily="2" charset="2"/>
              <a:buChar char="Ø"/>
            </a:pPr>
            <a:r>
              <a:rPr lang="en-US" sz="1600" kern="0" dirty="0">
                <a:cs typeface="Arial" charset="0"/>
                <a:sym typeface="Symbol" pitchFamily="18" charset="2"/>
              </a:rPr>
              <a:t>Ablator Materials (C, SiO2)</a:t>
            </a:r>
          </a:p>
          <a:p>
            <a:pPr marL="152295" indent="-280792">
              <a:spcBef>
                <a:spcPts val="0"/>
              </a:spcBef>
              <a:buClr>
                <a:srgbClr val="004080"/>
              </a:buClr>
              <a:buSzPct val="65000"/>
              <a:buFont typeface="Wingdings" pitchFamily="2" charset="2"/>
              <a:buChar char="n"/>
              <a:defRPr/>
            </a:pPr>
            <a:r>
              <a:rPr lang="en-US" sz="1800" b="1" kern="0" dirty="0">
                <a:cs typeface="Arial" charset="0"/>
                <a:sym typeface="Symbol" pitchFamily="18" charset="2"/>
              </a:rPr>
              <a:t>Ablator Areal Density</a:t>
            </a:r>
          </a:p>
          <a:p>
            <a:pPr marL="647248" lvl="1" indent="-280792">
              <a:spcBef>
                <a:spcPts val="0"/>
              </a:spcBef>
              <a:buClr>
                <a:srgbClr val="800000"/>
              </a:buClr>
              <a:buFont typeface="Wingdings" pitchFamily="2" charset="2"/>
              <a:buChar char="Ø"/>
              <a:defRPr/>
            </a:pPr>
            <a:r>
              <a:rPr lang="en-US" sz="1600" kern="0" dirty="0">
                <a:cs typeface="Arial" charset="0"/>
                <a:sym typeface="Symbol" pitchFamily="18" charset="2"/>
              </a:rPr>
              <a:t>Charged Particle Stopping Power</a:t>
            </a:r>
          </a:p>
          <a:p>
            <a:pPr marL="152295" indent="-280792">
              <a:spcBef>
                <a:spcPts val="0"/>
              </a:spcBef>
              <a:buClr>
                <a:srgbClr val="004080"/>
              </a:buClr>
              <a:buSzPct val="65000"/>
              <a:buFont typeface="Wingdings" pitchFamily="2" charset="2"/>
              <a:buChar char="n"/>
            </a:pPr>
            <a:r>
              <a:rPr lang="en-US" sz="1800" b="1" kern="0" dirty="0">
                <a:cs typeface="Arial" charset="0"/>
                <a:sym typeface="Symbol" pitchFamily="18" charset="2"/>
              </a:rPr>
              <a:t>Neutron Capture Cross Section measurements</a:t>
            </a:r>
          </a:p>
          <a:p>
            <a:pPr marL="647248" lvl="1" indent="-280792">
              <a:spcBef>
                <a:spcPts val="0"/>
              </a:spcBef>
              <a:buClr>
                <a:srgbClr val="800000"/>
              </a:buClr>
              <a:buFont typeface="Wingdings" pitchFamily="2" charset="2"/>
              <a:buChar char="Ø"/>
            </a:pPr>
            <a:r>
              <a:rPr lang="en-US" sz="1600" kern="0" dirty="0">
                <a:cs typeface="Arial" charset="0"/>
                <a:sym typeface="Symbol" pitchFamily="18" charset="2"/>
              </a:rPr>
              <a:t>Stellar </a:t>
            </a:r>
            <a:r>
              <a:rPr lang="en-US" sz="1600" kern="0" dirty="0" err="1">
                <a:cs typeface="Arial" charset="0"/>
                <a:sym typeface="Symbol" pitchFamily="18" charset="2"/>
              </a:rPr>
              <a:t>nucleo</a:t>
            </a:r>
            <a:r>
              <a:rPr lang="en-US" sz="1600" kern="0" dirty="0">
                <a:cs typeface="Arial" charset="0"/>
                <a:sym typeface="Symbol" pitchFamily="18" charset="2"/>
              </a:rPr>
              <a:t>-synthesis s-process</a:t>
            </a:r>
          </a:p>
          <a:p>
            <a:pPr marL="152295" indent="-280792">
              <a:spcBef>
                <a:spcPts val="0"/>
              </a:spcBef>
              <a:buClr>
                <a:srgbClr val="004080"/>
              </a:buClr>
              <a:buSzPct val="65000"/>
              <a:buFont typeface="Wingdings" pitchFamily="2" charset="2"/>
              <a:buChar char="n"/>
            </a:pPr>
            <a:r>
              <a:rPr lang="en-US" sz="1800" b="1" kern="0" dirty="0" smtClean="0">
                <a:cs typeface="Arial" charset="0"/>
              </a:rPr>
              <a:t>Future </a:t>
            </a:r>
            <a:r>
              <a:rPr lang="en-US" sz="1800" b="1" kern="0" dirty="0">
                <a:cs typeface="Arial" charset="0"/>
              </a:rPr>
              <a:t>Directions</a:t>
            </a:r>
          </a:p>
          <a:p>
            <a:pPr marL="606005" lvl="1" indent="-280792">
              <a:spcBef>
                <a:spcPts val="0"/>
              </a:spcBef>
              <a:buClr>
                <a:srgbClr val="004080"/>
              </a:buClr>
              <a:buSzPct val="65000"/>
              <a:buFont typeface="Wingdings" pitchFamily="2" charset="2"/>
              <a:buChar char="n"/>
            </a:pPr>
            <a:r>
              <a:rPr lang="en-US" sz="1800" b="1" kern="0" dirty="0">
                <a:cs typeface="Arial" charset="0"/>
              </a:rPr>
              <a:t>“Super” GCD, GCS, GRH-15m, GIS</a:t>
            </a:r>
          </a:p>
          <a:p>
            <a:pPr marL="152295" indent="-280792">
              <a:spcBef>
                <a:spcPts val="0"/>
              </a:spcBef>
              <a:buClr>
                <a:srgbClr val="004080"/>
              </a:buClr>
              <a:buSzPct val="65000"/>
              <a:buFont typeface="Wingdings" pitchFamily="2" charset="2"/>
              <a:buChar char="n"/>
            </a:pPr>
            <a:r>
              <a:rPr lang="en-US" sz="1800" b="1" kern="0" dirty="0">
                <a:cs typeface="Arial" charset="0"/>
              </a:rPr>
              <a:t>Summary</a:t>
            </a:r>
          </a:p>
          <a:p>
            <a:pPr marL="193542" indent="-280792">
              <a:spcBef>
                <a:spcPts val="0"/>
              </a:spcBef>
              <a:buClr>
                <a:srgbClr val="800000"/>
              </a:buClr>
              <a:buFont typeface="Wingdings" pitchFamily="2" charset="2"/>
              <a:buChar char="Ø"/>
            </a:pPr>
            <a:endParaRPr lang="en-US" sz="1600" kern="0" dirty="0">
              <a:cs typeface="Arial" charset="0"/>
              <a:sym typeface="Symbol" pitchFamily="18" charset="2"/>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idx="4294967295"/>
          </p:nvPr>
        </p:nvSpPr>
        <p:spPr bwMode="auto">
          <a:xfrm>
            <a:off x="571500" y="299119"/>
            <a:ext cx="7048500" cy="838489"/>
          </a:xfrm>
          <a:prstGeom prst="rect">
            <a:avLst/>
          </a:prstGeom>
          <a:noFill/>
          <a:ln>
            <a:miter lim="800000"/>
            <a:headEnd/>
            <a:tailEnd/>
          </a:ln>
        </p:spPr>
        <p:txBody>
          <a:bodyPr lIns="91355" tIns="45679" rIns="91355" bIns="45679"/>
          <a:lstStyle/>
          <a:p>
            <a:pPr algn="l" eaLnBrk="1" hangingPunct="1"/>
            <a:r>
              <a:rPr lang="en-US" sz="2200" b="1" dirty="0" smtClean="0"/>
              <a:t>Need to better understand low energy part of spectrum to extract </a:t>
            </a:r>
            <a:r>
              <a:rPr lang="en-US" sz="2200" b="1" baseline="30000" dirty="0" smtClean="0"/>
              <a:t>12</a:t>
            </a:r>
            <a:r>
              <a:rPr lang="en-US" sz="2200" b="1" dirty="0" smtClean="0"/>
              <a:t>C </a:t>
            </a:r>
            <a:r>
              <a:rPr lang="en-US" sz="2200" b="1" dirty="0" smtClean="0">
                <a:sym typeface="Symbol"/>
              </a:rPr>
              <a:t>R</a:t>
            </a:r>
            <a:endParaRPr lang="en-US" sz="2200" b="1" dirty="0" smtClean="0"/>
          </a:p>
        </p:txBody>
      </p:sp>
      <p:grpSp>
        <p:nvGrpSpPr>
          <p:cNvPr id="2" name="Group 57"/>
          <p:cNvGrpSpPr/>
          <p:nvPr/>
        </p:nvGrpSpPr>
        <p:grpSpPr>
          <a:xfrm>
            <a:off x="2220552" y="1714427"/>
            <a:ext cx="4738255" cy="4235064"/>
            <a:chOff x="2794333" y="897995"/>
            <a:chExt cx="5212081" cy="4658577"/>
          </a:xfrm>
        </p:grpSpPr>
        <p:sp>
          <p:nvSpPr>
            <p:cNvPr id="50" name="Rectangle 49"/>
            <p:cNvSpPr/>
            <p:nvPr/>
          </p:nvSpPr>
          <p:spPr>
            <a:xfrm>
              <a:off x="2794333" y="1622246"/>
              <a:ext cx="5212080" cy="3934326"/>
            </a:xfrm>
            <a:prstGeom prst="rect">
              <a:avLst/>
            </a:prstGeom>
            <a:solidFill>
              <a:schemeClr val="bg1">
                <a:lumMod val="8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4240"/>
              <a:endParaRPr lang="en-US" sz="1800" dirty="0">
                <a:solidFill>
                  <a:prstClr val="white"/>
                </a:solidFill>
              </a:endParaRPr>
            </a:p>
          </p:txBody>
        </p:sp>
        <p:grpSp>
          <p:nvGrpSpPr>
            <p:cNvPr id="3" name="Group 21"/>
            <p:cNvGrpSpPr>
              <a:grpSpLocks noChangeAspect="1"/>
            </p:cNvGrpSpPr>
            <p:nvPr/>
          </p:nvGrpSpPr>
          <p:grpSpPr>
            <a:xfrm>
              <a:off x="2998871" y="1685272"/>
              <a:ext cx="4798345" cy="3729655"/>
              <a:chOff x="0" y="3720626"/>
              <a:chExt cx="4918661" cy="3823174"/>
            </a:xfrm>
          </p:grpSpPr>
          <p:pic>
            <p:nvPicPr>
              <p:cNvPr id="84995" name="Picture 3"/>
              <p:cNvPicPr>
                <a:picLocks noChangeAspect="1" noChangeArrowheads="1"/>
              </p:cNvPicPr>
              <p:nvPr/>
            </p:nvPicPr>
            <p:blipFill>
              <a:blip r:embed="rId3" cstate="print"/>
              <a:srcRect/>
              <a:stretch>
                <a:fillRect/>
              </a:stretch>
            </p:blipFill>
            <p:spPr bwMode="auto">
              <a:xfrm>
                <a:off x="0" y="3720626"/>
                <a:ext cx="4918661" cy="3823174"/>
              </a:xfrm>
              <a:prstGeom prst="rect">
                <a:avLst/>
              </a:prstGeom>
              <a:noFill/>
              <a:ln w="9525">
                <a:noFill/>
                <a:miter lim="800000"/>
                <a:headEnd/>
                <a:tailEnd/>
              </a:ln>
              <a:effectLst/>
            </p:spPr>
          </p:pic>
          <p:sp>
            <p:nvSpPr>
              <p:cNvPr id="16" name="TextBox 15"/>
              <p:cNvSpPr txBox="1"/>
              <p:nvPr/>
            </p:nvSpPr>
            <p:spPr>
              <a:xfrm rot="16200000">
                <a:off x="3423345" y="5283662"/>
                <a:ext cx="1337925" cy="381747"/>
              </a:xfrm>
              <a:prstGeom prst="rect">
                <a:avLst/>
              </a:prstGeom>
              <a:noFill/>
            </p:spPr>
            <p:txBody>
              <a:bodyPr wrap="none" rtlCol="0">
                <a:spAutoFit/>
              </a:bodyPr>
              <a:lstStyle/>
              <a:p>
                <a:pPr defTabSz="454240"/>
                <a:r>
                  <a:rPr lang="en-US" sz="1600" b="1" dirty="0">
                    <a:solidFill>
                      <a:srgbClr val="FF0000"/>
                    </a:solidFill>
                    <a:latin typeface="Arial" pitchFamily="34" charset="0"/>
                    <a:cs typeface="Arial" pitchFamily="34" charset="0"/>
                  </a:rPr>
                  <a:t>DT Fusion</a:t>
                </a:r>
              </a:p>
            </p:txBody>
          </p:sp>
          <p:sp>
            <p:nvSpPr>
              <p:cNvPr id="17" name="TextBox 16"/>
              <p:cNvSpPr txBox="1"/>
              <p:nvPr/>
            </p:nvSpPr>
            <p:spPr>
              <a:xfrm rot="16200000">
                <a:off x="3462326" y="5906885"/>
                <a:ext cx="750481" cy="347044"/>
              </a:xfrm>
              <a:prstGeom prst="rect">
                <a:avLst/>
              </a:prstGeom>
              <a:noFill/>
            </p:spPr>
            <p:txBody>
              <a:bodyPr wrap="none" rtlCol="0">
                <a:spAutoFit/>
              </a:bodyPr>
              <a:lstStyle/>
              <a:p>
                <a:pPr defTabSz="454240"/>
                <a:r>
                  <a:rPr lang="en-US" b="1" dirty="0">
                    <a:solidFill>
                      <a:srgbClr val="7030A0"/>
                    </a:solidFill>
                    <a:latin typeface="Arial" pitchFamily="34" charset="0"/>
                    <a:cs typeface="Arial" pitchFamily="34" charset="0"/>
                  </a:rPr>
                  <a:t>D(n,</a:t>
                </a:r>
                <a:r>
                  <a:rPr lang="en-US" b="1" dirty="0">
                    <a:solidFill>
                      <a:srgbClr val="7030A0"/>
                    </a:solidFill>
                    <a:latin typeface="Arial" pitchFamily="34" charset="0"/>
                    <a:cs typeface="Arial" pitchFamily="34" charset="0"/>
                    <a:sym typeface="Symbol"/>
                  </a:rPr>
                  <a:t>)</a:t>
                </a:r>
                <a:endParaRPr lang="en-US" b="1" dirty="0">
                  <a:solidFill>
                    <a:srgbClr val="7030A0"/>
                  </a:solidFill>
                  <a:latin typeface="Arial" pitchFamily="34" charset="0"/>
                  <a:cs typeface="Arial" pitchFamily="34" charset="0"/>
                </a:endParaRPr>
              </a:p>
            </p:txBody>
          </p:sp>
          <p:sp>
            <p:nvSpPr>
              <p:cNvPr id="18" name="TextBox 17"/>
              <p:cNvSpPr txBox="1"/>
              <p:nvPr/>
            </p:nvSpPr>
            <p:spPr>
              <a:xfrm rot="16200000">
                <a:off x="4073054" y="6233138"/>
                <a:ext cx="806515" cy="312339"/>
              </a:xfrm>
              <a:prstGeom prst="rect">
                <a:avLst/>
              </a:prstGeom>
              <a:noFill/>
            </p:spPr>
            <p:txBody>
              <a:bodyPr wrap="none" rtlCol="0">
                <a:spAutoFit/>
              </a:bodyPr>
              <a:lstStyle/>
              <a:p>
                <a:pPr defTabSz="454240"/>
                <a:r>
                  <a:rPr lang="en-US" sz="1200" b="1" baseline="30000" dirty="0">
                    <a:solidFill>
                      <a:srgbClr val="00B050"/>
                    </a:solidFill>
                    <a:latin typeface="Arial" pitchFamily="34" charset="0"/>
                    <a:cs typeface="Arial" pitchFamily="34" charset="0"/>
                  </a:rPr>
                  <a:t>12</a:t>
                </a:r>
                <a:r>
                  <a:rPr lang="en-US" sz="1200" b="1" dirty="0">
                    <a:solidFill>
                      <a:srgbClr val="00B050"/>
                    </a:solidFill>
                    <a:latin typeface="Arial" pitchFamily="34" charset="0"/>
                    <a:cs typeface="Arial" pitchFamily="34" charset="0"/>
                  </a:rPr>
                  <a:t>C(n,</a:t>
                </a:r>
                <a:r>
                  <a:rPr lang="en-US" sz="1200" b="1" dirty="0">
                    <a:solidFill>
                      <a:srgbClr val="00B050"/>
                    </a:solidFill>
                    <a:latin typeface="Arial" pitchFamily="34" charset="0"/>
                    <a:cs typeface="Arial" pitchFamily="34" charset="0"/>
                    <a:sym typeface="Symbol"/>
                  </a:rPr>
                  <a:t>)</a:t>
                </a:r>
                <a:endParaRPr lang="en-US" sz="1200" b="1" dirty="0">
                  <a:solidFill>
                    <a:srgbClr val="00B050"/>
                  </a:solidFill>
                  <a:latin typeface="Arial" pitchFamily="34" charset="0"/>
                  <a:cs typeface="Arial" pitchFamily="34" charset="0"/>
                </a:endParaRPr>
              </a:p>
            </p:txBody>
          </p:sp>
          <p:sp>
            <p:nvSpPr>
              <p:cNvPr id="19" name="TextBox 18"/>
              <p:cNvSpPr txBox="1"/>
              <p:nvPr/>
            </p:nvSpPr>
            <p:spPr>
              <a:xfrm rot="16200000">
                <a:off x="829100" y="4254282"/>
                <a:ext cx="1140904" cy="364395"/>
              </a:xfrm>
              <a:prstGeom prst="rect">
                <a:avLst/>
              </a:prstGeom>
              <a:noFill/>
            </p:spPr>
            <p:txBody>
              <a:bodyPr wrap="none" rtlCol="0">
                <a:spAutoFit/>
              </a:bodyPr>
              <a:lstStyle/>
              <a:p>
                <a:pPr defTabSz="454240"/>
                <a:r>
                  <a:rPr lang="en-US" sz="1500" b="1" baseline="30000" dirty="0">
                    <a:solidFill>
                      <a:srgbClr val="00B050"/>
                    </a:solidFill>
                    <a:latin typeface="Arial" pitchFamily="34" charset="0"/>
                    <a:cs typeface="Arial" pitchFamily="34" charset="0"/>
                  </a:rPr>
                  <a:t>12</a:t>
                </a:r>
                <a:r>
                  <a:rPr lang="en-US" sz="1500" b="1" dirty="0">
                    <a:solidFill>
                      <a:srgbClr val="00B050"/>
                    </a:solidFill>
                    <a:latin typeface="Arial" pitchFamily="34" charset="0"/>
                    <a:cs typeface="Arial" pitchFamily="34" charset="0"/>
                  </a:rPr>
                  <a:t>C(</a:t>
                </a:r>
                <a:r>
                  <a:rPr lang="en-US" sz="1500" b="1" dirty="0" err="1">
                    <a:solidFill>
                      <a:srgbClr val="00B050"/>
                    </a:solidFill>
                    <a:latin typeface="Arial" pitchFamily="34" charset="0"/>
                    <a:cs typeface="Arial" pitchFamily="34" charset="0"/>
                  </a:rPr>
                  <a:t>n,n</a:t>
                </a:r>
                <a:r>
                  <a:rPr lang="en-US" sz="1500" b="1" dirty="0">
                    <a:solidFill>
                      <a:srgbClr val="00B050"/>
                    </a:solidFill>
                    <a:latin typeface="Arial" pitchFamily="34" charset="0"/>
                    <a:cs typeface="Arial" pitchFamily="34" charset="0"/>
                  </a:rPr>
                  <a:t>’</a:t>
                </a:r>
                <a:r>
                  <a:rPr lang="en-US" sz="1500" b="1" dirty="0">
                    <a:solidFill>
                      <a:srgbClr val="00B050"/>
                    </a:solidFill>
                    <a:latin typeface="Arial" pitchFamily="34" charset="0"/>
                    <a:cs typeface="Arial" pitchFamily="34" charset="0"/>
                    <a:sym typeface="Symbol"/>
                  </a:rPr>
                  <a:t>)</a:t>
                </a:r>
                <a:endParaRPr lang="en-US" sz="1500" b="1" dirty="0">
                  <a:solidFill>
                    <a:srgbClr val="00B050"/>
                  </a:solidFill>
                  <a:latin typeface="Arial" pitchFamily="34" charset="0"/>
                  <a:cs typeface="Arial" pitchFamily="34" charset="0"/>
                </a:endParaRPr>
              </a:p>
            </p:txBody>
          </p:sp>
          <p:sp>
            <p:nvSpPr>
              <p:cNvPr id="21" name="TextBox 20"/>
              <p:cNvSpPr txBox="1"/>
              <p:nvPr/>
            </p:nvSpPr>
            <p:spPr>
              <a:xfrm rot="2180219">
                <a:off x="1586341" y="5801608"/>
                <a:ext cx="1589169" cy="294987"/>
              </a:xfrm>
              <a:prstGeom prst="rect">
                <a:avLst/>
              </a:prstGeom>
              <a:noFill/>
            </p:spPr>
            <p:txBody>
              <a:bodyPr wrap="none" rtlCol="0">
                <a:spAutoFit/>
              </a:bodyPr>
              <a:lstStyle/>
              <a:p>
                <a:pPr defTabSz="454240"/>
                <a:r>
                  <a:rPr lang="en-US" sz="1100" b="1" dirty="0" err="1">
                    <a:solidFill>
                      <a:srgbClr val="00B0F0"/>
                    </a:solidFill>
                    <a:latin typeface="Arial" pitchFamily="34" charset="0"/>
                    <a:cs typeface="Arial" pitchFamily="34" charset="0"/>
                  </a:rPr>
                  <a:t>Hohlraum</a:t>
                </a:r>
                <a:r>
                  <a:rPr lang="en-US" sz="1100" b="1" dirty="0">
                    <a:solidFill>
                      <a:srgbClr val="00B0F0"/>
                    </a:solidFill>
                    <a:latin typeface="Arial" pitchFamily="34" charset="0"/>
                    <a:cs typeface="Arial" pitchFamily="34" charset="0"/>
                  </a:rPr>
                  <a:t>/TMP n-</a:t>
                </a:r>
                <a:r>
                  <a:rPr lang="en-US" sz="1100" b="1" dirty="0">
                    <a:solidFill>
                      <a:srgbClr val="00B0F0"/>
                    </a:solidFill>
                    <a:latin typeface="Arial" pitchFamily="34" charset="0"/>
                    <a:cs typeface="Arial" pitchFamily="34" charset="0"/>
                    <a:sym typeface="Symbol"/>
                  </a:rPr>
                  <a:t></a:t>
                </a:r>
                <a:endParaRPr lang="en-US" sz="1100" b="1" dirty="0">
                  <a:solidFill>
                    <a:srgbClr val="00B0F0"/>
                  </a:solidFill>
                  <a:latin typeface="Arial" pitchFamily="34" charset="0"/>
                  <a:cs typeface="Arial" pitchFamily="34" charset="0"/>
                </a:endParaRPr>
              </a:p>
            </p:txBody>
          </p:sp>
        </p:grpSp>
        <p:sp>
          <p:nvSpPr>
            <p:cNvPr id="51" name="TextBox 50"/>
            <p:cNvSpPr txBox="1"/>
            <p:nvPr/>
          </p:nvSpPr>
          <p:spPr>
            <a:xfrm>
              <a:off x="2794334" y="897995"/>
              <a:ext cx="5212080" cy="710965"/>
            </a:xfrm>
            <a:prstGeom prst="rect">
              <a:avLst/>
            </a:prstGeom>
            <a:solidFill>
              <a:schemeClr val="accent1"/>
            </a:solidFill>
            <a:ln>
              <a:solidFill>
                <a:schemeClr val="tx1"/>
              </a:solidFill>
            </a:ln>
            <a:effectLst/>
          </p:spPr>
          <p:txBody>
            <a:bodyPr wrap="square" rtlCol="0">
              <a:spAutoFit/>
            </a:bodyPr>
            <a:lstStyle/>
            <a:p>
              <a:pPr algn="ctr" defTabSz="454240"/>
              <a:r>
                <a:rPr lang="en-US" sz="2000" b="1" dirty="0">
                  <a:solidFill>
                    <a:prstClr val="black"/>
                  </a:solidFill>
                  <a:latin typeface="Arial" pitchFamily="34" charset="0"/>
                  <a:cs typeface="Arial" pitchFamily="34" charset="0"/>
                </a:rPr>
                <a:t>Calculated DT </a:t>
              </a:r>
              <a:r>
                <a:rPr lang="en-US" sz="2000" b="1" dirty="0" smtClean="0">
                  <a:solidFill>
                    <a:prstClr val="black"/>
                  </a:solidFill>
                  <a:latin typeface="Arial" pitchFamily="34" charset="0"/>
                  <a:cs typeface="Arial" pitchFamily="34" charset="0"/>
                </a:rPr>
                <a:t>Gamma Ray Spectrum</a:t>
              </a:r>
            </a:p>
            <a:p>
              <a:pPr algn="ctr" defTabSz="454240"/>
              <a:r>
                <a:rPr lang="en-US" sz="1600" dirty="0" smtClean="0">
                  <a:solidFill>
                    <a:prstClr val="black"/>
                  </a:solidFill>
                  <a:latin typeface="Arial" pitchFamily="34" charset="0"/>
                  <a:cs typeface="Arial" pitchFamily="34" charset="0"/>
                </a:rPr>
                <a:t>(for </a:t>
              </a:r>
              <a:r>
                <a:rPr lang="en-US" sz="1600" dirty="0" err="1" smtClean="0">
                  <a:solidFill>
                    <a:prstClr val="black"/>
                  </a:solidFill>
                  <a:latin typeface="Arial" pitchFamily="34" charset="0"/>
                  <a:cs typeface="Arial" pitchFamily="34" charset="0"/>
                </a:rPr>
                <a:t>Cryo</a:t>
              </a:r>
              <a:r>
                <a:rPr lang="en-US" sz="1600" dirty="0" smtClean="0">
                  <a:solidFill>
                    <a:prstClr val="black"/>
                  </a:solidFill>
                  <a:latin typeface="Arial" pitchFamily="34" charset="0"/>
                  <a:cs typeface="Arial" pitchFamily="34" charset="0"/>
                </a:rPr>
                <a:t>-layered DT shot at NIF) </a:t>
              </a:r>
              <a:endParaRPr lang="en-US" sz="1600" dirty="0">
                <a:solidFill>
                  <a:prstClr val="black"/>
                </a:solidFill>
                <a:latin typeface="Arial" pitchFamily="34" charset="0"/>
                <a:cs typeface="Arial" pitchFamily="34" charset="0"/>
              </a:endParaRPr>
            </a:p>
          </p:txBody>
        </p: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a:xfrm>
            <a:off x="533400" y="1447800"/>
            <a:ext cx="7984524" cy="4152900"/>
          </a:xfrm>
        </p:spPr>
        <p:txBody>
          <a:bodyPr/>
          <a:lstStyle/>
          <a:p>
            <a:r>
              <a:rPr lang="en-US" dirty="0" smtClean="0"/>
              <a:t>Gas Cherenkov detectors (GCD) have been operating on OMEGA for over a decade, and are now making an impact at </a:t>
            </a:r>
            <a:r>
              <a:rPr lang="en-US" dirty="0" smtClean="0"/>
              <a:t>NIF (Gamma Reaction History (GRH))</a:t>
            </a:r>
            <a:endParaRPr lang="en-US" dirty="0" smtClean="0"/>
          </a:p>
          <a:p>
            <a:r>
              <a:rPr lang="en-US" dirty="0" smtClean="0"/>
              <a:t>Opening new windows in Plasma Nuclear Science:</a:t>
            </a:r>
          </a:p>
          <a:p>
            <a:pPr lvl="1"/>
            <a:r>
              <a:rPr lang="en-US" dirty="0" smtClean="0"/>
              <a:t>fusion </a:t>
            </a:r>
            <a:r>
              <a:rPr lang="en-US" dirty="0" smtClean="0">
                <a:sym typeface="Symbol"/>
              </a:rPr>
              <a:t>-branches </a:t>
            </a:r>
            <a:r>
              <a:rPr lang="en-US" dirty="0" smtClean="0"/>
              <a:t>(DT</a:t>
            </a:r>
            <a:r>
              <a:rPr lang="en-US" dirty="0" smtClean="0"/>
              <a:t>, </a:t>
            </a:r>
            <a:r>
              <a:rPr lang="en-US" dirty="0" smtClean="0">
                <a:cs typeface="Arial" charset="0"/>
                <a:sym typeface="Symbol" pitchFamily="18" charset="2"/>
              </a:rPr>
              <a:t>D</a:t>
            </a:r>
            <a:r>
              <a:rPr lang="en-US" baseline="30000" dirty="0" smtClean="0">
                <a:cs typeface="Arial" charset="0"/>
                <a:sym typeface="Symbol" pitchFamily="18" charset="2"/>
              </a:rPr>
              <a:t>3</a:t>
            </a:r>
            <a:r>
              <a:rPr lang="en-US" dirty="0" smtClean="0">
                <a:cs typeface="Arial" charset="0"/>
                <a:sym typeface="Symbol" pitchFamily="18" charset="2"/>
              </a:rPr>
              <a:t>He</a:t>
            </a:r>
            <a:r>
              <a:rPr lang="en-US" dirty="0" smtClean="0">
                <a:cs typeface="Arial" charset="0"/>
                <a:sym typeface="Symbol" pitchFamily="18" charset="2"/>
              </a:rPr>
              <a:t>, HD, HT, DD, TT)</a:t>
            </a:r>
            <a:endParaRPr lang="en-US" dirty="0" smtClean="0"/>
          </a:p>
          <a:p>
            <a:pPr lvl="1"/>
            <a:r>
              <a:rPr lang="en-US" dirty="0" smtClean="0"/>
              <a:t>inelastic neutron scattering (ablator </a:t>
            </a:r>
            <a:r>
              <a:rPr lang="en-US" dirty="0" smtClean="0">
                <a:sym typeface="Symbol"/>
              </a:rPr>
              <a:t></a:t>
            </a:r>
            <a:r>
              <a:rPr lang="en-US" dirty="0" smtClean="0"/>
              <a:t>R</a:t>
            </a:r>
            <a:r>
              <a:rPr lang="en-US" dirty="0" smtClean="0"/>
              <a:t>, stopping power)</a:t>
            </a:r>
          </a:p>
          <a:p>
            <a:pPr lvl="1"/>
            <a:r>
              <a:rPr lang="en-US" dirty="0" err="1" smtClean="0"/>
              <a:t>r</a:t>
            </a:r>
            <a:r>
              <a:rPr lang="en-US" dirty="0" err="1" smtClean="0"/>
              <a:t>adiative</a:t>
            </a:r>
            <a:r>
              <a:rPr lang="en-US" dirty="0" smtClean="0"/>
              <a:t> </a:t>
            </a:r>
            <a:r>
              <a:rPr lang="en-US" dirty="0" smtClean="0"/>
              <a:t>neutron capture (stellar </a:t>
            </a:r>
            <a:r>
              <a:rPr lang="en-US" dirty="0" err="1" smtClean="0"/>
              <a:t>nucleosynthesis</a:t>
            </a:r>
            <a:r>
              <a:rPr lang="en-US" dirty="0" smtClean="0"/>
              <a:t> s-process)</a:t>
            </a:r>
          </a:p>
          <a:p>
            <a:r>
              <a:rPr lang="en-US" dirty="0" smtClean="0"/>
              <a:t>New </a:t>
            </a:r>
            <a:r>
              <a:rPr lang="en-US" dirty="0" smtClean="0">
                <a:sym typeface="Symbol"/>
              </a:rPr>
              <a:t>-ray capabilities are needed:</a:t>
            </a:r>
          </a:p>
          <a:p>
            <a:pPr lvl="1"/>
            <a:r>
              <a:rPr lang="en-US" dirty="0" smtClean="0"/>
              <a:t>Higher sensitivity </a:t>
            </a:r>
            <a:r>
              <a:rPr lang="en-US" dirty="0" smtClean="0">
                <a:sym typeface="Wingdings" pitchFamily="2" charset="2"/>
              </a:rPr>
              <a:t></a:t>
            </a:r>
            <a:r>
              <a:rPr lang="en-US" dirty="0" smtClean="0"/>
              <a:t> “Super” GCD</a:t>
            </a:r>
          </a:p>
          <a:p>
            <a:pPr lvl="1"/>
            <a:r>
              <a:rPr lang="en-US" dirty="0" smtClean="0"/>
              <a:t>Energy resolution </a:t>
            </a:r>
            <a:r>
              <a:rPr lang="en-US" dirty="0" smtClean="0">
                <a:sym typeface="Wingdings" pitchFamily="2" charset="2"/>
              </a:rPr>
              <a:t></a:t>
            </a:r>
            <a:r>
              <a:rPr lang="en-US" dirty="0" smtClean="0"/>
              <a:t> Gamma Compton Spectrometer, </a:t>
            </a:r>
            <a:r>
              <a:rPr lang="en-US" dirty="0" smtClean="0"/>
              <a:t>Pixilated </a:t>
            </a:r>
            <a:r>
              <a:rPr lang="en-US" dirty="0" smtClean="0"/>
              <a:t>“Furlong” </a:t>
            </a:r>
          </a:p>
          <a:p>
            <a:pPr lvl="1"/>
            <a:r>
              <a:rPr lang="en-US" dirty="0" smtClean="0"/>
              <a:t>Higher bandwidth </a:t>
            </a:r>
            <a:r>
              <a:rPr lang="en-US" dirty="0" smtClean="0">
                <a:sym typeface="Wingdings" pitchFamily="2" charset="2"/>
              </a:rPr>
              <a:t> </a:t>
            </a:r>
            <a:r>
              <a:rPr lang="en-US" dirty="0" smtClean="0"/>
              <a:t>GRH-15m (streak camera)</a:t>
            </a:r>
          </a:p>
          <a:p>
            <a:pPr lvl="1"/>
            <a:r>
              <a:rPr lang="en-US" dirty="0" smtClean="0"/>
              <a:t>Imaging capability </a:t>
            </a:r>
            <a:r>
              <a:rPr lang="en-US" dirty="0" smtClean="0">
                <a:sym typeface="Wingdings" pitchFamily="2" charset="2"/>
              </a:rPr>
              <a:t> </a:t>
            </a:r>
            <a:r>
              <a:rPr lang="en-US" dirty="0" smtClean="0"/>
              <a:t>Gamma Imaging </a:t>
            </a:r>
            <a:r>
              <a:rPr lang="en-US" dirty="0" smtClean="0"/>
              <a:t>System (GIS)</a:t>
            </a:r>
            <a:endParaRPr lang="en-US" dirty="0" smtClean="0"/>
          </a:p>
          <a:p>
            <a:pPr lvl="2"/>
            <a:endParaRPr lang="en-US"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dirty="0" smtClean="0"/>
              <a:t>Neutron interactions with “Pucks” near TCC allow characterization of capsule</a:t>
            </a:r>
            <a:r>
              <a:rPr lang="en-US" dirty="0" smtClean="0"/>
              <a:t> &amp; </a:t>
            </a:r>
            <a:r>
              <a:rPr lang="en-US" dirty="0" smtClean="0"/>
              <a:t>TMP materials </a:t>
            </a:r>
            <a:endParaRPr lang="en-US" dirty="0" smtClean="0"/>
          </a:p>
        </p:txBody>
      </p:sp>
      <p:grpSp>
        <p:nvGrpSpPr>
          <p:cNvPr id="2" name="Group 31"/>
          <p:cNvGrpSpPr>
            <a:grpSpLocks/>
          </p:cNvGrpSpPr>
          <p:nvPr/>
        </p:nvGrpSpPr>
        <p:grpSpPr bwMode="auto">
          <a:xfrm>
            <a:off x="1260475" y="1430338"/>
            <a:ext cx="7883525" cy="1546225"/>
            <a:chOff x="1261235" y="1430447"/>
            <a:chExt cx="7882765" cy="1546225"/>
          </a:xfrm>
        </p:grpSpPr>
        <p:pic>
          <p:nvPicPr>
            <p:cNvPr id="10259" name="Picture 74" descr="GCD pic"/>
            <p:cNvPicPr>
              <a:picLocks noChangeAspect="1" noChangeArrowheads="1"/>
            </p:cNvPicPr>
            <p:nvPr/>
          </p:nvPicPr>
          <p:blipFill>
            <a:blip r:embed="rId2" cstate="print"/>
            <a:srcRect r="33356"/>
            <a:stretch>
              <a:fillRect/>
            </a:stretch>
          </p:blipFill>
          <p:spPr bwMode="auto">
            <a:xfrm>
              <a:off x="3769437" y="1430447"/>
              <a:ext cx="5374563" cy="1546225"/>
            </a:xfrm>
            <a:prstGeom prst="rect">
              <a:avLst/>
            </a:prstGeom>
            <a:noFill/>
            <a:ln w="9525">
              <a:noFill/>
              <a:miter lim="800000"/>
              <a:headEnd/>
              <a:tailEnd/>
            </a:ln>
          </p:spPr>
        </p:pic>
        <p:cxnSp>
          <p:nvCxnSpPr>
            <p:cNvPr id="9" name="Straight Connector 8"/>
            <p:cNvCxnSpPr/>
            <p:nvPr/>
          </p:nvCxnSpPr>
          <p:spPr>
            <a:xfrm>
              <a:off x="1554895" y="2081322"/>
              <a:ext cx="0" cy="29368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418383" y="2217847"/>
              <a:ext cx="284135"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0262" name="TextBox 13"/>
            <p:cNvSpPr txBox="1">
              <a:spLocks noChangeArrowheads="1"/>
            </p:cNvSpPr>
            <p:nvPr/>
          </p:nvSpPr>
          <p:spPr bwMode="auto">
            <a:xfrm>
              <a:off x="1261235" y="1576558"/>
              <a:ext cx="659155" cy="369332"/>
            </a:xfrm>
            <a:prstGeom prst="rect">
              <a:avLst/>
            </a:prstGeom>
            <a:noFill/>
            <a:ln w="9525">
              <a:noFill/>
              <a:miter lim="800000"/>
              <a:headEnd/>
              <a:tailEnd/>
            </a:ln>
          </p:spPr>
          <p:txBody>
            <a:bodyPr wrap="none">
              <a:spAutoFit/>
            </a:bodyPr>
            <a:lstStyle/>
            <a:p>
              <a:r>
                <a:rPr lang="en-US" sz="1800">
                  <a:solidFill>
                    <a:srgbClr val="000000"/>
                  </a:solidFill>
                </a:rPr>
                <a:t>TCC</a:t>
              </a:r>
            </a:p>
          </p:txBody>
        </p:sp>
      </p:grpSp>
      <p:cxnSp>
        <p:nvCxnSpPr>
          <p:cNvPr id="25" name="Straight Arrow Connector 24"/>
          <p:cNvCxnSpPr/>
          <p:nvPr/>
        </p:nvCxnSpPr>
        <p:spPr bwMode="auto">
          <a:xfrm flipV="1">
            <a:off x="157163" y="5611813"/>
            <a:ext cx="7304087" cy="1111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0245" name="TextBox 27"/>
          <p:cNvSpPr txBox="1">
            <a:spLocks noChangeArrowheads="1"/>
          </p:cNvSpPr>
          <p:nvPr/>
        </p:nvSpPr>
        <p:spPr bwMode="auto">
          <a:xfrm>
            <a:off x="7572375" y="5407025"/>
            <a:ext cx="688975" cy="369888"/>
          </a:xfrm>
          <a:prstGeom prst="rect">
            <a:avLst/>
          </a:prstGeom>
          <a:noFill/>
          <a:ln w="9525">
            <a:noFill/>
            <a:miter lim="800000"/>
            <a:headEnd/>
            <a:tailEnd/>
          </a:ln>
        </p:spPr>
        <p:txBody>
          <a:bodyPr wrap="none">
            <a:spAutoFit/>
          </a:bodyPr>
          <a:lstStyle/>
          <a:p>
            <a:r>
              <a:rPr lang="en-US" sz="1800">
                <a:solidFill>
                  <a:srgbClr val="000000"/>
                </a:solidFill>
              </a:rPr>
              <a:t>Time</a:t>
            </a:r>
          </a:p>
        </p:txBody>
      </p:sp>
      <p:sp>
        <p:nvSpPr>
          <p:cNvPr id="10246" name="TextBox 41"/>
          <p:cNvSpPr txBox="1">
            <a:spLocks noChangeArrowheads="1"/>
          </p:cNvSpPr>
          <p:nvPr/>
        </p:nvSpPr>
        <p:spPr bwMode="auto">
          <a:xfrm>
            <a:off x="2478088" y="3298825"/>
            <a:ext cx="2833687" cy="461963"/>
          </a:xfrm>
          <a:prstGeom prst="rect">
            <a:avLst/>
          </a:prstGeom>
          <a:noFill/>
          <a:ln w="9525">
            <a:noFill/>
            <a:miter lim="800000"/>
            <a:headEnd/>
            <a:tailEnd/>
          </a:ln>
        </p:spPr>
        <p:txBody>
          <a:bodyPr>
            <a:spAutoFit/>
          </a:bodyPr>
          <a:lstStyle/>
          <a:p>
            <a:r>
              <a:rPr lang="en-US" sz="2400" i="1">
                <a:solidFill>
                  <a:srgbClr val="000000"/>
                </a:solidFill>
                <a:sym typeface="Symbol" pitchFamily="18" charset="2"/>
              </a:rPr>
              <a:t>= Y</a:t>
            </a:r>
            <a:r>
              <a:rPr lang="en-US" sz="2400" i="1" baseline="-25000">
                <a:solidFill>
                  <a:srgbClr val="000000"/>
                </a:solidFill>
                <a:sym typeface="Symbol" pitchFamily="18" charset="2"/>
              </a:rPr>
              <a:t>n</a:t>
            </a:r>
            <a:r>
              <a:rPr lang="en-US" sz="2400" i="1">
                <a:solidFill>
                  <a:srgbClr val="000000"/>
                </a:solidFill>
                <a:sym typeface="Symbol" pitchFamily="18" charset="2"/>
              </a:rPr>
              <a:t>  BR  &lt;(</a:t>
            </a:r>
            <a:r>
              <a:rPr lang="en-US" sz="2400" i="1" baseline="-25000">
                <a:solidFill>
                  <a:srgbClr val="000000"/>
                </a:solidFill>
                <a:sym typeface="Symbol" pitchFamily="18" charset="2"/>
              </a:rPr>
              <a:t>DT</a:t>
            </a:r>
            <a:r>
              <a:rPr lang="en-US" sz="2400" i="1">
                <a:solidFill>
                  <a:srgbClr val="000000"/>
                </a:solidFill>
                <a:sym typeface="Symbol" pitchFamily="18" charset="2"/>
              </a:rPr>
              <a:t>)&gt;</a:t>
            </a:r>
            <a:endParaRPr lang="en-US" sz="2400" i="1">
              <a:solidFill>
                <a:srgbClr val="000000"/>
              </a:solidFill>
            </a:endParaRPr>
          </a:p>
        </p:txBody>
      </p:sp>
      <p:pic>
        <p:nvPicPr>
          <p:cNvPr id="10247" name="Picture 2"/>
          <p:cNvPicPr>
            <a:picLocks noChangeAspect="1" noChangeArrowheads="1"/>
          </p:cNvPicPr>
          <p:nvPr/>
        </p:nvPicPr>
        <p:blipFill>
          <a:blip r:embed="rId3" cstate="print"/>
          <a:srcRect l="16188" t="22365" r="45322" b="26660"/>
          <a:stretch>
            <a:fillRect/>
          </a:stretch>
        </p:blipFill>
        <p:spPr bwMode="auto">
          <a:xfrm>
            <a:off x="239713" y="3759200"/>
            <a:ext cx="4210050" cy="1804988"/>
          </a:xfrm>
          <a:prstGeom prst="rect">
            <a:avLst/>
          </a:prstGeom>
          <a:noFill/>
          <a:ln w="9525">
            <a:noFill/>
            <a:miter lim="800000"/>
            <a:headEnd/>
            <a:tailEnd/>
          </a:ln>
        </p:spPr>
      </p:pic>
      <p:sp>
        <p:nvSpPr>
          <p:cNvPr id="10248" name="TextBox 39"/>
          <p:cNvSpPr txBox="1">
            <a:spLocks noChangeArrowheads="1"/>
          </p:cNvSpPr>
          <p:nvPr/>
        </p:nvSpPr>
        <p:spPr bwMode="auto">
          <a:xfrm>
            <a:off x="1747838" y="3294063"/>
            <a:ext cx="796925" cy="460375"/>
          </a:xfrm>
          <a:prstGeom prst="rect">
            <a:avLst/>
          </a:prstGeom>
          <a:noFill/>
          <a:ln w="9525">
            <a:noFill/>
            <a:miter lim="800000"/>
            <a:headEnd/>
            <a:tailEnd/>
          </a:ln>
        </p:spPr>
        <p:txBody>
          <a:bodyPr wrap="none">
            <a:spAutoFit/>
          </a:bodyPr>
          <a:lstStyle/>
          <a:p>
            <a:r>
              <a:rPr lang="en-US" sz="2400" i="1">
                <a:solidFill>
                  <a:srgbClr val="000000"/>
                </a:solidFill>
              </a:rPr>
              <a:t>DT-</a:t>
            </a:r>
            <a:r>
              <a:rPr lang="en-US" sz="2400" i="1">
                <a:solidFill>
                  <a:srgbClr val="000000"/>
                </a:solidFill>
                <a:sym typeface="Symbol" pitchFamily="18" charset="2"/>
              </a:rPr>
              <a:t></a:t>
            </a:r>
            <a:endParaRPr lang="en-US" sz="2400" i="1">
              <a:solidFill>
                <a:srgbClr val="000000"/>
              </a:solidFill>
            </a:endParaRPr>
          </a:p>
        </p:txBody>
      </p:sp>
      <p:grpSp>
        <p:nvGrpSpPr>
          <p:cNvPr id="3" name="Group 44"/>
          <p:cNvGrpSpPr>
            <a:grpSpLocks/>
          </p:cNvGrpSpPr>
          <p:nvPr/>
        </p:nvGrpSpPr>
        <p:grpSpPr bwMode="auto">
          <a:xfrm>
            <a:off x="238125" y="1528763"/>
            <a:ext cx="8288338" cy="4013200"/>
            <a:chOff x="237517" y="1528763"/>
            <a:chExt cx="8289300" cy="4013393"/>
          </a:xfrm>
        </p:grpSpPr>
        <p:pic>
          <p:nvPicPr>
            <p:cNvPr id="10251" name="Picture 2"/>
            <p:cNvPicPr>
              <a:picLocks noChangeAspect="1" noChangeArrowheads="1"/>
            </p:cNvPicPr>
            <p:nvPr/>
          </p:nvPicPr>
          <p:blipFill>
            <a:blip r:embed="rId3" cstate="print"/>
            <a:srcRect l="16188" t="22365" r="22472" b="27394"/>
            <a:stretch>
              <a:fillRect/>
            </a:stretch>
          </p:blipFill>
          <p:spPr bwMode="auto">
            <a:xfrm>
              <a:off x="237517" y="3762744"/>
              <a:ext cx="6709417" cy="1779412"/>
            </a:xfrm>
            <a:prstGeom prst="rect">
              <a:avLst/>
            </a:prstGeom>
            <a:noFill/>
            <a:ln w="9525">
              <a:noFill/>
              <a:miter lim="800000"/>
              <a:headEnd/>
              <a:tailEnd/>
            </a:ln>
          </p:spPr>
        </p:pic>
        <p:grpSp>
          <p:nvGrpSpPr>
            <p:cNvPr id="4" name="Group 32"/>
            <p:cNvGrpSpPr>
              <a:grpSpLocks/>
            </p:cNvGrpSpPr>
            <p:nvPr/>
          </p:nvGrpSpPr>
          <p:grpSpPr bwMode="auto">
            <a:xfrm>
              <a:off x="2092325" y="1528763"/>
              <a:ext cx="1074738" cy="1100137"/>
              <a:chOff x="2091562" y="1529256"/>
              <a:chExt cx="1075900" cy="1099798"/>
            </a:xfrm>
          </p:grpSpPr>
          <p:sp>
            <p:nvSpPr>
              <p:cNvPr id="13" name="Rectangle 12"/>
              <p:cNvSpPr/>
              <p:nvPr/>
            </p:nvSpPr>
            <p:spPr>
              <a:xfrm>
                <a:off x="2690373" y="1986337"/>
                <a:ext cx="147814" cy="4618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0256" name="TextBox 14"/>
              <p:cNvSpPr txBox="1">
                <a:spLocks noChangeArrowheads="1"/>
              </p:cNvSpPr>
              <p:nvPr/>
            </p:nvSpPr>
            <p:spPr bwMode="auto">
              <a:xfrm>
                <a:off x="2412127" y="1529256"/>
                <a:ext cx="755335" cy="400110"/>
              </a:xfrm>
              <a:prstGeom prst="rect">
                <a:avLst/>
              </a:prstGeom>
              <a:noFill/>
              <a:ln w="9525">
                <a:noFill/>
                <a:miter lim="800000"/>
                <a:headEnd/>
                <a:tailEnd/>
              </a:ln>
            </p:spPr>
            <p:txBody>
              <a:bodyPr wrap="none">
                <a:spAutoFit/>
              </a:bodyPr>
              <a:lstStyle/>
              <a:p>
                <a:r>
                  <a:rPr lang="en-US" sz="2000">
                    <a:solidFill>
                      <a:srgbClr val="000000"/>
                    </a:solidFill>
                  </a:rPr>
                  <a:t>Puck</a:t>
                </a:r>
              </a:p>
            </p:txBody>
          </p:sp>
          <p:cxnSp>
            <p:nvCxnSpPr>
              <p:cNvPr id="20" name="Straight Arrow Connector 19"/>
              <p:cNvCxnSpPr/>
              <p:nvPr/>
            </p:nvCxnSpPr>
            <p:spPr>
              <a:xfrm>
                <a:off x="2196069" y="2227574"/>
                <a:ext cx="368741"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0258" name="TextBox 20"/>
              <p:cNvSpPr txBox="1">
                <a:spLocks noChangeArrowheads="1"/>
              </p:cNvSpPr>
              <p:nvPr/>
            </p:nvSpPr>
            <p:spPr bwMode="auto">
              <a:xfrm>
                <a:off x="2091562" y="2259722"/>
                <a:ext cx="312906" cy="369332"/>
              </a:xfrm>
              <a:prstGeom prst="rect">
                <a:avLst/>
              </a:prstGeom>
              <a:noFill/>
              <a:ln w="9525">
                <a:noFill/>
                <a:miter lim="800000"/>
                <a:headEnd/>
                <a:tailEnd/>
              </a:ln>
            </p:spPr>
            <p:txBody>
              <a:bodyPr wrap="none">
                <a:spAutoFit/>
              </a:bodyPr>
              <a:lstStyle/>
              <a:p>
                <a:r>
                  <a:rPr lang="en-US" sz="1800">
                    <a:solidFill>
                      <a:srgbClr val="000000"/>
                    </a:solidFill>
                  </a:rPr>
                  <a:t>n</a:t>
                </a:r>
              </a:p>
            </p:txBody>
          </p:sp>
        </p:grpSp>
        <p:sp>
          <p:nvSpPr>
            <p:cNvPr id="10253" name="TextBox 40"/>
            <p:cNvSpPr txBox="1">
              <a:spLocks noChangeArrowheads="1"/>
            </p:cNvSpPr>
            <p:nvPr/>
          </p:nvSpPr>
          <p:spPr bwMode="auto">
            <a:xfrm>
              <a:off x="5175913" y="4157254"/>
              <a:ext cx="1098396" cy="461554"/>
            </a:xfrm>
            <a:prstGeom prst="rect">
              <a:avLst/>
            </a:prstGeom>
            <a:noFill/>
            <a:ln w="9525">
              <a:noFill/>
              <a:miter lim="800000"/>
              <a:headEnd/>
              <a:tailEnd/>
            </a:ln>
          </p:spPr>
          <p:txBody>
            <a:bodyPr wrap="none">
              <a:spAutoFit/>
            </a:bodyPr>
            <a:lstStyle/>
            <a:p>
              <a:r>
                <a:rPr lang="en-US" sz="2400" i="1">
                  <a:solidFill>
                    <a:srgbClr val="000000"/>
                  </a:solidFill>
                </a:rPr>
                <a:t>Puck-</a:t>
              </a:r>
              <a:r>
                <a:rPr lang="en-US" sz="2400" i="1">
                  <a:solidFill>
                    <a:srgbClr val="000000"/>
                  </a:solidFill>
                  <a:sym typeface="Symbol" pitchFamily="18" charset="2"/>
                </a:rPr>
                <a:t></a:t>
              </a:r>
              <a:endParaRPr lang="en-US" sz="2400" i="1">
                <a:solidFill>
                  <a:srgbClr val="000000"/>
                </a:solidFill>
              </a:endParaRPr>
            </a:p>
          </p:txBody>
        </p:sp>
        <p:sp>
          <p:nvSpPr>
            <p:cNvPr id="10254" name="TextBox 42"/>
            <p:cNvSpPr txBox="1">
              <a:spLocks noChangeArrowheads="1"/>
            </p:cNvSpPr>
            <p:nvPr/>
          </p:nvSpPr>
          <p:spPr bwMode="auto">
            <a:xfrm>
              <a:off x="6211888" y="4162425"/>
              <a:ext cx="2314929" cy="461665"/>
            </a:xfrm>
            <a:prstGeom prst="rect">
              <a:avLst/>
            </a:prstGeom>
            <a:noFill/>
            <a:ln w="9525">
              <a:noFill/>
              <a:miter lim="800000"/>
              <a:headEnd/>
              <a:tailEnd/>
            </a:ln>
          </p:spPr>
          <p:txBody>
            <a:bodyPr wrap="none">
              <a:spAutoFit/>
            </a:bodyPr>
            <a:lstStyle/>
            <a:p>
              <a:r>
                <a:rPr lang="en-US" sz="2400" i="1">
                  <a:solidFill>
                    <a:srgbClr val="000000"/>
                  </a:solidFill>
                  <a:sym typeface="Symbol" pitchFamily="18" charset="2"/>
                </a:rPr>
                <a:t>= Y</a:t>
              </a:r>
              <a:r>
                <a:rPr lang="en-US" sz="2400" i="1" baseline="-25000">
                  <a:solidFill>
                    <a:srgbClr val="000000"/>
                  </a:solidFill>
                  <a:sym typeface="Symbol" pitchFamily="18" charset="2"/>
                </a:rPr>
                <a:t>puck- </a:t>
              </a:r>
              <a:r>
                <a:rPr lang="en-US" sz="2400" i="1">
                  <a:solidFill>
                    <a:srgbClr val="000000"/>
                  </a:solidFill>
                  <a:sym typeface="Symbol" pitchFamily="18" charset="2"/>
                </a:rPr>
                <a:t> &lt;()&gt;</a:t>
              </a:r>
              <a:endParaRPr lang="en-US" sz="2400" i="1">
                <a:solidFill>
                  <a:srgbClr val="000000"/>
                </a:solidFill>
              </a:endParaRPr>
            </a:p>
          </p:txBody>
        </p:sp>
      </p:grpSp>
      <p:sp>
        <p:nvSpPr>
          <p:cNvPr id="10250" name="Slide Number Placeholder 3"/>
          <p:cNvSpPr txBox="1">
            <a:spLocks noGrp="1"/>
          </p:cNvSpPr>
          <p:nvPr/>
        </p:nvSpPr>
        <p:spPr bwMode="auto">
          <a:xfrm>
            <a:off x="6781800" y="6218238"/>
            <a:ext cx="1993900" cy="342900"/>
          </a:xfrm>
          <a:prstGeom prst="rect">
            <a:avLst/>
          </a:prstGeom>
          <a:noFill/>
          <a:ln w="9525">
            <a:noFill/>
            <a:miter lim="800000"/>
            <a:headEnd/>
            <a:tailEnd/>
          </a:ln>
        </p:spPr>
        <p:txBody>
          <a:bodyPr/>
          <a:lstStyle/>
          <a:p>
            <a:pPr algn="r" eaLnBrk="0" hangingPunct="0"/>
            <a:r>
              <a:rPr lang="en-US" sz="800" i="1">
                <a:solidFill>
                  <a:srgbClr val="000000"/>
                </a:solidFill>
              </a:rPr>
              <a:t>Slide </a:t>
            </a:r>
            <a:fld id="{7CBF27E9-22B6-4E16-B766-13B0ED52C92B}" type="slidenum">
              <a:rPr lang="en-US" sz="800" i="1">
                <a:solidFill>
                  <a:srgbClr val="000000"/>
                </a:solidFill>
              </a:rPr>
              <a:pPr algn="r" eaLnBrk="0" hangingPunct="0"/>
              <a:t>30</a:t>
            </a:fld>
            <a:endParaRPr lang="en-US" sz="800" i="1">
              <a:solidFill>
                <a:srgbClr val="000000"/>
              </a:solidFill>
            </a:endParaRPr>
          </a:p>
        </p:txBody>
      </p:sp>
      <p:sp>
        <p:nvSpPr>
          <p:cNvPr id="26" name="TextBox 25"/>
          <p:cNvSpPr txBox="1">
            <a:spLocks noChangeArrowheads="1"/>
          </p:cNvSpPr>
          <p:nvPr/>
        </p:nvSpPr>
        <p:spPr bwMode="auto">
          <a:xfrm>
            <a:off x="6383813" y="6451264"/>
            <a:ext cx="1369948" cy="307631"/>
          </a:xfrm>
          <a:prstGeom prst="rect">
            <a:avLst/>
          </a:prstGeom>
          <a:noFill/>
          <a:ln w="9525">
            <a:noFill/>
            <a:miter lim="800000"/>
            <a:headEnd/>
            <a:tailEnd/>
          </a:ln>
        </p:spPr>
        <p:txBody>
          <a:bodyPr wrap="none" lIns="91292" tIns="45648" rIns="91292" bIns="45648">
            <a:spAutoFit/>
          </a:bodyPr>
          <a:lstStyle/>
          <a:p>
            <a:r>
              <a:rPr lang="en-US" b="1" dirty="0" smtClean="0">
                <a:solidFill>
                  <a:srgbClr val="FF0000"/>
                </a:solidFill>
              </a:rPr>
              <a:t>Y. Kim (LANL)</a:t>
            </a:r>
            <a:endParaRPr lang="en-US"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527050" y="311150"/>
            <a:ext cx="8458200" cy="762000"/>
          </a:xfrm>
          <a:noFill/>
        </p:spPr>
        <p:txBody>
          <a:bodyPr/>
          <a:lstStyle/>
          <a:p>
            <a:r>
              <a:rPr lang="en-US" smtClean="0">
                <a:solidFill>
                  <a:srgbClr val="0033CC"/>
                </a:solidFill>
              </a:rPr>
              <a:t>GCD measures DT-</a:t>
            </a:r>
            <a:r>
              <a:rPr lang="en-US" smtClean="0">
                <a:solidFill>
                  <a:srgbClr val="0033CC"/>
                </a:solidFill>
                <a:sym typeface="Symbol" pitchFamily="18" charset="2"/>
              </a:rPr>
              <a:t> and Puck </a:t>
            </a:r>
            <a:r>
              <a:rPr lang="en-US" smtClean="0">
                <a:solidFill>
                  <a:srgbClr val="0033CC"/>
                </a:solidFill>
              </a:rPr>
              <a:t>n-</a:t>
            </a:r>
            <a:r>
              <a:rPr lang="en-US" smtClean="0">
                <a:solidFill>
                  <a:srgbClr val="0033CC"/>
                </a:solidFill>
                <a:sym typeface="Symbol" pitchFamily="18" charset="2"/>
              </a:rPr>
              <a:t> simultaneously for in-situ calibration</a:t>
            </a:r>
            <a:endParaRPr lang="en-US" smtClean="0">
              <a:solidFill>
                <a:srgbClr val="0033CC"/>
              </a:solidFill>
            </a:endParaRPr>
          </a:p>
        </p:txBody>
      </p:sp>
      <p:sp>
        <p:nvSpPr>
          <p:cNvPr id="1028" name="Slide Number Placeholder 3"/>
          <p:cNvSpPr txBox="1">
            <a:spLocks noGrp="1"/>
          </p:cNvSpPr>
          <p:nvPr/>
        </p:nvSpPr>
        <p:spPr bwMode="auto">
          <a:xfrm>
            <a:off x="6781800" y="6218238"/>
            <a:ext cx="1993900" cy="342900"/>
          </a:xfrm>
          <a:prstGeom prst="rect">
            <a:avLst/>
          </a:prstGeom>
          <a:noFill/>
          <a:ln w="9525">
            <a:noFill/>
            <a:miter lim="800000"/>
            <a:headEnd/>
            <a:tailEnd/>
          </a:ln>
        </p:spPr>
        <p:txBody>
          <a:bodyPr/>
          <a:lstStyle/>
          <a:p>
            <a:pPr algn="r" eaLnBrk="0" hangingPunct="0"/>
            <a:r>
              <a:rPr lang="en-US" sz="800" i="1">
                <a:solidFill>
                  <a:srgbClr val="000000"/>
                </a:solidFill>
              </a:rPr>
              <a:t>Slide </a:t>
            </a:r>
            <a:fld id="{059FA9F3-3B97-4FDD-8179-16E20EBBFB13}" type="slidenum">
              <a:rPr lang="en-US" sz="800" i="1">
                <a:solidFill>
                  <a:srgbClr val="000000"/>
                </a:solidFill>
              </a:rPr>
              <a:pPr algn="r" eaLnBrk="0" hangingPunct="0"/>
              <a:t>31</a:t>
            </a:fld>
            <a:endParaRPr lang="en-US" sz="800" i="1">
              <a:solidFill>
                <a:srgbClr val="000000"/>
              </a:solidFill>
            </a:endParaRPr>
          </a:p>
        </p:txBody>
      </p:sp>
      <p:grpSp>
        <p:nvGrpSpPr>
          <p:cNvPr id="2" name="Group 16"/>
          <p:cNvGrpSpPr>
            <a:grpSpLocks/>
          </p:cNvGrpSpPr>
          <p:nvPr/>
        </p:nvGrpSpPr>
        <p:grpSpPr bwMode="auto">
          <a:xfrm>
            <a:off x="1008063" y="1322388"/>
            <a:ext cx="7294562" cy="4572000"/>
            <a:chOff x="923428" y="1322225"/>
            <a:chExt cx="7294562" cy="4572000"/>
          </a:xfrm>
        </p:grpSpPr>
        <p:graphicFrame>
          <p:nvGraphicFramePr>
            <p:cNvPr id="1026" name="Object 2"/>
            <p:cNvGraphicFramePr>
              <a:graphicFrameLocks noChangeAspect="1"/>
            </p:cNvGraphicFramePr>
            <p:nvPr/>
          </p:nvGraphicFramePr>
          <p:xfrm>
            <a:off x="923428" y="1322225"/>
            <a:ext cx="7294562" cy="4572000"/>
          </p:xfrm>
          <a:graphic>
            <a:graphicData uri="http://schemas.openxmlformats.org/presentationml/2006/ole">
              <p:oleObj spid="_x0000_s115714" name="KGPlot" r:id="rId4" imgW="9016920" imgH="5651280" progId="KGraph_Plot">
                <p:embed/>
              </p:oleObj>
            </a:graphicData>
          </a:graphic>
        </p:graphicFrame>
        <p:sp>
          <p:nvSpPr>
            <p:cNvPr id="1031" name="Line 29"/>
            <p:cNvSpPr>
              <a:spLocks noChangeShapeType="1"/>
            </p:cNvSpPr>
            <p:nvPr/>
          </p:nvSpPr>
          <p:spPr bwMode="auto">
            <a:xfrm>
              <a:off x="4136910" y="5126968"/>
              <a:ext cx="1905000" cy="0"/>
            </a:xfrm>
            <a:prstGeom prst="line">
              <a:avLst/>
            </a:prstGeom>
            <a:noFill/>
            <a:ln w="9525">
              <a:solidFill>
                <a:schemeClr val="tx1"/>
              </a:solidFill>
              <a:round/>
              <a:headEnd type="triangle" w="med" len="med"/>
              <a:tailEnd type="triangle" w="med" len="med"/>
            </a:ln>
          </p:spPr>
          <p:txBody>
            <a:bodyPr/>
            <a:lstStyle/>
            <a:p>
              <a:pPr>
                <a:spcBef>
                  <a:spcPct val="50000"/>
                </a:spcBef>
                <a:spcAft>
                  <a:spcPct val="50000"/>
                </a:spcAft>
                <a:buClr>
                  <a:srgbClr val="004080"/>
                </a:buClr>
                <a:buSzPct val="65000"/>
                <a:buFont typeface="Wingdings" pitchFamily="2" charset="2"/>
                <a:buChar char="§"/>
              </a:pPr>
              <a:endParaRPr lang="en-US" sz="2000">
                <a:solidFill>
                  <a:srgbClr val="000000"/>
                </a:solidFill>
              </a:endParaRPr>
            </a:p>
          </p:txBody>
        </p:sp>
        <p:sp>
          <p:nvSpPr>
            <p:cNvPr id="1032" name="Text Box 30"/>
            <p:cNvSpPr txBox="1">
              <a:spLocks noChangeArrowheads="1"/>
            </p:cNvSpPr>
            <p:nvPr/>
          </p:nvSpPr>
          <p:spPr bwMode="auto">
            <a:xfrm>
              <a:off x="4486275" y="4711700"/>
              <a:ext cx="952505" cy="400110"/>
            </a:xfrm>
            <a:prstGeom prst="rect">
              <a:avLst/>
            </a:prstGeom>
            <a:noFill/>
            <a:ln w="9525">
              <a:noFill/>
              <a:miter lim="800000"/>
              <a:headEnd/>
              <a:tailEnd/>
            </a:ln>
          </p:spPr>
          <p:txBody>
            <a:bodyPr wrap="none">
              <a:spAutoFit/>
            </a:bodyPr>
            <a:lstStyle/>
            <a:p>
              <a:r>
                <a:rPr lang="en-US" sz="2000" dirty="0">
                  <a:solidFill>
                    <a:srgbClr val="000000"/>
                  </a:solidFill>
                </a:rPr>
                <a:t>5.8 </a:t>
              </a:r>
              <a:r>
                <a:rPr lang="en-US" sz="2000" dirty="0" smtClean="0">
                  <a:solidFill>
                    <a:srgbClr val="000000"/>
                  </a:solidFill>
                </a:rPr>
                <a:t>cm</a:t>
              </a:r>
              <a:endParaRPr lang="en-US" sz="2000" dirty="0">
                <a:solidFill>
                  <a:srgbClr val="000000"/>
                </a:solidFill>
              </a:endParaRPr>
            </a:p>
          </p:txBody>
        </p:sp>
        <p:sp>
          <p:nvSpPr>
            <p:cNvPr id="12" name="Rectangle 11"/>
            <p:cNvSpPr/>
            <p:nvPr/>
          </p:nvSpPr>
          <p:spPr>
            <a:xfrm>
              <a:off x="2396628" y="1714337"/>
              <a:ext cx="1587500" cy="609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3" name="Rectangle 12"/>
            <p:cNvSpPr/>
            <p:nvPr/>
          </p:nvSpPr>
          <p:spPr>
            <a:xfrm>
              <a:off x="4466728" y="1650837"/>
              <a:ext cx="914400" cy="914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solidFill>
                    <a:srgbClr val="000000"/>
                  </a:solidFill>
                </a:rPr>
                <a:t>DT-</a:t>
              </a:r>
              <a:r>
                <a:rPr lang="en-US" sz="2400" dirty="0">
                  <a:solidFill>
                    <a:srgbClr val="000000"/>
                  </a:solidFill>
                  <a:sym typeface="Symbol"/>
                </a:rPr>
                <a:t></a:t>
              </a:r>
              <a:endParaRPr lang="en-US" sz="2400" dirty="0">
                <a:solidFill>
                  <a:srgbClr val="000000"/>
                </a:solidFill>
              </a:endParaRPr>
            </a:p>
          </p:txBody>
        </p:sp>
        <p:cxnSp>
          <p:nvCxnSpPr>
            <p:cNvPr id="15" name="Straight Arrow Connector 14"/>
            <p:cNvCxnSpPr/>
            <p:nvPr/>
          </p:nvCxnSpPr>
          <p:spPr>
            <a:xfrm flipH="1">
              <a:off x="4352428" y="2260437"/>
              <a:ext cx="136525" cy="2413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4766765" y="2738275"/>
              <a:ext cx="1708150" cy="914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solidFill>
                    <a:srgbClr val="000000"/>
                  </a:solidFill>
                </a:rPr>
                <a:t>Si puck n-</a:t>
              </a:r>
              <a:r>
                <a:rPr lang="en-US" sz="2400" dirty="0">
                  <a:solidFill>
                    <a:srgbClr val="000000"/>
                  </a:solidFill>
                  <a:sym typeface="Symbol"/>
                </a:rPr>
                <a:t></a:t>
              </a:r>
              <a:endParaRPr lang="en-US" sz="2400" dirty="0">
                <a:solidFill>
                  <a:srgbClr val="000000"/>
                </a:solidFill>
              </a:endParaRPr>
            </a:p>
          </p:txBody>
        </p:sp>
      </p:grpSp>
      <p:sp>
        <p:nvSpPr>
          <p:cNvPr id="1030" name="TextBox 13"/>
          <p:cNvSpPr txBox="1">
            <a:spLocks noChangeArrowheads="1"/>
          </p:cNvSpPr>
          <p:nvPr/>
        </p:nvSpPr>
        <p:spPr bwMode="auto">
          <a:xfrm>
            <a:off x="6249988" y="1852613"/>
            <a:ext cx="1820862" cy="706437"/>
          </a:xfrm>
          <a:prstGeom prst="rect">
            <a:avLst/>
          </a:prstGeom>
          <a:noFill/>
          <a:ln w="9525">
            <a:noFill/>
            <a:miter lim="800000"/>
            <a:headEnd/>
            <a:tailEnd/>
          </a:ln>
        </p:spPr>
        <p:txBody>
          <a:bodyPr wrap="none">
            <a:spAutoFit/>
          </a:bodyPr>
          <a:lstStyle/>
          <a:p>
            <a:r>
              <a:rPr lang="en-US" sz="2000" b="1">
                <a:solidFill>
                  <a:srgbClr val="FF0000"/>
                </a:solidFill>
              </a:rPr>
              <a:t>With Puck</a:t>
            </a:r>
          </a:p>
          <a:p>
            <a:r>
              <a:rPr lang="en-US" sz="2000" b="1">
                <a:solidFill>
                  <a:srgbClr val="000000"/>
                </a:solidFill>
              </a:rPr>
              <a:t>Without Puck</a:t>
            </a:r>
          </a:p>
        </p:txBody>
      </p:sp>
      <p:sp>
        <p:nvSpPr>
          <p:cNvPr id="17" name="TextBox 16"/>
          <p:cNvSpPr txBox="1">
            <a:spLocks noChangeArrowheads="1"/>
          </p:cNvSpPr>
          <p:nvPr/>
        </p:nvSpPr>
        <p:spPr bwMode="auto">
          <a:xfrm>
            <a:off x="6383813" y="6451264"/>
            <a:ext cx="1369948" cy="307631"/>
          </a:xfrm>
          <a:prstGeom prst="rect">
            <a:avLst/>
          </a:prstGeom>
          <a:noFill/>
          <a:ln w="9525">
            <a:noFill/>
            <a:miter lim="800000"/>
            <a:headEnd/>
            <a:tailEnd/>
          </a:ln>
        </p:spPr>
        <p:txBody>
          <a:bodyPr wrap="none" lIns="91292" tIns="45648" rIns="91292" bIns="45648">
            <a:spAutoFit/>
          </a:bodyPr>
          <a:lstStyle/>
          <a:p>
            <a:r>
              <a:rPr lang="en-US" b="1" dirty="0" smtClean="0">
                <a:solidFill>
                  <a:srgbClr val="FF0000"/>
                </a:solidFill>
              </a:rPr>
              <a:t>Y. Kim (LANL)</a:t>
            </a:r>
            <a:endParaRPr lang="en-US" b="1" dirty="0">
              <a:solidFill>
                <a:srgbClr val="FF0000"/>
              </a:solidFill>
            </a:endParaRPr>
          </a:p>
        </p:txBody>
      </p:sp>
      <p:sp>
        <p:nvSpPr>
          <p:cNvPr id="14" name="TextBox 13"/>
          <p:cNvSpPr txBox="1"/>
          <p:nvPr/>
        </p:nvSpPr>
        <p:spPr>
          <a:xfrm rot="2249161">
            <a:off x="4724401" y="3777342"/>
            <a:ext cx="907556" cy="307777"/>
          </a:xfrm>
          <a:prstGeom prst="rect">
            <a:avLst/>
          </a:prstGeom>
          <a:noFill/>
        </p:spPr>
        <p:txBody>
          <a:bodyPr wrap="none" rtlCol="0">
            <a:spAutoFit/>
          </a:bodyPr>
          <a:lstStyle/>
          <a:p>
            <a:r>
              <a:rPr lang="en-US" dirty="0" smtClean="0"/>
              <a:t>PMT ring</a:t>
            </a:r>
            <a:endParaRPr lang="en-US" dirty="0"/>
          </a:p>
        </p:txBody>
      </p:sp>
      <p:cxnSp>
        <p:nvCxnSpPr>
          <p:cNvPr id="19" name="Straight Arrow Connector 18"/>
          <p:cNvCxnSpPr/>
          <p:nvPr/>
        </p:nvCxnSpPr>
        <p:spPr>
          <a:xfrm flipH="1">
            <a:off x="4680858" y="3929743"/>
            <a:ext cx="261256" cy="21771"/>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5094515" y="4027714"/>
            <a:ext cx="76199" cy="315686"/>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Slide Number Placeholder 3"/>
          <p:cNvSpPr>
            <a:spLocks noGrp="1"/>
          </p:cNvSpPr>
          <p:nvPr>
            <p:ph type="sldNum" sz="quarter" idx="10"/>
          </p:nvPr>
        </p:nvSpPr>
        <p:spPr>
          <a:noFill/>
        </p:spPr>
        <p:txBody>
          <a:bodyPr/>
          <a:lstStyle/>
          <a:p>
            <a:r>
              <a:rPr lang="en-US" smtClean="0"/>
              <a:t>Slide </a:t>
            </a:r>
            <a:fld id="{3A36D674-FF5C-4A2B-9D1E-1B5D269A00F9}" type="slidenum">
              <a:rPr lang="en-US" smtClean="0"/>
              <a:pPr/>
              <a:t>32</a:t>
            </a:fld>
            <a:endParaRPr lang="en-US" smtClean="0"/>
          </a:p>
        </p:txBody>
      </p:sp>
      <p:sp>
        <p:nvSpPr>
          <p:cNvPr id="3076" name="Rectangle 2"/>
          <p:cNvSpPr>
            <a:spLocks noGrp="1" noChangeArrowheads="1"/>
          </p:cNvSpPr>
          <p:nvPr>
            <p:ph type="title"/>
          </p:nvPr>
        </p:nvSpPr>
        <p:spPr>
          <a:xfrm>
            <a:off x="342900" y="401638"/>
            <a:ext cx="8801100" cy="838200"/>
          </a:xfrm>
        </p:spPr>
        <p:txBody>
          <a:bodyPr/>
          <a:lstStyle/>
          <a:p>
            <a:pPr eaLnBrk="1" hangingPunct="1"/>
            <a:r>
              <a:rPr lang="en-US" dirty="0" smtClean="0"/>
              <a:t>Various materials were tested at </a:t>
            </a:r>
            <a:r>
              <a:rPr lang="en-US" dirty="0" smtClean="0"/>
              <a:t>OMEGA</a:t>
            </a:r>
            <a:br>
              <a:rPr lang="en-US" dirty="0" smtClean="0"/>
            </a:br>
            <a:r>
              <a:rPr lang="en-US" dirty="0" smtClean="0"/>
              <a:t>(currently testing angular dependencies)</a:t>
            </a:r>
            <a:r>
              <a:rPr lang="en-US" dirty="0" smtClean="0"/>
              <a:t>  </a:t>
            </a:r>
            <a:endParaRPr lang="en-US" dirty="0" smtClean="0"/>
          </a:p>
        </p:txBody>
      </p:sp>
      <p:pic>
        <p:nvPicPr>
          <p:cNvPr id="3077" name="Picture 4" descr="GCD puck material sensitivity 6_3 MeV.PNG"/>
          <p:cNvPicPr>
            <a:picLocks noChangeAspect="1"/>
          </p:cNvPicPr>
          <p:nvPr/>
        </p:nvPicPr>
        <p:blipFill>
          <a:blip r:embed="rId3" cstate="print"/>
          <a:srcRect/>
          <a:stretch>
            <a:fillRect/>
          </a:stretch>
        </p:blipFill>
        <p:spPr bwMode="auto">
          <a:xfrm>
            <a:off x="4648200" y="1676400"/>
            <a:ext cx="4324350" cy="4364038"/>
          </a:xfrm>
          <a:prstGeom prst="rect">
            <a:avLst/>
          </a:prstGeom>
          <a:noFill/>
          <a:ln w="9525">
            <a:noFill/>
            <a:miter lim="800000"/>
            <a:headEnd/>
            <a:tailEnd/>
          </a:ln>
        </p:spPr>
      </p:pic>
      <p:graphicFrame>
        <p:nvGraphicFramePr>
          <p:cNvPr id="3074" name="Object 2"/>
          <p:cNvGraphicFramePr>
            <a:graphicFrameLocks noChangeAspect="1"/>
          </p:cNvGraphicFramePr>
          <p:nvPr/>
        </p:nvGraphicFramePr>
        <p:xfrm>
          <a:off x="228600" y="1447800"/>
          <a:ext cx="3810000" cy="4845050"/>
        </p:xfrm>
        <a:graphic>
          <a:graphicData uri="http://schemas.openxmlformats.org/presentationml/2006/ole">
            <p:oleObj spid="_x0000_s117762" name="KGPlot" r:id="rId4" imgW="6032520" imgH="7670520" progId="KGraph_Plot">
              <p:embed/>
            </p:oleObj>
          </a:graphicData>
        </a:graphic>
      </p:graphicFrame>
      <p:sp>
        <p:nvSpPr>
          <p:cNvPr id="7" name="TextBox 6"/>
          <p:cNvSpPr txBox="1">
            <a:spLocks noChangeArrowheads="1"/>
          </p:cNvSpPr>
          <p:nvPr/>
        </p:nvSpPr>
        <p:spPr bwMode="auto">
          <a:xfrm>
            <a:off x="6383813" y="6451264"/>
            <a:ext cx="1369948" cy="307631"/>
          </a:xfrm>
          <a:prstGeom prst="rect">
            <a:avLst/>
          </a:prstGeom>
          <a:noFill/>
          <a:ln w="9525">
            <a:noFill/>
            <a:miter lim="800000"/>
            <a:headEnd/>
            <a:tailEnd/>
          </a:ln>
        </p:spPr>
        <p:txBody>
          <a:bodyPr wrap="none" lIns="91292" tIns="45648" rIns="91292" bIns="45648">
            <a:spAutoFit/>
          </a:bodyPr>
          <a:lstStyle/>
          <a:p>
            <a:r>
              <a:rPr lang="en-US" b="1" dirty="0" smtClean="0">
                <a:solidFill>
                  <a:srgbClr val="FF0000"/>
                </a:solidFill>
              </a:rPr>
              <a:t>Y. Kim (LANL)</a:t>
            </a:r>
            <a:endParaRPr lang="en-US" b="1" dirty="0">
              <a:solidFill>
                <a:srgbClr val="FF0000"/>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619438" y="3499230"/>
            <a:ext cx="8259097" cy="538317"/>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91374" tIns="45688" rIns="91374" bIns="45688" rtlCol="0" anchor="ctr"/>
          <a:lstStyle/>
          <a:p>
            <a:pPr algn="ctr"/>
            <a:endParaRPr lang="en-US"/>
          </a:p>
        </p:txBody>
      </p:sp>
      <p:sp>
        <p:nvSpPr>
          <p:cNvPr id="30722" name="Rectangle 2"/>
          <p:cNvSpPr>
            <a:spLocks noGrp="1" noChangeArrowheads="1"/>
          </p:cNvSpPr>
          <p:nvPr>
            <p:ph type="title"/>
          </p:nvPr>
        </p:nvSpPr>
        <p:spPr bwMode="auto">
          <a:xfrm>
            <a:off x="446089" y="249238"/>
            <a:ext cx="8240712" cy="838200"/>
          </a:xfrm>
          <a:noFill/>
          <a:ln>
            <a:miter lim="800000"/>
            <a:headEnd/>
            <a:tailEnd/>
          </a:ln>
        </p:spPr>
        <p:txBody>
          <a:bodyPr vert="horz" wrap="square" numCol="1" anchor="t" anchorCtr="0" compatLnSpc="1">
            <a:prstTxWarp prst="textNoShape">
              <a:avLst/>
            </a:prstTxWarp>
          </a:bodyPr>
          <a:lstStyle/>
          <a:p>
            <a:pPr eaLnBrk="1" hangingPunct="1"/>
            <a:r>
              <a:rPr lang="en-US" sz="3200" dirty="0" smtClean="0"/>
              <a:t>Outline</a:t>
            </a:r>
          </a:p>
        </p:txBody>
      </p:sp>
      <p:sp>
        <p:nvSpPr>
          <p:cNvPr id="5" name="Content Placeholder 2"/>
          <p:cNvSpPr txBox="1">
            <a:spLocks/>
          </p:cNvSpPr>
          <p:nvPr/>
        </p:nvSpPr>
        <p:spPr bwMode="auto">
          <a:xfrm>
            <a:off x="738505" y="1161574"/>
            <a:ext cx="8066088" cy="4748213"/>
          </a:xfrm>
          <a:prstGeom prst="rect">
            <a:avLst/>
          </a:prstGeom>
          <a:noFill/>
          <a:ln w="9525">
            <a:noFill/>
            <a:miter lim="800000"/>
            <a:headEnd/>
            <a:tailEnd/>
          </a:ln>
        </p:spPr>
        <p:txBody>
          <a:bodyPr vert="horz" wrap="square" lIns="91238" tIns="45622" rIns="91238" bIns="45622" numCol="1" anchor="t" anchorCtr="0" compatLnSpc="1">
            <a:prstTxWarp prst="textNoShape">
              <a:avLst/>
            </a:prstTxWarp>
          </a:bodyPr>
          <a:lstStyle/>
          <a:p>
            <a:pPr marL="152295" indent="-280792">
              <a:spcBef>
                <a:spcPts val="0"/>
              </a:spcBef>
              <a:buClr>
                <a:srgbClr val="004080"/>
              </a:buClr>
              <a:buSzPct val="65000"/>
              <a:buFont typeface="Wingdings" pitchFamily="2" charset="2"/>
              <a:buChar char="n"/>
            </a:pPr>
            <a:r>
              <a:rPr lang="en-US" sz="1800" b="1" kern="0" dirty="0">
                <a:cs typeface="Arial" charset="0"/>
              </a:rPr>
              <a:t>Intro </a:t>
            </a:r>
          </a:p>
          <a:p>
            <a:pPr marL="647248" lvl="1" indent="-280792">
              <a:spcBef>
                <a:spcPts val="0"/>
              </a:spcBef>
              <a:buClr>
                <a:srgbClr val="800000"/>
              </a:buClr>
              <a:buFont typeface="Wingdings" pitchFamily="2" charset="2"/>
              <a:buChar char="Ø"/>
            </a:pPr>
            <a:r>
              <a:rPr lang="en-US" sz="1600" kern="0" dirty="0">
                <a:cs typeface="Arial" charset="0"/>
                <a:sym typeface="Symbol" pitchFamily="18" charset="2"/>
              </a:rPr>
              <a:t>Fusion Reaction History</a:t>
            </a:r>
          </a:p>
          <a:p>
            <a:pPr marL="647248" lvl="1" indent="-280792">
              <a:spcBef>
                <a:spcPts val="0"/>
              </a:spcBef>
              <a:buClr>
                <a:srgbClr val="800000"/>
              </a:buClr>
              <a:buFont typeface="Wingdings" pitchFamily="2" charset="2"/>
              <a:buChar char="Ø"/>
            </a:pPr>
            <a:r>
              <a:rPr lang="en-US" sz="1600" kern="0" dirty="0">
                <a:cs typeface="Arial" charset="0"/>
                <a:sym typeface="Symbol" pitchFamily="18" charset="2"/>
              </a:rPr>
              <a:t>-Ray Gas Cherenkov Detectors (GCD-1&amp;2, GRH)</a:t>
            </a:r>
          </a:p>
          <a:p>
            <a:pPr marL="152295" indent="-280792" defTabSz="913762">
              <a:spcBef>
                <a:spcPts val="0"/>
              </a:spcBef>
              <a:buClr>
                <a:srgbClr val="004080"/>
              </a:buClr>
              <a:buSzPct val="65000"/>
              <a:buFont typeface="Wingdings" pitchFamily="2" charset="2"/>
              <a:buChar char="n"/>
            </a:pPr>
            <a:r>
              <a:rPr lang="en-US" sz="1800" b="1" kern="0" dirty="0">
                <a:cs typeface="Arial" charset="0"/>
              </a:rPr>
              <a:t>Fusion </a:t>
            </a:r>
            <a:r>
              <a:rPr lang="en-US" sz="1800" b="1" kern="0" dirty="0">
                <a:cs typeface="Arial" charset="0"/>
                <a:sym typeface="Symbol" pitchFamily="18" charset="2"/>
              </a:rPr>
              <a:t>-Ray Studies</a:t>
            </a:r>
          </a:p>
          <a:p>
            <a:pPr marL="647248" lvl="1" indent="-280792" defTabSz="913762">
              <a:spcBef>
                <a:spcPts val="0"/>
              </a:spcBef>
              <a:buClr>
                <a:srgbClr val="800000"/>
              </a:buClr>
              <a:buFont typeface="Wingdings" pitchFamily="2" charset="2"/>
              <a:buChar char="Ø"/>
            </a:pPr>
            <a:r>
              <a:rPr lang="en-US" sz="1600" kern="0" dirty="0">
                <a:cs typeface="Arial" charset="0"/>
                <a:sym typeface="Symbol" pitchFamily="18" charset="2"/>
              </a:rPr>
              <a:t>DT </a:t>
            </a:r>
            <a:r>
              <a:rPr lang="en-US" sz="1600" kern="0" dirty="0">
                <a:cs typeface="Arial" charset="0"/>
                <a:sym typeface="Symbol"/>
              </a:rPr>
              <a:t>-ray </a:t>
            </a:r>
            <a:r>
              <a:rPr lang="en-US" sz="1600" kern="0" dirty="0">
                <a:cs typeface="Arial" charset="0"/>
                <a:sym typeface="Symbol" pitchFamily="18" charset="2"/>
              </a:rPr>
              <a:t>Energy Spectrum  &amp; /n Branching Ratio</a:t>
            </a:r>
          </a:p>
          <a:p>
            <a:pPr marL="647248" lvl="1" indent="-280792">
              <a:spcBef>
                <a:spcPts val="0"/>
              </a:spcBef>
              <a:buClr>
                <a:srgbClr val="800000"/>
              </a:buClr>
              <a:buFont typeface="Wingdings" pitchFamily="2" charset="2"/>
              <a:buChar char="Ø"/>
            </a:pPr>
            <a:r>
              <a:rPr lang="en-US" sz="1600" kern="0" dirty="0">
                <a:cs typeface="Arial" charset="0"/>
                <a:sym typeface="Symbol" pitchFamily="18" charset="2"/>
              </a:rPr>
              <a:t>Other Fusion -Ray Studies (</a:t>
            </a:r>
            <a:r>
              <a:rPr lang="en-US" sz="1600" kern="0" baseline="30000" dirty="0">
                <a:cs typeface="Arial" charset="0"/>
                <a:sym typeface="Symbol" pitchFamily="18" charset="2"/>
              </a:rPr>
              <a:t>3</a:t>
            </a:r>
            <a:r>
              <a:rPr lang="en-US" sz="1600" kern="0" dirty="0">
                <a:cs typeface="Arial" charset="0"/>
                <a:sym typeface="Symbol" pitchFamily="18" charset="2"/>
              </a:rPr>
              <a:t>DHe, HT, HD, DD, TT)</a:t>
            </a:r>
          </a:p>
          <a:p>
            <a:pPr marL="152295" indent="-280792" defTabSz="913762">
              <a:spcBef>
                <a:spcPts val="0"/>
              </a:spcBef>
              <a:buClr>
                <a:srgbClr val="004080"/>
              </a:buClr>
              <a:buSzPct val="65000"/>
              <a:buFont typeface="Wingdings" pitchFamily="2" charset="2"/>
              <a:buChar char="n"/>
            </a:pPr>
            <a:r>
              <a:rPr lang="en-US" sz="1800" b="1" kern="0" dirty="0">
                <a:cs typeface="Arial" charset="0"/>
                <a:sym typeface="Symbol" pitchFamily="18" charset="2"/>
              </a:rPr>
              <a:t>Inelastic Neutron Scattering Cross Section measurements (Pucks)</a:t>
            </a:r>
          </a:p>
          <a:p>
            <a:pPr marL="647248" lvl="1" indent="-280792" defTabSz="913762">
              <a:spcBef>
                <a:spcPts val="0"/>
              </a:spcBef>
              <a:buClr>
                <a:srgbClr val="800000"/>
              </a:buClr>
              <a:buFont typeface="Wingdings" pitchFamily="2" charset="2"/>
              <a:buChar char="Ø"/>
            </a:pPr>
            <a:r>
              <a:rPr lang="en-US" sz="1600" kern="0" dirty="0" err="1" smtClean="0">
                <a:cs typeface="Arial" charset="0"/>
                <a:sym typeface="Symbol" pitchFamily="18" charset="2"/>
              </a:rPr>
              <a:t>Hohlraum</a:t>
            </a:r>
            <a:r>
              <a:rPr lang="en-US" sz="1600" kern="0" dirty="0" smtClean="0">
                <a:cs typeface="Arial" charset="0"/>
                <a:sym typeface="Symbol" pitchFamily="18" charset="2"/>
              </a:rPr>
              <a:t> </a:t>
            </a:r>
            <a:r>
              <a:rPr lang="en-US" sz="1600" kern="0" dirty="0">
                <a:cs typeface="Arial" charset="0"/>
                <a:sym typeface="Symbol" pitchFamily="18" charset="2"/>
              </a:rPr>
              <a:t>&amp; Thermo-Mechanical Package (TMP) Materials (Au, Al, Si, Cu)</a:t>
            </a:r>
          </a:p>
          <a:p>
            <a:pPr marL="647248" lvl="1" indent="-280792">
              <a:spcBef>
                <a:spcPts val="0"/>
              </a:spcBef>
              <a:buClr>
                <a:srgbClr val="800000"/>
              </a:buClr>
              <a:buFont typeface="Wingdings" pitchFamily="2" charset="2"/>
              <a:buChar char="Ø"/>
            </a:pPr>
            <a:r>
              <a:rPr lang="en-US" sz="1600" kern="0" dirty="0">
                <a:cs typeface="Arial" charset="0"/>
                <a:sym typeface="Symbol" pitchFamily="18" charset="2"/>
              </a:rPr>
              <a:t>Ablator Materials (C, SiO2)</a:t>
            </a:r>
          </a:p>
          <a:p>
            <a:pPr marL="152295" indent="-280792">
              <a:spcBef>
                <a:spcPts val="0"/>
              </a:spcBef>
              <a:buClr>
                <a:srgbClr val="004080"/>
              </a:buClr>
              <a:buSzPct val="65000"/>
              <a:buFont typeface="Wingdings" pitchFamily="2" charset="2"/>
              <a:buChar char="n"/>
              <a:defRPr/>
            </a:pPr>
            <a:r>
              <a:rPr lang="en-US" sz="1800" b="1" kern="0" dirty="0">
                <a:cs typeface="Arial" charset="0"/>
                <a:sym typeface="Symbol" pitchFamily="18" charset="2"/>
              </a:rPr>
              <a:t>Ablator Areal Density</a:t>
            </a:r>
          </a:p>
          <a:p>
            <a:pPr marL="647248" lvl="1" indent="-280792">
              <a:spcBef>
                <a:spcPts val="0"/>
              </a:spcBef>
              <a:buClr>
                <a:srgbClr val="800000"/>
              </a:buClr>
              <a:buFont typeface="Wingdings" pitchFamily="2" charset="2"/>
              <a:buChar char="Ø"/>
              <a:defRPr/>
            </a:pPr>
            <a:r>
              <a:rPr lang="en-US" sz="1600" kern="0" dirty="0">
                <a:cs typeface="Arial" charset="0"/>
                <a:sym typeface="Symbol" pitchFamily="18" charset="2"/>
              </a:rPr>
              <a:t>Charged Particle Stopping Power</a:t>
            </a:r>
          </a:p>
          <a:p>
            <a:pPr marL="152295" indent="-280792">
              <a:spcBef>
                <a:spcPts val="0"/>
              </a:spcBef>
              <a:buClr>
                <a:srgbClr val="004080"/>
              </a:buClr>
              <a:buSzPct val="65000"/>
              <a:buFont typeface="Wingdings" pitchFamily="2" charset="2"/>
              <a:buChar char="n"/>
            </a:pPr>
            <a:r>
              <a:rPr lang="en-US" sz="1800" b="1" kern="0" dirty="0">
                <a:cs typeface="Arial" charset="0"/>
                <a:sym typeface="Symbol" pitchFamily="18" charset="2"/>
              </a:rPr>
              <a:t>Neutron Capture Cross Section measurements</a:t>
            </a:r>
          </a:p>
          <a:p>
            <a:pPr marL="647248" lvl="1" indent="-280792">
              <a:spcBef>
                <a:spcPts val="0"/>
              </a:spcBef>
              <a:buClr>
                <a:srgbClr val="800000"/>
              </a:buClr>
              <a:buFont typeface="Wingdings" pitchFamily="2" charset="2"/>
              <a:buChar char="Ø"/>
            </a:pPr>
            <a:r>
              <a:rPr lang="en-US" sz="1600" kern="0" dirty="0">
                <a:cs typeface="Arial" charset="0"/>
                <a:sym typeface="Symbol" pitchFamily="18" charset="2"/>
              </a:rPr>
              <a:t>Stellar </a:t>
            </a:r>
            <a:r>
              <a:rPr lang="en-US" sz="1600" kern="0" dirty="0" err="1">
                <a:cs typeface="Arial" charset="0"/>
                <a:sym typeface="Symbol" pitchFamily="18" charset="2"/>
              </a:rPr>
              <a:t>nucleo</a:t>
            </a:r>
            <a:r>
              <a:rPr lang="en-US" sz="1600" kern="0" dirty="0">
                <a:cs typeface="Arial" charset="0"/>
                <a:sym typeface="Symbol" pitchFamily="18" charset="2"/>
              </a:rPr>
              <a:t>-synthesis s-process</a:t>
            </a:r>
          </a:p>
          <a:p>
            <a:pPr marL="152295" indent="-280792">
              <a:spcBef>
                <a:spcPts val="0"/>
              </a:spcBef>
              <a:buClr>
                <a:srgbClr val="004080"/>
              </a:buClr>
              <a:buSzPct val="65000"/>
              <a:buFont typeface="Wingdings" pitchFamily="2" charset="2"/>
              <a:buChar char="n"/>
            </a:pPr>
            <a:r>
              <a:rPr lang="en-US" sz="1800" b="1" kern="0" dirty="0" smtClean="0">
                <a:cs typeface="Arial" charset="0"/>
              </a:rPr>
              <a:t>Future </a:t>
            </a:r>
            <a:r>
              <a:rPr lang="en-US" sz="1800" b="1" kern="0" dirty="0">
                <a:cs typeface="Arial" charset="0"/>
              </a:rPr>
              <a:t>Directions</a:t>
            </a:r>
          </a:p>
          <a:p>
            <a:pPr marL="606005" lvl="1" indent="-280792">
              <a:spcBef>
                <a:spcPts val="0"/>
              </a:spcBef>
              <a:buClr>
                <a:srgbClr val="004080"/>
              </a:buClr>
              <a:buSzPct val="65000"/>
              <a:buFont typeface="Wingdings" pitchFamily="2" charset="2"/>
              <a:buChar char="n"/>
            </a:pPr>
            <a:r>
              <a:rPr lang="en-US" sz="1800" b="1" kern="0" dirty="0">
                <a:cs typeface="Arial" charset="0"/>
              </a:rPr>
              <a:t>“Super” GCD, GCS, GRH-15m, GIS</a:t>
            </a:r>
          </a:p>
          <a:p>
            <a:pPr marL="152295" indent="-280792">
              <a:spcBef>
                <a:spcPts val="0"/>
              </a:spcBef>
              <a:buClr>
                <a:srgbClr val="004080"/>
              </a:buClr>
              <a:buSzPct val="65000"/>
              <a:buFont typeface="Wingdings" pitchFamily="2" charset="2"/>
              <a:buChar char="n"/>
            </a:pPr>
            <a:r>
              <a:rPr lang="en-US" sz="1800" b="1" kern="0" dirty="0">
                <a:cs typeface="Arial" charset="0"/>
              </a:rPr>
              <a:t>Summary</a:t>
            </a:r>
          </a:p>
          <a:p>
            <a:pPr marL="193542" indent="-280792">
              <a:spcBef>
                <a:spcPts val="0"/>
              </a:spcBef>
              <a:buClr>
                <a:srgbClr val="800000"/>
              </a:buClr>
              <a:buFont typeface="Wingdings" pitchFamily="2" charset="2"/>
              <a:buChar char="Ø"/>
            </a:pPr>
            <a:endParaRPr lang="en-US" sz="1600" kern="0" dirty="0">
              <a:cs typeface="Arial" charset="0"/>
              <a:sym typeface="Symbol" pitchFamily="18" charset="2"/>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Content Placeholder 1"/>
          <p:cNvSpPr>
            <a:spLocks noGrp="1"/>
          </p:cNvSpPr>
          <p:nvPr>
            <p:ph idx="1"/>
          </p:nvPr>
        </p:nvSpPr>
        <p:spPr>
          <a:xfrm>
            <a:off x="211140" y="1236666"/>
            <a:ext cx="8125552" cy="1512887"/>
          </a:xfrm>
        </p:spPr>
        <p:txBody>
          <a:bodyPr/>
          <a:lstStyle/>
          <a:p>
            <a:pPr marL="171331" indent="-171331"/>
            <a:r>
              <a:rPr lang="en-US" sz="1800" dirty="0" smtClean="0"/>
              <a:t>Plastic Ablator </a:t>
            </a:r>
            <a:r>
              <a:rPr lang="en-US" sz="1800" dirty="0" smtClean="0">
                <a:sym typeface="Symbol" pitchFamily="18" charset="2"/>
              </a:rPr>
              <a:t>R</a:t>
            </a:r>
          </a:p>
          <a:p>
            <a:pPr marL="337902" lvl="1" indent="-164984"/>
            <a:r>
              <a:rPr lang="en-US" sz="1600" dirty="0" smtClean="0">
                <a:sym typeface="Symbol" pitchFamily="18" charset="2"/>
              </a:rPr>
              <a:t>Relates to: 1) ablator compression; 2) ablator mass remaining; 3) ablator/fuel mix</a:t>
            </a:r>
          </a:p>
          <a:p>
            <a:pPr marL="337902" lvl="1" indent="-164984"/>
            <a:r>
              <a:rPr lang="en-US" sz="1600" b="1" baseline="30000" dirty="0" smtClean="0">
                <a:ea typeface="ＭＳ Ｐゴシック" pitchFamily="-106" charset="-128"/>
              </a:rPr>
              <a:t>12</a:t>
            </a:r>
            <a:r>
              <a:rPr lang="en-US" sz="1600" b="1" dirty="0" smtClean="0">
                <a:ea typeface="ＭＳ Ｐゴシック" pitchFamily="-106" charset="-128"/>
              </a:rPr>
              <a:t>C(</a:t>
            </a:r>
            <a:r>
              <a:rPr lang="en-US" sz="1600" b="1" dirty="0" err="1" smtClean="0">
                <a:ea typeface="ＭＳ Ｐゴシック" pitchFamily="-106" charset="-128"/>
              </a:rPr>
              <a:t>n,n</a:t>
            </a:r>
            <a:r>
              <a:rPr lang="en-US" sz="1600" b="1" dirty="0" smtClean="0">
                <a:ea typeface="ＭＳ Ｐゴシック" pitchFamily="-106" charset="-128"/>
              </a:rPr>
              <a:t>’) </a:t>
            </a:r>
            <a:r>
              <a:rPr lang="en-US" sz="1600" b="1" dirty="0" smtClean="0">
                <a:ea typeface="ＭＳ Ｐゴシック" pitchFamily="-106" charset="-128"/>
                <a:sym typeface="Symbol" pitchFamily="18" charset="2"/>
              </a:rPr>
              <a:t> : </a:t>
            </a:r>
            <a:r>
              <a:rPr lang="en-US" sz="1600" dirty="0" smtClean="0">
                <a:sym typeface="Symbol" pitchFamily="18" charset="2"/>
              </a:rPr>
              <a:t>14 </a:t>
            </a:r>
            <a:r>
              <a:rPr lang="en-US" sz="1600" dirty="0" err="1" smtClean="0">
                <a:sym typeface="Symbol" pitchFamily="18" charset="2"/>
              </a:rPr>
              <a:t>MeV</a:t>
            </a:r>
            <a:r>
              <a:rPr lang="en-US" sz="1600" dirty="0" smtClean="0">
                <a:sym typeface="Symbol" pitchFamily="18" charset="2"/>
              </a:rPr>
              <a:t> neutrons </a:t>
            </a:r>
            <a:r>
              <a:rPr lang="en-US" sz="1600" dirty="0" err="1" smtClean="0">
                <a:sym typeface="Symbol" pitchFamily="18" charset="2"/>
              </a:rPr>
              <a:t>inelatically</a:t>
            </a:r>
            <a:r>
              <a:rPr lang="en-US" sz="1600" dirty="0" smtClean="0">
                <a:sym typeface="Symbol" pitchFamily="18" charset="2"/>
              </a:rPr>
              <a:t> scatter off </a:t>
            </a:r>
            <a:r>
              <a:rPr lang="en-US" sz="1600" baseline="30000" dirty="0" smtClean="0">
                <a:sym typeface="Symbol" pitchFamily="18" charset="2"/>
              </a:rPr>
              <a:t>12</a:t>
            </a:r>
            <a:r>
              <a:rPr lang="en-US" sz="1600" dirty="0" smtClean="0">
                <a:sym typeface="Symbol" pitchFamily="18" charset="2"/>
              </a:rPr>
              <a:t>C in plastic ablator producing 4.44 </a:t>
            </a:r>
            <a:r>
              <a:rPr lang="en-US" sz="1600" dirty="0" err="1" smtClean="0">
                <a:sym typeface="Symbol" pitchFamily="18" charset="2"/>
              </a:rPr>
              <a:t>MeV</a:t>
            </a:r>
            <a:r>
              <a:rPr lang="en-US" sz="1600" dirty="0" smtClean="0">
                <a:sym typeface="Symbol" pitchFamily="18" charset="2"/>
              </a:rPr>
              <a:t> -rays</a:t>
            </a:r>
          </a:p>
          <a:p>
            <a:pPr marL="337902" lvl="1" indent="-164984">
              <a:buNone/>
            </a:pPr>
            <a:endParaRPr lang="en-US" sz="1600" dirty="0" smtClean="0">
              <a:sym typeface="Symbol" pitchFamily="18" charset="2"/>
            </a:endParaRPr>
          </a:p>
        </p:txBody>
      </p:sp>
      <p:sp>
        <p:nvSpPr>
          <p:cNvPr id="2053" name="Title 2"/>
          <p:cNvSpPr>
            <a:spLocks noGrp="1"/>
          </p:cNvSpPr>
          <p:nvPr>
            <p:ph type="title"/>
          </p:nvPr>
        </p:nvSpPr>
        <p:spPr>
          <a:xfrm>
            <a:off x="473075" y="327025"/>
            <a:ext cx="8229600" cy="647700"/>
          </a:xfrm>
        </p:spPr>
        <p:txBody>
          <a:bodyPr/>
          <a:lstStyle/>
          <a:p>
            <a:r>
              <a:rPr lang="en-US" smtClean="0"/>
              <a:t>Areal Density of imploding plastic capsules can be inferred from </a:t>
            </a:r>
            <a:r>
              <a:rPr lang="en-US" smtClean="0">
                <a:sym typeface="Symbol" pitchFamily="18" charset="2"/>
              </a:rPr>
              <a:t>-Ray </a:t>
            </a:r>
            <a:r>
              <a:rPr lang="en-US" smtClean="0"/>
              <a:t>yields</a:t>
            </a:r>
          </a:p>
        </p:txBody>
      </p:sp>
      <p:graphicFrame>
        <p:nvGraphicFramePr>
          <p:cNvPr id="2050" name="Object 2"/>
          <p:cNvGraphicFramePr>
            <a:graphicFrameLocks noChangeAspect="1"/>
          </p:cNvGraphicFramePr>
          <p:nvPr/>
        </p:nvGraphicFramePr>
        <p:xfrm>
          <a:off x="654050" y="3124628"/>
          <a:ext cx="4768850" cy="987425"/>
        </p:xfrm>
        <a:graphic>
          <a:graphicData uri="http://schemas.openxmlformats.org/presentationml/2006/ole">
            <p:oleObj spid="_x0000_s2050" name="Equation" r:id="rId3" imgW="1650960" imgH="342720" progId="Equation.3">
              <p:embed/>
            </p:oleObj>
          </a:graphicData>
        </a:graphic>
      </p:graphicFrame>
      <p:grpSp>
        <p:nvGrpSpPr>
          <p:cNvPr id="2054" name="Group 38"/>
          <p:cNvGrpSpPr>
            <a:grpSpLocks/>
          </p:cNvGrpSpPr>
          <p:nvPr/>
        </p:nvGrpSpPr>
        <p:grpSpPr bwMode="auto">
          <a:xfrm>
            <a:off x="6224588" y="2323493"/>
            <a:ext cx="2247900" cy="1854200"/>
            <a:chOff x="5816115" y="2047322"/>
            <a:chExt cx="2247900" cy="1854200"/>
          </a:xfrm>
        </p:grpSpPr>
        <p:grpSp>
          <p:nvGrpSpPr>
            <p:cNvPr id="2055" name="Group 14"/>
            <p:cNvGrpSpPr>
              <a:grpSpLocks/>
            </p:cNvGrpSpPr>
            <p:nvPr/>
          </p:nvGrpSpPr>
          <p:grpSpPr bwMode="auto">
            <a:xfrm>
              <a:off x="6176477" y="2075897"/>
              <a:ext cx="1887538" cy="1825625"/>
              <a:chOff x="-1008" y="1152"/>
              <a:chExt cx="2400" cy="2208"/>
            </a:xfrm>
          </p:grpSpPr>
          <p:grpSp>
            <p:nvGrpSpPr>
              <p:cNvPr id="2065" name="Group 15"/>
              <p:cNvGrpSpPr>
                <a:grpSpLocks/>
              </p:cNvGrpSpPr>
              <p:nvPr/>
            </p:nvGrpSpPr>
            <p:grpSpPr bwMode="auto">
              <a:xfrm>
                <a:off x="-1008" y="1152"/>
                <a:ext cx="2400" cy="2208"/>
                <a:chOff x="720" y="1248"/>
                <a:chExt cx="2400" cy="2208"/>
              </a:xfrm>
            </p:grpSpPr>
            <p:sp>
              <p:nvSpPr>
                <p:cNvPr id="2070" name="Oval 16"/>
                <p:cNvSpPr>
                  <a:spLocks noChangeAspect="1" noChangeArrowheads="1"/>
                </p:cNvSpPr>
                <p:nvPr/>
              </p:nvSpPr>
              <p:spPr bwMode="auto">
                <a:xfrm>
                  <a:off x="720" y="1248"/>
                  <a:ext cx="2400" cy="2208"/>
                </a:xfrm>
                <a:prstGeom prst="ellipse">
                  <a:avLst/>
                </a:prstGeom>
                <a:gradFill rotWithShape="1">
                  <a:gsLst>
                    <a:gs pos="0">
                      <a:schemeClr val="bg1"/>
                    </a:gs>
                    <a:gs pos="100000">
                      <a:schemeClr val="accent1"/>
                    </a:gs>
                  </a:gsLst>
                  <a:path path="shape">
                    <a:fillToRect l="50000" t="50000" r="50000" b="50000"/>
                  </a:path>
                </a:gradFill>
                <a:ln w="9525">
                  <a:noFill/>
                  <a:round/>
                  <a:headEnd/>
                  <a:tailEnd/>
                </a:ln>
              </p:spPr>
              <p:txBody>
                <a:bodyPr wrap="none" anchor="ctr"/>
                <a:lstStyle/>
                <a:p>
                  <a:endParaRPr lang="en-US">
                    <a:solidFill>
                      <a:srgbClr val="000000"/>
                    </a:solidFill>
                  </a:endParaRPr>
                </a:p>
              </p:txBody>
            </p:sp>
            <p:sp>
              <p:nvSpPr>
                <p:cNvPr id="2071" name="Oval 17"/>
                <p:cNvSpPr>
                  <a:spLocks noChangeAspect="1" noChangeArrowheads="1"/>
                </p:cNvSpPr>
                <p:nvPr/>
              </p:nvSpPr>
              <p:spPr bwMode="auto">
                <a:xfrm>
                  <a:off x="1008" y="1536"/>
                  <a:ext cx="1802" cy="1658"/>
                </a:xfrm>
                <a:prstGeom prst="ellipse">
                  <a:avLst/>
                </a:prstGeom>
                <a:solidFill>
                  <a:schemeClr val="bg1"/>
                </a:solidFill>
                <a:ln w="9525">
                  <a:noFill/>
                  <a:round/>
                  <a:headEnd/>
                  <a:tailEnd/>
                </a:ln>
              </p:spPr>
              <p:txBody>
                <a:bodyPr wrap="none" anchor="ctr"/>
                <a:lstStyle/>
                <a:p>
                  <a:endParaRPr lang="en-US">
                    <a:solidFill>
                      <a:srgbClr val="000000"/>
                    </a:solidFill>
                  </a:endParaRPr>
                </a:p>
              </p:txBody>
            </p:sp>
          </p:grpSp>
          <p:sp>
            <p:nvSpPr>
              <p:cNvPr id="2066" name="AutoShape 18"/>
              <p:cNvSpPr>
                <a:spLocks noChangeArrowheads="1"/>
              </p:cNvSpPr>
              <p:nvPr/>
            </p:nvSpPr>
            <p:spPr bwMode="auto">
              <a:xfrm>
                <a:off x="-480" y="1632"/>
                <a:ext cx="1440" cy="1296"/>
              </a:xfrm>
              <a:prstGeom prst="star24">
                <a:avLst>
                  <a:gd name="adj" fmla="val 37500"/>
                </a:avLst>
              </a:prstGeom>
              <a:gradFill rotWithShape="1">
                <a:gsLst>
                  <a:gs pos="0">
                    <a:srgbClr val="FFCC00"/>
                  </a:gs>
                  <a:gs pos="100000">
                    <a:srgbClr val="FF0000"/>
                  </a:gs>
                </a:gsLst>
                <a:path path="shape">
                  <a:fillToRect l="50000" t="50000" r="50000" b="50000"/>
                </a:path>
              </a:gradFill>
              <a:ln w="9525">
                <a:noFill/>
                <a:miter lim="800000"/>
                <a:headEnd/>
                <a:tailEnd/>
              </a:ln>
            </p:spPr>
            <p:txBody>
              <a:bodyPr wrap="none" anchor="ctr"/>
              <a:lstStyle/>
              <a:p>
                <a:endParaRPr lang="en-US">
                  <a:solidFill>
                    <a:srgbClr val="000000"/>
                  </a:solidFill>
                </a:endParaRPr>
              </a:p>
            </p:txBody>
          </p:sp>
          <p:grpSp>
            <p:nvGrpSpPr>
              <p:cNvPr id="2067" name="Group 19"/>
              <p:cNvGrpSpPr>
                <a:grpSpLocks noChangeAspect="1"/>
              </p:cNvGrpSpPr>
              <p:nvPr/>
            </p:nvGrpSpPr>
            <p:grpSpPr bwMode="auto">
              <a:xfrm>
                <a:off x="-528" y="1536"/>
                <a:ext cx="1526" cy="1364"/>
                <a:chOff x="4176" y="672"/>
                <a:chExt cx="2256" cy="2016"/>
              </a:xfrm>
            </p:grpSpPr>
            <p:sp>
              <p:nvSpPr>
                <p:cNvPr id="2068" name="AutoShape 20"/>
                <p:cNvSpPr>
                  <a:spLocks noChangeAspect="1" noChangeArrowheads="1"/>
                </p:cNvSpPr>
                <p:nvPr/>
              </p:nvSpPr>
              <p:spPr bwMode="auto">
                <a:xfrm>
                  <a:off x="4176" y="672"/>
                  <a:ext cx="2256" cy="2016"/>
                </a:xfrm>
                <a:prstGeom prst="irregularSeal2">
                  <a:avLst/>
                </a:prstGeom>
                <a:gradFill rotWithShape="1">
                  <a:gsLst>
                    <a:gs pos="0">
                      <a:srgbClr val="CC0000"/>
                    </a:gs>
                    <a:gs pos="100000">
                      <a:srgbClr val="FF0000"/>
                    </a:gs>
                  </a:gsLst>
                  <a:path path="shape">
                    <a:fillToRect l="50000" t="50000" r="50000" b="50000"/>
                  </a:path>
                </a:gradFill>
                <a:ln w="9525">
                  <a:noFill/>
                  <a:miter lim="800000"/>
                  <a:headEnd/>
                  <a:tailEnd/>
                </a:ln>
              </p:spPr>
              <p:txBody>
                <a:bodyPr wrap="none" anchor="ctr"/>
                <a:lstStyle/>
                <a:p>
                  <a:endParaRPr lang="en-US" dirty="0">
                    <a:solidFill>
                      <a:srgbClr val="000000"/>
                    </a:solidFill>
                  </a:endParaRPr>
                </a:p>
              </p:txBody>
            </p:sp>
            <p:sp>
              <p:nvSpPr>
                <p:cNvPr id="2069" name="AutoShape 21"/>
                <p:cNvSpPr>
                  <a:spLocks noChangeAspect="1" noChangeArrowheads="1"/>
                </p:cNvSpPr>
                <p:nvPr/>
              </p:nvSpPr>
              <p:spPr bwMode="auto">
                <a:xfrm>
                  <a:off x="4704" y="1200"/>
                  <a:ext cx="1056" cy="1056"/>
                </a:xfrm>
                <a:prstGeom prst="irregularSeal1">
                  <a:avLst/>
                </a:prstGeom>
                <a:gradFill rotWithShape="1">
                  <a:gsLst>
                    <a:gs pos="0">
                      <a:srgbClr val="FFCC00"/>
                    </a:gs>
                    <a:gs pos="100000">
                      <a:srgbClr val="CC0000"/>
                    </a:gs>
                  </a:gsLst>
                  <a:path path="shape">
                    <a:fillToRect l="50000" t="50000" r="50000" b="50000"/>
                  </a:path>
                </a:gradFill>
                <a:ln w="9525">
                  <a:noFill/>
                  <a:miter lim="800000"/>
                  <a:headEnd/>
                  <a:tailEnd/>
                </a:ln>
              </p:spPr>
              <p:txBody>
                <a:bodyPr wrap="none" anchor="ctr"/>
                <a:lstStyle/>
                <a:p>
                  <a:endParaRPr lang="en-US">
                    <a:solidFill>
                      <a:srgbClr val="000000"/>
                    </a:solidFill>
                  </a:endParaRPr>
                </a:p>
              </p:txBody>
            </p:sp>
          </p:grpSp>
        </p:grpSp>
        <p:sp>
          <p:nvSpPr>
            <p:cNvPr id="2056" name="Text Box 22"/>
            <p:cNvSpPr txBox="1">
              <a:spLocks noChangeArrowheads="1"/>
            </p:cNvSpPr>
            <p:nvPr/>
          </p:nvSpPr>
          <p:spPr bwMode="auto">
            <a:xfrm>
              <a:off x="6854340" y="2861710"/>
              <a:ext cx="682625" cy="264688"/>
            </a:xfrm>
            <a:prstGeom prst="rect">
              <a:avLst/>
            </a:prstGeom>
            <a:noFill/>
            <a:ln w="9525">
              <a:noFill/>
              <a:miter lim="800000"/>
              <a:headEnd/>
              <a:tailEnd/>
            </a:ln>
          </p:spPr>
          <p:txBody>
            <a:bodyPr>
              <a:spAutoFit/>
            </a:bodyPr>
            <a:lstStyle/>
            <a:p>
              <a:pPr>
                <a:lnSpc>
                  <a:spcPct val="80000"/>
                </a:lnSpc>
                <a:spcBef>
                  <a:spcPct val="30000"/>
                </a:spcBef>
              </a:pPr>
              <a:r>
                <a:rPr lang="en-US" b="1" dirty="0">
                  <a:solidFill>
                    <a:srgbClr val="000000"/>
                  </a:solidFill>
                </a:rPr>
                <a:t>D+T</a:t>
              </a:r>
            </a:p>
          </p:txBody>
        </p:sp>
        <p:grpSp>
          <p:nvGrpSpPr>
            <p:cNvPr id="2057" name="Group 24"/>
            <p:cNvGrpSpPr>
              <a:grpSpLocks/>
            </p:cNvGrpSpPr>
            <p:nvPr/>
          </p:nvGrpSpPr>
          <p:grpSpPr bwMode="auto">
            <a:xfrm rot="18361244" flipH="1">
              <a:off x="6083609" y="2597391"/>
              <a:ext cx="406400" cy="712787"/>
              <a:chOff x="2037" y="979"/>
              <a:chExt cx="492" cy="905"/>
            </a:xfrm>
          </p:grpSpPr>
          <p:sp>
            <p:nvSpPr>
              <p:cNvPr id="2062" name="Line 25"/>
              <p:cNvSpPr>
                <a:spLocks noChangeShapeType="1"/>
              </p:cNvSpPr>
              <p:nvPr/>
            </p:nvSpPr>
            <p:spPr bwMode="auto">
              <a:xfrm flipV="1">
                <a:off x="2037" y="1452"/>
                <a:ext cx="192" cy="432"/>
              </a:xfrm>
              <a:prstGeom prst="line">
                <a:avLst/>
              </a:prstGeom>
              <a:noFill/>
              <a:ln w="9525">
                <a:solidFill>
                  <a:schemeClr val="tx1"/>
                </a:solidFill>
                <a:round/>
                <a:headEnd/>
                <a:tailEnd/>
              </a:ln>
            </p:spPr>
            <p:txBody>
              <a:bodyPr/>
              <a:lstStyle/>
              <a:p>
                <a:endParaRPr lang="en-US"/>
              </a:p>
            </p:txBody>
          </p:sp>
          <p:sp>
            <p:nvSpPr>
              <p:cNvPr id="2063" name="Line 26"/>
              <p:cNvSpPr>
                <a:spLocks noChangeShapeType="1"/>
              </p:cNvSpPr>
              <p:nvPr/>
            </p:nvSpPr>
            <p:spPr bwMode="auto">
              <a:xfrm flipV="1">
                <a:off x="2220" y="979"/>
                <a:ext cx="309" cy="485"/>
              </a:xfrm>
              <a:prstGeom prst="line">
                <a:avLst/>
              </a:prstGeom>
              <a:noFill/>
              <a:ln w="9525">
                <a:solidFill>
                  <a:schemeClr val="tx1"/>
                </a:solidFill>
                <a:round/>
                <a:headEnd/>
                <a:tailEnd type="triangle" w="med" len="med"/>
              </a:ln>
            </p:spPr>
            <p:txBody>
              <a:bodyPr/>
              <a:lstStyle/>
              <a:p>
                <a:endParaRPr lang="en-US"/>
              </a:p>
            </p:txBody>
          </p:sp>
          <p:sp>
            <p:nvSpPr>
              <p:cNvPr id="2064" name="Line 27"/>
              <p:cNvSpPr>
                <a:spLocks noChangeShapeType="1"/>
              </p:cNvSpPr>
              <p:nvPr/>
            </p:nvSpPr>
            <p:spPr bwMode="auto">
              <a:xfrm flipV="1">
                <a:off x="2229" y="1091"/>
                <a:ext cx="66" cy="349"/>
              </a:xfrm>
              <a:prstGeom prst="line">
                <a:avLst/>
              </a:prstGeom>
              <a:noFill/>
              <a:ln w="9525">
                <a:solidFill>
                  <a:schemeClr val="tx1"/>
                </a:solidFill>
                <a:round/>
                <a:headEnd/>
                <a:tailEnd type="triangle" w="med" len="med"/>
              </a:ln>
            </p:spPr>
            <p:txBody>
              <a:bodyPr/>
              <a:lstStyle/>
              <a:p>
                <a:endParaRPr lang="en-US"/>
              </a:p>
            </p:txBody>
          </p:sp>
        </p:grpSp>
        <p:sp>
          <p:nvSpPr>
            <p:cNvPr id="2058" name="TextBox 41"/>
            <p:cNvSpPr txBox="1">
              <a:spLocks noChangeArrowheads="1"/>
            </p:cNvSpPr>
            <p:nvPr/>
          </p:nvSpPr>
          <p:spPr bwMode="auto">
            <a:xfrm>
              <a:off x="5927240" y="2553735"/>
              <a:ext cx="324128" cy="307777"/>
            </a:xfrm>
            <a:prstGeom prst="rect">
              <a:avLst/>
            </a:prstGeom>
            <a:noFill/>
            <a:ln w="9525">
              <a:noFill/>
              <a:miter lim="800000"/>
              <a:headEnd/>
              <a:tailEnd/>
            </a:ln>
          </p:spPr>
          <p:txBody>
            <a:bodyPr wrap="none">
              <a:spAutoFit/>
            </a:bodyPr>
            <a:lstStyle/>
            <a:p>
              <a:r>
                <a:rPr lang="en-US">
                  <a:solidFill>
                    <a:srgbClr val="000000"/>
                  </a:solidFill>
                </a:rPr>
                <a:t>n’</a:t>
              </a:r>
            </a:p>
          </p:txBody>
        </p:sp>
        <p:sp>
          <p:nvSpPr>
            <p:cNvPr id="2059" name="TextBox 42"/>
            <p:cNvSpPr txBox="1">
              <a:spLocks noChangeArrowheads="1"/>
            </p:cNvSpPr>
            <p:nvPr/>
          </p:nvSpPr>
          <p:spPr bwMode="auto">
            <a:xfrm>
              <a:off x="6427302" y="2736297"/>
              <a:ext cx="284052" cy="307777"/>
            </a:xfrm>
            <a:prstGeom prst="rect">
              <a:avLst/>
            </a:prstGeom>
            <a:noFill/>
            <a:ln w="9525">
              <a:noFill/>
              <a:miter lim="800000"/>
              <a:headEnd/>
              <a:tailEnd/>
            </a:ln>
          </p:spPr>
          <p:txBody>
            <a:bodyPr wrap="none">
              <a:spAutoFit/>
            </a:bodyPr>
            <a:lstStyle/>
            <a:p>
              <a:r>
                <a:rPr lang="en-US" dirty="0">
                  <a:solidFill>
                    <a:srgbClr val="000000"/>
                  </a:solidFill>
                </a:rPr>
                <a:t>n</a:t>
              </a:r>
            </a:p>
          </p:txBody>
        </p:sp>
        <p:sp>
          <p:nvSpPr>
            <p:cNvPr id="2060" name="TextBox 44"/>
            <p:cNvSpPr txBox="1">
              <a:spLocks noChangeArrowheads="1"/>
            </p:cNvSpPr>
            <p:nvPr/>
          </p:nvSpPr>
          <p:spPr bwMode="auto">
            <a:xfrm>
              <a:off x="5816115" y="2836310"/>
              <a:ext cx="269626" cy="338554"/>
            </a:xfrm>
            <a:prstGeom prst="rect">
              <a:avLst/>
            </a:prstGeom>
            <a:noFill/>
            <a:ln w="9525">
              <a:noFill/>
              <a:miter lim="800000"/>
              <a:headEnd/>
              <a:tailEnd/>
            </a:ln>
          </p:spPr>
          <p:txBody>
            <a:bodyPr wrap="none">
              <a:spAutoFit/>
            </a:bodyPr>
            <a:lstStyle/>
            <a:p>
              <a:r>
                <a:rPr lang="en-US" sz="1600" b="1" dirty="0">
                  <a:solidFill>
                    <a:srgbClr val="000000"/>
                  </a:solidFill>
                  <a:sym typeface="Symbol" pitchFamily="18" charset="2"/>
                </a:rPr>
                <a:t></a:t>
              </a:r>
              <a:endParaRPr lang="en-US" sz="1600" b="1" dirty="0">
                <a:solidFill>
                  <a:srgbClr val="000000"/>
                </a:solidFill>
              </a:endParaRPr>
            </a:p>
          </p:txBody>
        </p:sp>
        <p:sp>
          <p:nvSpPr>
            <p:cNvPr id="2061" name="TextBox 45"/>
            <p:cNvSpPr txBox="1">
              <a:spLocks noChangeArrowheads="1"/>
            </p:cNvSpPr>
            <p:nvPr/>
          </p:nvSpPr>
          <p:spPr bwMode="auto">
            <a:xfrm>
              <a:off x="6906727" y="2047322"/>
              <a:ext cx="444352" cy="307777"/>
            </a:xfrm>
            <a:prstGeom prst="rect">
              <a:avLst/>
            </a:prstGeom>
            <a:noFill/>
            <a:ln w="9525">
              <a:noFill/>
              <a:miter lim="800000"/>
              <a:headEnd/>
              <a:tailEnd/>
            </a:ln>
          </p:spPr>
          <p:txBody>
            <a:bodyPr wrap="none">
              <a:spAutoFit/>
            </a:bodyPr>
            <a:lstStyle/>
            <a:p>
              <a:r>
                <a:rPr lang="en-US">
                  <a:solidFill>
                    <a:srgbClr val="000000"/>
                  </a:solidFill>
                </a:rPr>
                <a:t>CH</a:t>
              </a:r>
            </a:p>
          </p:txBody>
        </p:sp>
      </p:grpSp>
      <p:graphicFrame>
        <p:nvGraphicFramePr>
          <p:cNvPr id="2051" name="Object 2"/>
          <p:cNvGraphicFramePr>
            <a:graphicFrameLocks noChangeAspect="1"/>
          </p:cNvGraphicFramePr>
          <p:nvPr/>
        </p:nvGraphicFramePr>
        <p:xfrm>
          <a:off x="889007" y="2400725"/>
          <a:ext cx="4448175" cy="735013"/>
        </p:xfrm>
        <a:graphic>
          <a:graphicData uri="http://schemas.openxmlformats.org/presentationml/2006/ole">
            <p:oleObj spid="_x0000_s2051" name="Equation" r:id="rId4" imgW="1917360" imgH="317160" progId="Equation.3">
              <p:embed/>
            </p:oleObj>
          </a:graphicData>
        </a:graphic>
      </p:graphicFrame>
      <p:sp>
        <p:nvSpPr>
          <p:cNvPr id="24" name="Content Placeholder 1"/>
          <p:cNvSpPr txBox="1">
            <a:spLocks/>
          </p:cNvSpPr>
          <p:nvPr/>
        </p:nvSpPr>
        <p:spPr bwMode="auto">
          <a:xfrm>
            <a:off x="324665" y="4244626"/>
            <a:ext cx="8523287" cy="1512888"/>
          </a:xfrm>
          <a:prstGeom prst="rect">
            <a:avLst/>
          </a:prstGeom>
          <a:noFill/>
          <a:ln w="9525">
            <a:noFill/>
            <a:miter lim="800000"/>
            <a:headEnd/>
            <a:tailEnd/>
          </a:ln>
        </p:spPr>
        <p:txBody>
          <a:bodyPr/>
          <a:lstStyle/>
          <a:p>
            <a:pPr marL="173038" indent="-173038" eaLnBrk="0" hangingPunct="0">
              <a:spcBef>
                <a:spcPts val="0"/>
              </a:spcBef>
              <a:buFontTx/>
              <a:buChar char="•"/>
              <a:defRPr/>
            </a:pPr>
            <a:r>
              <a:rPr lang="en-US" sz="2000" kern="0" dirty="0">
                <a:latin typeface="+mn-lt"/>
              </a:rPr>
              <a:t>Charged-Particle Stopping Power measurements may now be possible</a:t>
            </a:r>
            <a:endParaRPr lang="en-US" sz="2000" kern="0" dirty="0">
              <a:latin typeface="+mn-lt"/>
              <a:sym typeface="Symbol" pitchFamily="18" charset="2"/>
            </a:endParaRPr>
          </a:p>
          <a:p>
            <a:pPr marL="339725" lvl="1" indent="-166688" eaLnBrk="0" hangingPunct="0">
              <a:spcBef>
                <a:spcPts val="0"/>
              </a:spcBef>
              <a:buFontTx/>
              <a:buChar char="–"/>
              <a:defRPr/>
            </a:pPr>
            <a:r>
              <a:rPr lang="en-US" sz="1800" dirty="0">
                <a:solidFill>
                  <a:schemeClr val="hlink"/>
                </a:solidFill>
              </a:rPr>
              <a:t>Fusion ignition</a:t>
            </a:r>
            <a:r>
              <a:rPr lang="en-US" sz="1800" dirty="0"/>
              <a:t> depends on energy deposited by alpha particles</a:t>
            </a:r>
            <a:endParaRPr lang="en-US" sz="1800" kern="0" dirty="0">
              <a:latin typeface="+mn-lt"/>
              <a:sym typeface="Symbol" pitchFamily="18" charset="2"/>
            </a:endParaRPr>
          </a:p>
          <a:p>
            <a:pPr marL="625475" lvl="2" indent="-280988" eaLnBrk="0" hangingPunct="0">
              <a:spcBef>
                <a:spcPts val="0"/>
              </a:spcBef>
              <a:buFont typeface="Wingdings" pitchFamily="2" charset="2"/>
              <a:buChar char="Ø"/>
              <a:defRPr/>
            </a:pPr>
            <a:r>
              <a:rPr lang="en-US" sz="1800" kern="0" dirty="0">
                <a:latin typeface="+mn-lt"/>
                <a:sym typeface="Symbol" pitchFamily="18" charset="2"/>
              </a:rPr>
              <a:t>Current knowledge almost exclusively theoretical</a:t>
            </a:r>
          </a:p>
          <a:p>
            <a:pPr marL="339725" lvl="1" indent="-166688" eaLnBrk="0" hangingPunct="0">
              <a:spcBef>
                <a:spcPts val="0"/>
              </a:spcBef>
              <a:buFontTx/>
              <a:buChar char="–"/>
              <a:defRPr/>
            </a:pPr>
            <a:r>
              <a:rPr lang="en-US" sz="1800" kern="0" dirty="0">
                <a:latin typeface="+mn-lt"/>
                <a:sym typeface="Symbol" pitchFamily="18" charset="2"/>
              </a:rPr>
              <a:t>Need to combine </a:t>
            </a:r>
            <a:r>
              <a:rPr lang="en-US" sz="1800" dirty="0">
                <a:sym typeface="Symbol" pitchFamily="18" charset="2"/>
              </a:rPr>
              <a:t>R measurement </a:t>
            </a:r>
            <a:r>
              <a:rPr lang="en-US" sz="1800" kern="0" dirty="0">
                <a:latin typeface="+mn-lt"/>
                <a:sym typeface="Symbol" pitchFamily="18" charset="2"/>
              </a:rPr>
              <a:t>with:</a:t>
            </a:r>
          </a:p>
          <a:p>
            <a:pPr marL="625475" lvl="2" indent="-280988" eaLnBrk="0" hangingPunct="0">
              <a:spcBef>
                <a:spcPts val="0"/>
              </a:spcBef>
              <a:buFont typeface="Wingdings" pitchFamily="2" charset="2"/>
              <a:buChar char="Ø"/>
              <a:defRPr/>
            </a:pPr>
            <a:r>
              <a:rPr lang="en-US" sz="1800" kern="0" dirty="0">
                <a:latin typeface="+mn-lt"/>
                <a:sym typeface="Symbol" pitchFamily="18" charset="2"/>
              </a:rPr>
              <a:t>Charged-particle energy downshift measurements (MIT: WRF &amp; CPS)</a:t>
            </a:r>
          </a:p>
          <a:p>
            <a:pPr marL="625475" lvl="2" indent="-280988" eaLnBrk="0" hangingPunct="0">
              <a:spcBef>
                <a:spcPts val="0"/>
              </a:spcBef>
              <a:buFont typeface="Wingdings" pitchFamily="2" charset="2"/>
              <a:buChar char="Ø"/>
              <a:defRPr/>
            </a:pPr>
            <a:r>
              <a:rPr lang="en-US" sz="1800" dirty="0"/>
              <a:t>n</a:t>
            </a:r>
            <a:r>
              <a:rPr lang="en-US" sz="1800" baseline="-25000" dirty="0"/>
              <a:t>e</a:t>
            </a:r>
            <a:r>
              <a:rPr lang="en-US" sz="1800" dirty="0"/>
              <a:t>, T</a:t>
            </a:r>
            <a:r>
              <a:rPr lang="en-US" sz="1800" baseline="-25000" dirty="0"/>
              <a:t>e</a:t>
            </a:r>
            <a:r>
              <a:rPr lang="en-US" sz="1800" dirty="0"/>
              <a:t> measurements (LLE: Hotspot X-Ray Spectrometer)</a:t>
            </a:r>
            <a:endParaRPr lang="en-US" sz="1800" kern="0" dirty="0">
              <a:latin typeface="+mn-lt"/>
              <a:sym typeface="Symbol" pitchFamily="18" charset="2"/>
            </a:endParaRPr>
          </a:p>
        </p:txBody>
      </p:sp>
      <p:sp>
        <p:nvSpPr>
          <p:cNvPr id="25" name="TextBox 24"/>
          <p:cNvSpPr txBox="1"/>
          <p:nvPr/>
        </p:nvSpPr>
        <p:spPr>
          <a:xfrm>
            <a:off x="6038334" y="6437870"/>
            <a:ext cx="1786066" cy="307777"/>
          </a:xfrm>
          <a:prstGeom prst="rect">
            <a:avLst/>
          </a:prstGeom>
          <a:noFill/>
        </p:spPr>
        <p:txBody>
          <a:bodyPr wrap="none" rtlCol="0">
            <a:spAutoFit/>
          </a:bodyPr>
          <a:lstStyle/>
          <a:p>
            <a:r>
              <a:rPr lang="en-US" b="1" dirty="0" smtClean="0">
                <a:solidFill>
                  <a:srgbClr val="FF0000"/>
                </a:solidFill>
              </a:rPr>
              <a:t>N. Hoffman (LANL)</a:t>
            </a:r>
            <a:endParaRPr lang="en-US" b="1" dirty="0">
              <a:solidFill>
                <a:srgbClr val="FF0000"/>
              </a:solidFill>
            </a:endParaRPr>
          </a:p>
        </p:txBody>
      </p:sp>
      <p:grpSp>
        <p:nvGrpSpPr>
          <p:cNvPr id="33" name="Group 32"/>
          <p:cNvGrpSpPr/>
          <p:nvPr/>
        </p:nvGrpSpPr>
        <p:grpSpPr>
          <a:xfrm>
            <a:off x="6404718" y="3333824"/>
            <a:ext cx="1563624" cy="887634"/>
            <a:chOff x="6404718" y="3333824"/>
            <a:chExt cx="1563624" cy="887634"/>
          </a:xfrm>
        </p:grpSpPr>
        <p:sp>
          <p:nvSpPr>
            <p:cNvPr id="26" name="Text Box 22"/>
            <p:cNvSpPr txBox="1">
              <a:spLocks noChangeArrowheads="1"/>
            </p:cNvSpPr>
            <p:nvPr/>
          </p:nvSpPr>
          <p:spPr bwMode="auto">
            <a:xfrm>
              <a:off x="7197498" y="3333824"/>
              <a:ext cx="770844" cy="264688"/>
            </a:xfrm>
            <a:prstGeom prst="rect">
              <a:avLst/>
            </a:prstGeom>
            <a:noFill/>
            <a:ln w="9525">
              <a:noFill/>
              <a:miter lim="800000"/>
              <a:headEnd/>
              <a:tailEnd/>
            </a:ln>
          </p:spPr>
          <p:txBody>
            <a:bodyPr wrap="square">
              <a:spAutoFit/>
            </a:bodyPr>
            <a:lstStyle/>
            <a:p>
              <a:pPr>
                <a:lnSpc>
                  <a:spcPct val="80000"/>
                </a:lnSpc>
                <a:spcBef>
                  <a:spcPct val="30000"/>
                </a:spcBef>
              </a:pPr>
              <a:r>
                <a:rPr lang="en-US" b="1" dirty="0" smtClean="0">
                  <a:solidFill>
                    <a:srgbClr val="000000"/>
                  </a:solidFill>
                </a:rPr>
                <a:t>D+</a:t>
              </a:r>
              <a:r>
                <a:rPr lang="en-US" b="1" baseline="30000" dirty="0" smtClean="0">
                  <a:solidFill>
                    <a:srgbClr val="000000"/>
                  </a:solidFill>
                </a:rPr>
                <a:t>3</a:t>
              </a:r>
              <a:r>
                <a:rPr lang="en-US" b="1" dirty="0" smtClean="0">
                  <a:solidFill>
                    <a:srgbClr val="000000"/>
                  </a:solidFill>
                </a:rPr>
                <a:t>He</a:t>
              </a:r>
              <a:endParaRPr lang="en-US" b="1" dirty="0">
                <a:solidFill>
                  <a:srgbClr val="000000"/>
                </a:solidFill>
              </a:endParaRPr>
            </a:p>
          </p:txBody>
        </p:sp>
        <p:sp>
          <p:nvSpPr>
            <p:cNvPr id="27" name="TextBox 41"/>
            <p:cNvSpPr txBox="1">
              <a:spLocks noChangeArrowheads="1"/>
            </p:cNvSpPr>
            <p:nvPr/>
          </p:nvSpPr>
          <p:spPr bwMode="auto">
            <a:xfrm>
              <a:off x="6404718" y="3704454"/>
              <a:ext cx="324128" cy="307777"/>
            </a:xfrm>
            <a:prstGeom prst="rect">
              <a:avLst/>
            </a:prstGeom>
            <a:noFill/>
            <a:ln w="9525">
              <a:noFill/>
              <a:miter lim="800000"/>
              <a:headEnd/>
              <a:tailEnd/>
            </a:ln>
          </p:spPr>
          <p:txBody>
            <a:bodyPr wrap="none">
              <a:spAutoFit/>
            </a:bodyPr>
            <a:lstStyle/>
            <a:p>
              <a:r>
                <a:rPr lang="en-US" dirty="0" smtClean="0">
                  <a:solidFill>
                    <a:srgbClr val="000000"/>
                  </a:solidFill>
                </a:rPr>
                <a:t>p’</a:t>
              </a:r>
              <a:endParaRPr lang="en-US" dirty="0">
                <a:solidFill>
                  <a:srgbClr val="000000"/>
                </a:solidFill>
              </a:endParaRPr>
            </a:p>
          </p:txBody>
        </p:sp>
        <p:sp>
          <p:nvSpPr>
            <p:cNvPr id="28" name="TextBox 42"/>
            <p:cNvSpPr txBox="1">
              <a:spLocks noChangeArrowheads="1"/>
            </p:cNvSpPr>
            <p:nvPr/>
          </p:nvSpPr>
          <p:spPr bwMode="auto">
            <a:xfrm>
              <a:off x="6837621" y="3334244"/>
              <a:ext cx="284052" cy="307777"/>
            </a:xfrm>
            <a:prstGeom prst="rect">
              <a:avLst/>
            </a:prstGeom>
            <a:noFill/>
            <a:ln w="9525">
              <a:noFill/>
              <a:miter lim="800000"/>
              <a:headEnd/>
              <a:tailEnd/>
            </a:ln>
          </p:spPr>
          <p:txBody>
            <a:bodyPr wrap="none">
              <a:spAutoFit/>
            </a:bodyPr>
            <a:lstStyle/>
            <a:p>
              <a:r>
                <a:rPr lang="en-US" dirty="0" smtClean="0">
                  <a:solidFill>
                    <a:srgbClr val="000000"/>
                  </a:solidFill>
                </a:rPr>
                <a:t>p</a:t>
              </a:r>
              <a:endParaRPr lang="en-US" dirty="0">
                <a:solidFill>
                  <a:srgbClr val="000000"/>
                </a:solidFill>
              </a:endParaRPr>
            </a:p>
          </p:txBody>
        </p:sp>
        <p:grpSp>
          <p:nvGrpSpPr>
            <p:cNvPr id="31" name="Group 30"/>
            <p:cNvGrpSpPr/>
            <p:nvPr/>
          </p:nvGrpSpPr>
          <p:grpSpPr>
            <a:xfrm rot="-2400000">
              <a:off x="6511378" y="3574147"/>
              <a:ext cx="626625" cy="206801"/>
              <a:chOff x="6614700" y="3264180"/>
              <a:chExt cx="626625" cy="206801"/>
            </a:xfrm>
          </p:grpSpPr>
          <p:sp>
            <p:nvSpPr>
              <p:cNvPr id="29" name="Line 25"/>
              <p:cNvSpPr>
                <a:spLocks noChangeShapeType="1"/>
              </p:cNvSpPr>
              <p:nvPr/>
            </p:nvSpPr>
            <p:spPr bwMode="auto">
              <a:xfrm rot="18361244" flipH="1" flipV="1">
                <a:off x="6991904" y="3221560"/>
                <a:ext cx="158595" cy="340247"/>
              </a:xfrm>
              <a:prstGeom prst="line">
                <a:avLst/>
              </a:prstGeom>
              <a:noFill/>
              <a:ln w="9525">
                <a:solidFill>
                  <a:schemeClr val="tx1"/>
                </a:solidFill>
                <a:round/>
                <a:headEnd/>
                <a:tailEnd/>
              </a:ln>
            </p:spPr>
            <p:txBody>
              <a:bodyPr/>
              <a:lstStyle/>
              <a:p>
                <a:endParaRPr lang="en-US"/>
              </a:p>
            </p:txBody>
          </p:sp>
          <p:sp>
            <p:nvSpPr>
              <p:cNvPr id="30" name="Line 27"/>
              <p:cNvSpPr>
                <a:spLocks noChangeShapeType="1"/>
              </p:cNvSpPr>
              <p:nvPr/>
            </p:nvSpPr>
            <p:spPr bwMode="auto">
              <a:xfrm rot="18361244" flipH="1" flipV="1">
                <a:off x="6724879" y="3154001"/>
                <a:ext cx="54517" cy="274876"/>
              </a:xfrm>
              <a:prstGeom prst="line">
                <a:avLst/>
              </a:prstGeom>
              <a:noFill/>
              <a:ln w="9525">
                <a:solidFill>
                  <a:schemeClr val="tx1"/>
                </a:solidFill>
                <a:round/>
                <a:headEnd/>
                <a:tailEnd type="triangle" w="med" len="med"/>
              </a:ln>
            </p:spPr>
            <p:txBody>
              <a:bodyPr/>
              <a:lstStyle/>
              <a:p>
                <a:endParaRPr lang="en-US"/>
              </a:p>
            </p:txBody>
          </p:sp>
        </p:grpSp>
        <p:sp>
          <p:nvSpPr>
            <p:cNvPr id="32" name="TextBox 41"/>
            <p:cNvSpPr txBox="1">
              <a:spLocks noChangeArrowheads="1"/>
            </p:cNvSpPr>
            <p:nvPr/>
          </p:nvSpPr>
          <p:spPr bwMode="auto">
            <a:xfrm>
              <a:off x="7347531" y="3913681"/>
              <a:ext cx="603948" cy="307777"/>
            </a:xfrm>
            <a:prstGeom prst="rect">
              <a:avLst/>
            </a:prstGeom>
            <a:noFill/>
            <a:ln w="9525">
              <a:noFill/>
              <a:miter lim="800000"/>
              <a:headEnd/>
              <a:tailEnd/>
            </a:ln>
          </p:spPr>
          <p:txBody>
            <a:bodyPr wrap="none">
              <a:spAutoFit/>
            </a:bodyPr>
            <a:lstStyle/>
            <a:p>
              <a:r>
                <a:rPr lang="en-US" dirty="0" smtClean="0">
                  <a:solidFill>
                    <a:srgbClr val="000000"/>
                  </a:solidFill>
                </a:rPr>
                <a:t>n</a:t>
              </a:r>
              <a:r>
                <a:rPr lang="en-US" baseline="-25000" dirty="0" smtClean="0">
                  <a:solidFill>
                    <a:srgbClr val="000000"/>
                  </a:solidFill>
                </a:rPr>
                <a:t>e</a:t>
              </a:r>
              <a:r>
                <a:rPr lang="en-US" dirty="0" smtClean="0">
                  <a:solidFill>
                    <a:srgbClr val="000000"/>
                  </a:solidFill>
                </a:rPr>
                <a:t>, T</a:t>
              </a:r>
              <a:r>
                <a:rPr lang="en-US" baseline="-25000" dirty="0" smtClean="0">
                  <a:solidFill>
                    <a:srgbClr val="000000"/>
                  </a:solidFill>
                </a:rPr>
                <a:t>e</a:t>
              </a:r>
              <a:endParaRPr lang="en-US" baseline="-25000" dirty="0">
                <a:solidFill>
                  <a:srgbClr val="000000"/>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additive="base">
                                        <p:cTn id="11" dur="500" fill="hold"/>
                                        <p:tgtEl>
                                          <p:spTgt spid="33"/>
                                        </p:tgtEl>
                                        <p:attrNameLst>
                                          <p:attrName>ppt_x</p:attrName>
                                        </p:attrNameLst>
                                      </p:cBhvr>
                                      <p:tavLst>
                                        <p:tav tm="0">
                                          <p:val>
                                            <p:strVal val="#ppt_x"/>
                                          </p:val>
                                        </p:tav>
                                        <p:tav tm="100000">
                                          <p:val>
                                            <p:strVal val="#ppt_x"/>
                                          </p:val>
                                        </p:tav>
                                      </p:tavLst>
                                    </p:anim>
                                    <p:anim calcmode="lin" valueType="num">
                                      <p:cBhvr additive="base">
                                        <p:cTn id="12"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610473" y="4039034"/>
            <a:ext cx="8259097" cy="538317"/>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91374" tIns="45688" rIns="91374" bIns="45688" rtlCol="0" anchor="ctr"/>
          <a:lstStyle/>
          <a:p>
            <a:pPr algn="ctr"/>
            <a:endParaRPr lang="en-US"/>
          </a:p>
        </p:txBody>
      </p:sp>
      <p:sp>
        <p:nvSpPr>
          <p:cNvPr id="30722" name="Rectangle 2"/>
          <p:cNvSpPr>
            <a:spLocks noGrp="1" noChangeArrowheads="1"/>
          </p:cNvSpPr>
          <p:nvPr>
            <p:ph type="title"/>
          </p:nvPr>
        </p:nvSpPr>
        <p:spPr bwMode="auto">
          <a:xfrm>
            <a:off x="446089" y="249238"/>
            <a:ext cx="8240712" cy="838200"/>
          </a:xfrm>
          <a:noFill/>
          <a:ln>
            <a:miter lim="800000"/>
            <a:headEnd/>
            <a:tailEnd/>
          </a:ln>
        </p:spPr>
        <p:txBody>
          <a:bodyPr vert="horz" wrap="square" numCol="1" anchor="t" anchorCtr="0" compatLnSpc="1">
            <a:prstTxWarp prst="textNoShape">
              <a:avLst/>
            </a:prstTxWarp>
          </a:bodyPr>
          <a:lstStyle/>
          <a:p>
            <a:pPr eaLnBrk="1" hangingPunct="1"/>
            <a:r>
              <a:rPr lang="en-US" sz="3200" dirty="0" smtClean="0"/>
              <a:t>Outline</a:t>
            </a:r>
          </a:p>
        </p:txBody>
      </p:sp>
      <p:sp>
        <p:nvSpPr>
          <p:cNvPr id="30724" name="Rectangle 3"/>
          <p:cNvSpPr>
            <a:spLocks noChangeArrowheads="1"/>
          </p:cNvSpPr>
          <p:nvPr/>
        </p:nvSpPr>
        <p:spPr bwMode="auto">
          <a:xfrm>
            <a:off x="369890" y="6642101"/>
            <a:ext cx="971550" cy="217488"/>
          </a:xfrm>
          <a:prstGeom prst="rect">
            <a:avLst/>
          </a:prstGeom>
          <a:noFill/>
          <a:ln w="9525">
            <a:noFill/>
            <a:miter lim="800000"/>
            <a:headEnd/>
            <a:tailEnd/>
          </a:ln>
        </p:spPr>
        <p:txBody>
          <a:bodyPr wrap="none" lIns="91238" tIns="45622" rIns="91238" bIns="45622">
            <a:spAutoFit/>
          </a:bodyPr>
          <a:lstStyle/>
          <a:p>
            <a:r>
              <a:rPr lang="en-US" sz="800" dirty="0"/>
              <a:t>LA-UR 10-07461</a:t>
            </a:r>
          </a:p>
        </p:txBody>
      </p:sp>
      <p:sp>
        <p:nvSpPr>
          <p:cNvPr id="5" name="Content Placeholder 2"/>
          <p:cNvSpPr txBox="1">
            <a:spLocks/>
          </p:cNvSpPr>
          <p:nvPr/>
        </p:nvSpPr>
        <p:spPr bwMode="auto">
          <a:xfrm>
            <a:off x="738505" y="1161574"/>
            <a:ext cx="8066088" cy="4748213"/>
          </a:xfrm>
          <a:prstGeom prst="rect">
            <a:avLst/>
          </a:prstGeom>
          <a:noFill/>
          <a:ln w="9525">
            <a:noFill/>
            <a:miter lim="800000"/>
            <a:headEnd/>
            <a:tailEnd/>
          </a:ln>
        </p:spPr>
        <p:txBody>
          <a:bodyPr vert="horz" wrap="square" lIns="91238" tIns="45622" rIns="91238" bIns="45622" numCol="1" anchor="t" anchorCtr="0" compatLnSpc="1">
            <a:prstTxWarp prst="textNoShape">
              <a:avLst/>
            </a:prstTxWarp>
          </a:bodyPr>
          <a:lstStyle/>
          <a:p>
            <a:pPr marL="152295" indent="-280792">
              <a:spcBef>
                <a:spcPts val="0"/>
              </a:spcBef>
              <a:buClr>
                <a:srgbClr val="004080"/>
              </a:buClr>
              <a:buSzPct val="65000"/>
              <a:buFont typeface="Wingdings" pitchFamily="2" charset="2"/>
              <a:buChar char="n"/>
            </a:pPr>
            <a:r>
              <a:rPr lang="en-US" sz="1800" b="1" kern="0" dirty="0">
                <a:cs typeface="Arial" charset="0"/>
              </a:rPr>
              <a:t>Intro </a:t>
            </a:r>
          </a:p>
          <a:p>
            <a:pPr marL="647248" lvl="1" indent="-280792">
              <a:spcBef>
                <a:spcPts val="0"/>
              </a:spcBef>
              <a:buClr>
                <a:srgbClr val="800000"/>
              </a:buClr>
              <a:buFont typeface="Wingdings" pitchFamily="2" charset="2"/>
              <a:buChar char="Ø"/>
            </a:pPr>
            <a:r>
              <a:rPr lang="en-US" sz="1600" kern="0" dirty="0">
                <a:cs typeface="Arial" charset="0"/>
                <a:sym typeface="Symbol" pitchFamily="18" charset="2"/>
              </a:rPr>
              <a:t>Fusion Reaction History</a:t>
            </a:r>
          </a:p>
          <a:p>
            <a:pPr marL="647248" lvl="1" indent="-280792">
              <a:spcBef>
                <a:spcPts val="0"/>
              </a:spcBef>
              <a:buClr>
                <a:srgbClr val="800000"/>
              </a:buClr>
              <a:buFont typeface="Wingdings" pitchFamily="2" charset="2"/>
              <a:buChar char="Ø"/>
            </a:pPr>
            <a:r>
              <a:rPr lang="en-US" sz="1600" kern="0" dirty="0">
                <a:cs typeface="Arial" charset="0"/>
                <a:sym typeface="Symbol" pitchFamily="18" charset="2"/>
              </a:rPr>
              <a:t>-Ray Gas Cherenkov Detectors (GCD-1&amp;2, GRH)</a:t>
            </a:r>
          </a:p>
          <a:p>
            <a:pPr marL="152295" indent="-280792" defTabSz="913762">
              <a:spcBef>
                <a:spcPts val="0"/>
              </a:spcBef>
              <a:buClr>
                <a:srgbClr val="004080"/>
              </a:buClr>
              <a:buSzPct val="65000"/>
              <a:buFont typeface="Wingdings" pitchFamily="2" charset="2"/>
              <a:buChar char="n"/>
            </a:pPr>
            <a:r>
              <a:rPr lang="en-US" sz="1800" b="1" kern="0" dirty="0">
                <a:cs typeface="Arial" charset="0"/>
              </a:rPr>
              <a:t>Fusion </a:t>
            </a:r>
            <a:r>
              <a:rPr lang="en-US" sz="1800" b="1" kern="0" dirty="0">
                <a:cs typeface="Arial" charset="0"/>
                <a:sym typeface="Symbol" pitchFamily="18" charset="2"/>
              </a:rPr>
              <a:t>-Ray Studies</a:t>
            </a:r>
          </a:p>
          <a:p>
            <a:pPr marL="647248" lvl="1" indent="-280792" defTabSz="913762">
              <a:spcBef>
                <a:spcPts val="0"/>
              </a:spcBef>
              <a:buClr>
                <a:srgbClr val="800000"/>
              </a:buClr>
              <a:buFont typeface="Wingdings" pitchFamily="2" charset="2"/>
              <a:buChar char="Ø"/>
            </a:pPr>
            <a:r>
              <a:rPr lang="en-US" sz="1600" kern="0" dirty="0">
                <a:cs typeface="Arial" charset="0"/>
                <a:sym typeface="Symbol" pitchFamily="18" charset="2"/>
              </a:rPr>
              <a:t>DT </a:t>
            </a:r>
            <a:r>
              <a:rPr lang="en-US" sz="1600" kern="0" dirty="0">
                <a:cs typeface="Arial" charset="0"/>
                <a:sym typeface="Symbol"/>
              </a:rPr>
              <a:t>-ray </a:t>
            </a:r>
            <a:r>
              <a:rPr lang="en-US" sz="1600" kern="0" dirty="0">
                <a:cs typeface="Arial" charset="0"/>
                <a:sym typeface="Symbol" pitchFamily="18" charset="2"/>
              </a:rPr>
              <a:t>Energy Spectrum  &amp; /n Branching Ratio</a:t>
            </a:r>
          </a:p>
          <a:p>
            <a:pPr marL="647248" lvl="1" indent="-280792">
              <a:spcBef>
                <a:spcPts val="0"/>
              </a:spcBef>
              <a:buClr>
                <a:srgbClr val="800000"/>
              </a:buClr>
              <a:buFont typeface="Wingdings" pitchFamily="2" charset="2"/>
              <a:buChar char="Ø"/>
            </a:pPr>
            <a:r>
              <a:rPr lang="en-US" sz="1600" kern="0" dirty="0">
                <a:cs typeface="Arial" charset="0"/>
                <a:sym typeface="Symbol" pitchFamily="18" charset="2"/>
              </a:rPr>
              <a:t>Other Fusion -Ray Studies (</a:t>
            </a:r>
            <a:r>
              <a:rPr lang="en-US" sz="1600" kern="0" baseline="30000" dirty="0">
                <a:cs typeface="Arial" charset="0"/>
                <a:sym typeface="Symbol" pitchFamily="18" charset="2"/>
              </a:rPr>
              <a:t>3</a:t>
            </a:r>
            <a:r>
              <a:rPr lang="en-US" sz="1600" kern="0" dirty="0">
                <a:cs typeface="Arial" charset="0"/>
                <a:sym typeface="Symbol" pitchFamily="18" charset="2"/>
              </a:rPr>
              <a:t>DHe, HT, HD, DD, TT)</a:t>
            </a:r>
          </a:p>
          <a:p>
            <a:pPr marL="152295" indent="-280792" defTabSz="913762">
              <a:spcBef>
                <a:spcPts val="0"/>
              </a:spcBef>
              <a:buClr>
                <a:srgbClr val="004080"/>
              </a:buClr>
              <a:buSzPct val="65000"/>
              <a:buFont typeface="Wingdings" pitchFamily="2" charset="2"/>
              <a:buChar char="n"/>
            </a:pPr>
            <a:r>
              <a:rPr lang="en-US" sz="1800" b="1" kern="0" dirty="0">
                <a:cs typeface="Arial" charset="0"/>
                <a:sym typeface="Symbol" pitchFamily="18" charset="2"/>
              </a:rPr>
              <a:t>Inelastic Neutron Scattering Cross Section measurements (Pucks)</a:t>
            </a:r>
          </a:p>
          <a:p>
            <a:pPr marL="647248" lvl="1" indent="-280792" defTabSz="913762">
              <a:spcBef>
                <a:spcPts val="0"/>
              </a:spcBef>
              <a:buClr>
                <a:srgbClr val="800000"/>
              </a:buClr>
              <a:buFont typeface="Wingdings" pitchFamily="2" charset="2"/>
              <a:buChar char="Ø"/>
            </a:pPr>
            <a:r>
              <a:rPr lang="en-US" sz="1600" kern="0" dirty="0" err="1" smtClean="0">
                <a:cs typeface="Arial" charset="0"/>
                <a:sym typeface="Symbol" pitchFamily="18" charset="2"/>
              </a:rPr>
              <a:t>Hohlraum</a:t>
            </a:r>
            <a:r>
              <a:rPr lang="en-US" sz="1600" kern="0" dirty="0" smtClean="0">
                <a:cs typeface="Arial" charset="0"/>
                <a:sym typeface="Symbol" pitchFamily="18" charset="2"/>
              </a:rPr>
              <a:t> </a:t>
            </a:r>
            <a:r>
              <a:rPr lang="en-US" sz="1600" kern="0" dirty="0">
                <a:cs typeface="Arial" charset="0"/>
                <a:sym typeface="Symbol" pitchFamily="18" charset="2"/>
              </a:rPr>
              <a:t>&amp; Thermo-Mechanical Package (TMP) Materials (Au, Al, Si, Cu)</a:t>
            </a:r>
          </a:p>
          <a:p>
            <a:pPr marL="647248" lvl="1" indent="-280792">
              <a:spcBef>
                <a:spcPts val="0"/>
              </a:spcBef>
              <a:buClr>
                <a:srgbClr val="800000"/>
              </a:buClr>
              <a:buFont typeface="Wingdings" pitchFamily="2" charset="2"/>
              <a:buChar char="Ø"/>
            </a:pPr>
            <a:r>
              <a:rPr lang="en-US" sz="1600" kern="0" dirty="0">
                <a:cs typeface="Arial" charset="0"/>
                <a:sym typeface="Symbol" pitchFamily="18" charset="2"/>
              </a:rPr>
              <a:t>Ablator Materials (C, SiO2)</a:t>
            </a:r>
          </a:p>
          <a:p>
            <a:pPr marL="152295" indent="-280792">
              <a:spcBef>
                <a:spcPts val="0"/>
              </a:spcBef>
              <a:buClr>
                <a:srgbClr val="004080"/>
              </a:buClr>
              <a:buSzPct val="65000"/>
              <a:buFont typeface="Wingdings" pitchFamily="2" charset="2"/>
              <a:buChar char="n"/>
              <a:defRPr/>
            </a:pPr>
            <a:r>
              <a:rPr lang="en-US" sz="1800" b="1" kern="0" dirty="0">
                <a:cs typeface="Arial" charset="0"/>
                <a:sym typeface="Symbol" pitchFamily="18" charset="2"/>
              </a:rPr>
              <a:t>Ablator Areal Density</a:t>
            </a:r>
          </a:p>
          <a:p>
            <a:pPr marL="647248" lvl="1" indent="-280792">
              <a:spcBef>
                <a:spcPts val="0"/>
              </a:spcBef>
              <a:buClr>
                <a:srgbClr val="800000"/>
              </a:buClr>
              <a:buFont typeface="Wingdings" pitchFamily="2" charset="2"/>
              <a:buChar char="Ø"/>
              <a:defRPr/>
            </a:pPr>
            <a:r>
              <a:rPr lang="en-US" sz="1600" kern="0" dirty="0">
                <a:cs typeface="Arial" charset="0"/>
                <a:sym typeface="Symbol" pitchFamily="18" charset="2"/>
              </a:rPr>
              <a:t>Charged Particle Stopping Power</a:t>
            </a:r>
          </a:p>
          <a:p>
            <a:pPr marL="152295" indent="-280792">
              <a:spcBef>
                <a:spcPts val="0"/>
              </a:spcBef>
              <a:buClr>
                <a:srgbClr val="004080"/>
              </a:buClr>
              <a:buSzPct val="65000"/>
              <a:buFont typeface="Wingdings" pitchFamily="2" charset="2"/>
              <a:buChar char="n"/>
            </a:pPr>
            <a:r>
              <a:rPr lang="en-US" sz="1800" b="1" kern="0" dirty="0">
                <a:cs typeface="Arial" charset="0"/>
                <a:sym typeface="Symbol" pitchFamily="18" charset="2"/>
              </a:rPr>
              <a:t>Neutron Capture Cross Section measurements</a:t>
            </a:r>
          </a:p>
          <a:p>
            <a:pPr marL="647248" lvl="1" indent="-280792">
              <a:spcBef>
                <a:spcPts val="0"/>
              </a:spcBef>
              <a:buClr>
                <a:srgbClr val="800000"/>
              </a:buClr>
              <a:buFont typeface="Wingdings" pitchFamily="2" charset="2"/>
              <a:buChar char="Ø"/>
            </a:pPr>
            <a:r>
              <a:rPr lang="en-US" sz="1600" kern="0" dirty="0">
                <a:cs typeface="Arial" charset="0"/>
                <a:sym typeface="Symbol" pitchFamily="18" charset="2"/>
              </a:rPr>
              <a:t>Stellar </a:t>
            </a:r>
            <a:r>
              <a:rPr lang="en-US" sz="1600" kern="0" dirty="0" err="1">
                <a:cs typeface="Arial" charset="0"/>
                <a:sym typeface="Symbol" pitchFamily="18" charset="2"/>
              </a:rPr>
              <a:t>nucleo</a:t>
            </a:r>
            <a:r>
              <a:rPr lang="en-US" sz="1600" kern="0" dirty="0">
                <a:cs typeface="Arial" charset="0"/>
                <a:sym typeface="Symbol" pitchFamily="18" charset="2"/>
              </a:rPr>
              <a:t>-synthesis s-process</a:t>
            </a:r>
          </a:p>
          <a:p>
            <a:pPr marL="152295" indent="-280792">
              <a:spcBef>
                <a:spcPts val="0"/>
              </a:spcBef>
              <a:buClr>
                <a:srgbClr val="004080"/>
              </a:buClr>
              <a:buSzPct val="65000"/>
              <a:buFont typeface="Wingdings" pitchFamily="2" charset="2"/>
              <a:buChar char="n"/>
            </a:pPr>
            <a:r>
              <a:rPr lang="en-US" sz="1800" b="1" kern="0" dirty="0" smtClean="0">
                <a:cs typeface="Arial" charset="0"/>
              </a:rPr>
              <a:t>Future </a:t>
            </a:r>
            <a:r>
              <a:rPr lang="en-US" sz="1800" b="1" kern="0" dirty="0">
                <a:cs typeface="Arial" charset="0"/>
              </a:rPr>
              <a:t>Directions</a:t>
            </a:r>
          </a:p>
          <a:p>
            <a:pPr marL="606005" lvl="1" indent="-280792">
              <a:spcBef>
                <a:spcPts val="0"/>
              </a:spcBef>
              <a:buClr>
                <a:srgbClr val="004080"/>
              </a:buClr>
              <a:buSzPct val="65000"/>
              <a:buFont typeface="Wingdings" pitchFamily="2" charset="2"/>
              <a:buChar char="n"/>
            </a:pPr>
            <a:r>
              <a:rPr lang="en-US" sz="1800" b="1" kern="0" dirty="0">
                <a:cs typeface="Arial" charset="0"/>
              </a:rPr>
              <a:t>“Super” GCD, GCS, GRH-15m, GIS</a:t>
            </a:r>
          </a:p>
          <a:p>
            <a:pPr marL="152295" indent="-280792">
              <a:spcBef>
                <a:spcPts val="0"/>
              </a:spcBef>
              <a:buClr>
                <a:srgbClr val="004080"/>
              </a:buClr>
              <a:buSzPct val="65000"/>
              <a:buFont typeface="Wingdings" pitchFamily="2" charset="2"/>
              <a:buChar char="n"/>
            </a:pPr>
            <a:r>
              <a:rPr lang="en-US" sz="1800" b="1" kern="0" dirty="0">
                <a:cs typeface="Arial" charset="0"/>
              </a:rPr>
              <a:t>Summary</a:t>
            </a:r>
          </a:p>
          <a:p>
            <a:pPr marL="193542" indent="-280792">
              <a:spcBef>
                <a:spcPts val="0"/>
              </a:spcBef>
              <a:buClr>
                <a:srgbClr val="800000"/>
              </a:buClr>
              <a:buFont typeface="Wingdings" pitchFamily="2" charset="2"/>
              <a:buChar char="Ø"/>
            </a:pPr>
            <a:endParaRPr lang="en-US" sz="1600" kern="0" dirty="0">
              <a:cs typeface="Arial" charset="0"/>
              <a:sym typeface="Symbol" pitchFamily="18" charset="2"/>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6"/>
          <p:cNvSpPr>
            <a:spLocks noGrp="1" noChangeArrowheads="1"/>
          </p:cNvSpPr>
          <p:nvPr>
            <p:ph type="title" idx="4294967295"/>
          </p:nvPr>
        </p:nvSpPr>
        <p:spPr>
          <a:xfrm>
            <a:off x="838200" y="7"/>
            <a:ext cx="7537450" cy="944563"/>
          </a:xfrm>
        </p:spPr>
        <p:txBody>
          <a:bodyPr lIns="91364" tIns="45684" rIns="91364" bIns="45684"/>
          <a:lstStyle/>
          <a:p>
            <a:r>
              <a:rPr lang="en-US" sz="3300" dirty="0" smtClean="0">
                <a:ea typeface="ＭＳ Ｐゴシック" charset="-128"/>
              </a:rPr>
              <a:t>NIF allows studies of nuclear physics </a:t>
            </a:r>
            <a:br>
              <a:rPr lang="en-US" sz="3300" dirty="0" smtClean="0">
                <a:ea typeface="ＭＳ Ｐゴシック" charset="-128"/>
              </a:rPr>
            </a:br>
            <a:r>
              <a:rPr lang="en-US" sz="3300" i="1" dirty="0" smtClean="0">
                <a:ea typeface="ＭＳ Ｐゴシック" charset="-128"/>
              </a:rPr>
              <a:t>in a plasma environment</a:t>
            </a:r>
            <a:endParaRPr lang="en-US" sz="4000" dirty="0" smtClean="0">
              <a:ea typeface="ＭＳ Ｐゴシック" charset="-128"/>
            </a:endParaRPr>
          </a:p>
        </p:txBody>
      </p:sp>
      <p:sp>
        <p:nvSpPr>
          <p:cNvPr id="25603" name="Slide Number Placeholder 2"/>
          <p:cNvSpPr txBox="1">
            <a:spLocks/>
          </p:cNvSpPr>
          <p:nvPr/>
        </p:nvSpPr>
        <p:spPr bwMode="auto">
          <a:xfrm>
            <a:off x="8740782" y="6678356"/>
            <a:ext cx="207963" cy="92333"/>
          </a:xfrm>
          <a:prstGeom prst="rect">
            <a:avLst/>
          </a:prstGeom>
          <a:noFill/>
          <a:ln w="9525">
            <a:noFill/>
            <a:miter lim="800000"/>
            <a:headEnd/>
            <a:tailEnd/>
          </a:ln>
        </p:spPr>
        <p:txBody>
          <a:bodyPr lIns="0" tIns="0" rIns="0" bIns="0" anchor="b">
            <a:spAutoFit/>
          </a:bodyPr>
          <a:lstStyle/>
          <a:p>
            <a:pPr algn="r"/>
            <a:fld id="{BC40DF2D-2EF8-42CF-8436-81518CA64F8C}" type="slidenum">
              <a:rPr lang="en-US" sz="600" b="1">
                <a:solidFill>
                  <a:srgbClr val="000000"/>
                </a:solidFill>
                <a:latin typeface="Times" charset="0"/>
                <a:ea typeface="ＭＳ Ｐゴシック" charset="-128"/>
                <a:cs typeface="Arial" charset="0"/>
              </a:rPr>
              <a:pPr algn="r"/>
              <a:t>36</a:t>
            </a:fld>
            <a:endParaRPr lang="en-US" sz="600" b="1" dirty="0">
              <a:solidFill>
                <a:srgbClr val="000000"/>
              </a:solidFill>
              <a:latin typeface="Times" charset="0"/>
              <a:ea typeface="ＭＳ Ｐゴシック" charset="-128"/>
              <a:cs typeface="Arial" charset="0"/>
            </a:endParaRPr>
          </a:p>
        </p:txBody>
      </p:sp>
      <p:grpSp>
        <p:nvGrpSpPr>
          <p:cNvPr id="2" name="Group 31"/>
          <p:cNvGrpSpPr>
            <a:grpSpLocks/>
          </p:cNvGrpSpPr>
          <p:nvPr/>
        </p:nvGrpSpPr>
        <p:grpSpPr bwMode="auto">
          <a:xfrm>
            <a:off x="4725989" y="1703853"/>
            <a:ext cx="4214812" cy="3443287"/>
            <a:chOff x="3275" y="985"/>
            <a:chExt cx="2920" cy="2385"/>
          </a:xfrm>
        </p:grpSpPr>
        <p:sp>
          <p:nvSpPr>
            <p:cNvPr id="25615" name="Rectangle 4"/>
            <p:cNvSpPr>
              <a:spLocks noChangeArrowheads="1"/>
            </p:cNvSpPr>
            <p:nvPr/>
          </p:nvSpPr>
          <p:spPr bwMode="auto">
            <a:xfrm>
              <a:off x="3275" y="985"/>
              <a:ext cx="2920" cy="2385"/>
            </a:xfrm>
            <a:prstGeom prst="rect">
              <a:avLst/>
            </a:prstGeom>
            <a:solidFill>
              <a:schemeClr val="bg2"/>
            </a:solidFill>
            <a:ln w="12700">
              <a:solidFill>
                <a:schemeClr val="tx1"/>
              </a:solidFill>
              <a:miter lim="800000"/>
              <a:headEnd/>
              <a:tailEnd/>
            </a:ln>
          </p:spPr>
          <p:txBody>
            <a:bodyPr wrap="none" lIns="38462" tIns="19230" rIns="38462" bIns="19230" anchor="ctr"/>
            <a:lstStyle/>
            <a:p>
              <a:pPr algn="ctr"/>
              <a:endParaRPr lang="en-US" sz="1600" b="1" dirty="0">
                <a:solidFill>
                  <a:srgbClr val="000000"/>
                </a:solidFill>
                <a:latin typeface="Times" charset="0"/>
                <a:ea typeface="ＭＳ Ｐゴシック" charset="-128"/>
              </a:endParaRPr>
            </a:p>
          </p:txBody>
        </p:sp>
        <p:sp>
          <p:nvSpPr>
            <p:cNvPr id="25616" name="Rectangle 5"/>
            <p:cNvSpPr>
              <a:spLocks noChangeArrowheads="1"/>
            </p:cNvSpPr>
            <p:nvPr/>
          </p:nvSpPr>
          <p:spPr bwMode="auto">
            <a:xfrm>
              <a:off x="3886" y="1162"/>
              <a:ext cx="2186" cy="1905"/>
            </a:xfrm>
            <a:prstGeom prst="rect">
              <a:avLst/>
            </a:prstGeom>
            <a:solidFill>
              <a:schemeClr val="bg1"/>
            </a:solidFill>
            <a:ln w="12700">
              <a:solidFill>
                <a:schemeClr val="tx1"/>
              </a:solidFill>
              <a:miter lim="800000"/>
              <a:headEnd/>
              <a:tailEnd/>
            </a:ln>
          </p:spPr>
          <p:txBody>
            <a:bodyPr wrap="none" lIns="38462" tIns="19230" rIns="38462" bIns="19230" anchor="ctr"/>
            <a:lstStyle/>
            <a:p>
              <a:endParaRPr lang="en-US" sz="2400" dirty="0">
                <a:solidFill>
                  <a:srgbClr val="000000"/>
                </a:solidFill>
                <a:latin typeface="Times" charset="0"/>
                <a:ea typeface="ＭＳ Ｐゴシック" charset="-128"/>
              </a:endParaRPr>
            </a:p>
          </p:txBody>
        </p:sp>
        <p:sp>
          <p:nvSpPr>
            <p:cNvPr id="25617" name="Text Box 6"/>
            <p:cNvSpPr txBox="1">
              <a:spLocks noChangeArrowheads="1"/>
            </p:cNvSpPr>
            <p:nvPr/>
          </p:nvSpPr>
          <p:spPr bwMode="auto">
            <a:xfrm>
              <a:off x="3526" y="1087"/>
              <a:ext cx="344" cy="223"/>
            </a:xfrm>
            <a:prstGeom prst="rect">
              <a:avLst/>
            </a:prstGeom>
            <a:noFill/>
            <a:ln w="12700">
              <a:noFill/>
              <a:miter lim="800000"/>
              <a:headEnd/>
              <a:tailEnd/>
            </a:ln>
          </p:spPr>
          <p:txBody>
            <a:bodyPr wrap="none" lIns="38462" tIns="19230" rIns="38462" bIns="19230" anchor="ctr"/>
            <a:lstStyle/>
            <a:p>
              <a:pPr algn="ctr"/>
              <a:r>
                <a:rPr lang="en-US" sz="2400" b="1" dirty="0">
                  <a:solidFill>
                    <a:srgbClr val="000000"/>
                  </a:solidFill>
                  <a:latin typeface="Times" charset="0"/>
                  <a:ea typeface="ＭＳ Ｐゴシック" charset="-128"/>
                </a:rPr>
                <a:t>10</a:t>
              </a:r>
              <a:r>
                <a:rPr lang="en-US" sz="2400" b="1" baseline="30000" dirty="0">
                  <a:solidFill>
                    <a:srgbClr val="000000"/>
                  </a:solidFill>
                  <a:latin typeface="Times" charset="0"/>
                  <a:ea typeface="ＭＳ Ｐゴシック" charset="-128"/>
                </a:rPr>
                <a:t>40</a:t>
              </a:r>
              <a:endParaRPr lang="en-US" sz="2400" b="1" dirty="0">
                <a:solidFill>
                  <a:srgbClr val="000000"/>
                </a:solidFill>
                <a:latin typeface="Times" charset="0"/>
                <a:ea typeface="ＭＳ Ｐゴシック" charset="-128"/>
              </a:endParaRPr>
            </a:p>
          </p:txBody>
        </p:sp>
        <p:sp>
          <p:nvSpPr>
            <p:cNvPr id="25618" name="Text Box 7"/>
            <p:cNvSpPr txBox="1">
              <a:spLocks noChangeArrowheads="1"/>
            </p:cNvSpPr>
            <p:nvPr/>
          </p:nvSpPr>
          <p:spPr bwMode="auto">
            <a:xfrm>
              <a:off x="3526" y="1994"/>
              <a:ext cx="344" cy="223"/>
            </a:xfrm>
            <a:prstGeom prst="rect">
              <a:avLst/>
            </a:prstGeom>
            <a:noFill/>
            <a:ln w="12700">
              <a:noFill/>
              <a:miter lim="800000"/>
              <a:headEnd/>
              <a:tailEnd/>
            </a:ln>
          </p:spPr>
          <p:txBody>
            <a:bodyPr wrap="none" lIns="38462" tIns="19230" rIns="38462" bIns="19230" anchor="ctr"/>
            <a:lstStyle/>
            <a:p>
              <a:pPr algn="ctr"/>
              <a:r>
                <a:rPr lang="en-US" sz="2400" b="1" dirty="0">
                  <a:solidFill>
                    <a:srgbClr val="000000"/>
                  </a:solidFill>
                  <a:latin typeface="Times" charset="0"/>
                  <a:ea typeface="ＭＳ Ｐゴシック" charset="-128"/>
                </a:rPr>
                <a:t>10</a:t>
              </a:r>
              <a:r>
                <a:rPr lang="en-US" sz="2400" b="1" baseline="30000" dirty="0">
                  <a:solidFill>
                    <a:srgbClr val="000000"/>
                  </a:solidFill>
                  <a:latin typeface="Times" charset="0"/>
                  <a:ea typeface="ＭＳ Ｐゴシック" charset="-128"/>
                </a:rPr>
                <a:t>20</a:t>
              </a:r>
              <a:endParaRPr lang="en-US" sz="2400" b="1" dirty="0">
                <a:solidFill>
                  <a:srgbClr val="000000"/>
                </a:solidFill>
                <a:latin typeface="Times" charset="0"/>
                <a:ea typeface="ＭＳ Ｐゴシック" charset="-128"/>
              </a:endParaRPr>
            </a:p>
          </p:txBody>
        </p:sp>
        <p:sp>
          <p:nvSpPr>
            <p:cNvPr id="25619" name="Text Box 8"/>
            <p:cNvSpPr txBox="1">
              <a:spLocks noChangeArrowheads="1"/>
            </p:cNvSpPr>
            <p:nvPr/>
          </p:nvSpPr>
          <p:spPr bwMode="auto">
            <a:xfrm>
              <a:off x="3551" y="2919"/>
              <a:ext cx="297" cy="224"/>
            </a:xfrm>
            <a:prstGeom prst="rect">
              <a:avLst/>
            </a:prstGeom>
            <a:noFill/>
            <a:ln w="12700">
              <a:noFill/>
              <a:miter lim="800000"/>
              <a:headEnd/>
              <a:tailEnd/>
            </a:ln>
          </p:spPr>
          <p:txBody>
            <a:bodyPr wrap="none" lIns="38462" tIns="19230" rIns="38462" bIns="19230" anchor="ctr"/>
            <a:lstStyle/>
            <a:p>
              <a:pPr algn="ctr"/>
              <a:r>
                <a:rPr lang="en-US" sz="2400" b="1" dirty="0">
                  <a:solidFill>
                    <a:srgbClr val="000000"/>
                  </a:solidFill>
                  <a:latin typeface="Times" charset="0"/>
                  <a:ea typeface="ＭＳ Ｐゴシック" charset="-128"/>
                </a:rPr>
                <a:t>10</a:t>
              </a:r>
              <a:r>
                <a:rPr lang="en-US" sz="2400" b="1" baseline="30000" dirty="0">
                  <a:solidFill>
                    <a:srgbClr val="000000"/>
                  </a:solidFill>
                  <a:latin typeface="Times" charset="0"/>
                  <a:ea typeface="ＭＳ Ｐゴシック" charset="-128"/>
                </a:rPr>
                <a:t>0</a:t>
              </a:r>
              <a:endParaRPr lang="en-US" sz="2400" b="1" dirty="0">
                <a:solidFill>
                  <a:srgbClr val="000000"/>
                </a:solidFill>
                <a:latin typeface="Times" charset="0"/>
                <a:ea typeface="ＭＳ Ｐゴシック" charset="-128"/>
              </a:endParaRPr>
            </a:p>
          </p:txBody>
        </p:sp>
        <p:sp>
          <p:nvSpPr>
            <p:cNvPr id="25620" name="Rectangle 9"/>
            <p:cNvSpPr>
              <a:spLocks noChangeArrowheads="1"/>
            </p:cNvSpPr>
            <p:nvPr/>
          </p:nvSpPr>
          <p:spPr bwMode="auto">
            <a:xfrm>
              <a:off x="4015" y="2699"/>
              <a:ext cx="263" cy="382"/>
            </a:xfrm>
            <a:prstGeom prst="rect">
              <a:avLst/>
            </a:prstGeom>
            <a:solidFill>
              <a:srgbClr val="62A7C9"/>
            </a:solidFill>
            <a:ln w="9525">
              <a:noFill/>
              <a:miter lim="800000"/>
              <a:headEnd/>
              <a:tailEnd/>
            </a:ln>
          </p:spPr>
          <p:txBody>
            <a:bodyPr wrap="none" lIns="38462" tIns="19230" rIns="38462" bIns="19230" anchor="ctr"/>
            <a:lstStyle/>
            <a:p>
              <a:endParaRPr lang="en-US" sz="2400" dirty="0">
                <a:solidFill>
                  <a:srgbClr val="000000"/>
                </a:solidFill>
                <a:latin typeface="Times" charset="0"/>
                <a:ea typeface="ＭＳ Ｐゴシック" charset="-128"/>
              </a:endParaRPr>
            </a:p>
          </p:txBody>
        </p:sp>
        <p:sp>
          <p:nvSpPr>
            <p:cNvPr id="25621" name="Rectangle 10"/>
            <p:cNvSpPr>
              <a:spLocks noChangeArrowheads="1"/>
            </p:cNvSpPr>
            <p:nvPr/>
          </p:nvSpPr>
          <p:spPr bwMode="auto">
            <a:xfrm>
              <a:off x="4012" y="2510"/>
              <a:ext cx="263" cy="198"/>
            </a:xfrm>
            <a:prstGeom prst="rect">
              <a:avLst/>
            </a:prstGeom>
            <a:gradFill rotWithShape="0">
              <a:gsLst>
                <a:gs pos="0">
                  <a:srgbClr val="FFFFFF"/>
                </a:gs>
                <a:gs pos="100000">
                  <a:srgbClr val="62A7C9"/>
                </a:gs>
              </a:gsLst>
              <a:lin ang="5400000" scaled="1"/>
            </a:gradFill>
            <a:ln w="9525">
              <a:noFill/>
              <a:miter lim="800000"/>
              <a:headEnd/>
              <a:tailEnd/>
            </a:ln>
          </p:spPr>
          <p:txBody>
            <a:bodyPr wrap="none" lIns="38462" tIns="19230" rIns="38462" bIns="19230" anchor="ctr"/>
            <a:lstStyle/>
            <a:p>
              <a:endParaRPr lang="en-US" sz="2400" dirty="0">
                <a:solidFill>
                  <a:srgbClr val="000000"/>
                </a:solidFill>
                <a:latin typeface="Times" charset="0"/>
                <a:ea typeface="ＭＳ Ｐゴシック" charset="-128"/>
              </a:endParaRPr>
            </a:p>
          </p:txBody>
        </p:sp>
        <p:sp>
          <p:nvSpPr>
            <p:cNvPr id="25622" name="Text Box 11"/>
            <p:cNvSpPr txBox="1">
              <a:spLocks noChangeArrowheads="1"/>
            </p:cNvSpPr>
            <p:nvPr/>
          </p:nvSpPr>
          <p:spPr bwMode="auto">
            <a:xfrm>
              <a:off x="3790" y="3105"/>
              <a:ext cx="2136" cy="184"/>
            </a:xfrm>
            <a:prstGeom prst="rect">
              <a:avLst/>
            </a:prstGeom>
            <a:noFill/>
            <a:ln w="12700">
              <a:noFill/>
              <a:miter lim="800000"/>
              <a:headEnd/>
              <a:tailEnd/>
            </a:ln>
          </p:spPr>
          <p:txBody>
            <a:bodyPr wrap="none" lIns="38462" tIns="19230" rIns="38462" bIns="19230" anchor="ctr"/>
            <a:lstStyle/>
            <a:p>
              <a:pPr algn="ctr"/>
              <a:r>
                <a:rPr lang="en-US" sz="1100" b="1" dirty="0">
                  <a:solidFill>
                    <a:srgbClr val="000000"/>
                  </a:solidFill>
                  <a:latin typeface="Times" charset="0"/>
                  <a:ea typeface="ＭＳ Ｐゴシック" charset="-128"/>
                </a:rPr>
                <a:t>LANSCE/WNR     Reactor             SNS               NIF</a:t>
              </a:r>
            </a:p>
          </p:txBody>
        </p:sp>
        <p:sp>
          <p:nvSpPr>
            <p:cNvPr id="25623" name="Rectangle 12"/>
            <p:cNvSpPr>
              <a:spLocks noChangeArrowheads="1"/>
            </p:cNvSpPr>
            <p:nvPr/>
          </p:nvSpPr>
          <p:spPr bwMode="auto">
            <a:xfrm>
              <a:off x="4588" y="2413"/>
              <a:ext cx="263" cy="654"/>
            </a:xfrm>
            <a:prstGeom prst="rect">
              <a:avLst/>
            </a:prstGeom>
            <a:solidFill>
              <a:srgbClr val="62A7C9"/>
            </a:solidFill>
            <a:ln w="9525">
              <a:noFill/>
              <a:miter lim="800000"/>
              <a:headEnd/>
              <a:tailEnd/>
            </a:ln>
          </p:spPr>
          <p:txBody>
            <a:bodyPr wrap="none" lIns="38462" tIns="19230" rIns="38462" bIns="19230" anchor="ctr"/>
            <a:lstStyle/>
            <a:p>
              <a:endParaRPr lang="en-US" sz="2400" dirty="0">
                <a:solidFill>
                  <a:srgbClr val="000000"/>
                </a:solidFill>
                <a:latin typeface="Times" charset="0"/>
                <a:ea typeface="ＭＳ Ｐゴシック" charset="-128"/>
              </a:endParaRPr>
            </a:p>
          </p:txBody>
        </p:sp>
        <p:sp>
          <p:nvSpPr>
            <p:cNvPr id="25624" name="Rectangle 13"/>
            <p:cNvSpPr>
              <a:spLocks noChangeArrowheads="1"/>
            </p:cNvSpPr>
            <p:nvPr/>
          </p:nvSpPr>
          <p:spPr bwMode="auto">
            <a:xfrm>
              <a:off x="4585" y="2240"/>
              <a:ext cx="262" cy="200"/>
            </a:xfrm>
            <a:prstGeom prst="rect">
              <a:avLst/>
            </a:prstGeom>
            <a:gradFill rotWithShape="0">
              <a:gsLst>
                <a:gs pos="0">
                  <a:srgbClr val="FFFFFF"/>
                </a:gs>
                <a:gs pos="100000">
                  <a:srgbClr val="62A7C9"/>
                </a:gs>
              </a:gsLst>
              <a:lin ang="5400000" scaled="1"/>
            </a:gradFill>
            <a:ln w="9525">
              <a:noFill/>
              <a:miter lim="800000"/>
              <a:headEnd/>
              <a:tailEnd/>
            </a:ln>
          </p:spPr>
          <p:txBody>
            <a:bodyPr wrap="none" lIns="38462" tIns="19230" rIns="38462" bIns="19230" anchor="ctr"/>
            <a:lstStyle/>
            <a:p>
              <a:endParaRPr lang="en-US" sz="2400" dirty="0">
                <a:solidFill>
                  <a:srgbClr val="000000"/>
                </a:solidFill>
                <a:latin typeface="Times" charset="0"/>
                <a:ea typeface="ＭＳ Ｐゴシック" charset="-128"/>
              </a:endParaRPr>
            </a:p>
          </p:txBody>
        </p:sp>
        <p:sp>
          <p:nvSpPr>
            <p:cNvPr id="25625" name="Rectangle 14"/>
            <p:cNvSpPr>
              <a:spLocks noChangeArrowheads="1"/>
            </p:cNvSpPr>
            <p:nvPr/>
          </p:nvSpPr>
          <p:spPr bwMode="auto">
            <a:xfrm>
              <a:off x="5183" y="2350"/>
              <a:ext cx="263" cy="726"/>
            </a:xfrm>
            <a:prstGeom prst="rect">
              <a:avLst/>
            </a:prstGeom>
            <a:solidFill>
              <a:srgbClr val="62A7C9"/>
            </a:solidFill>
            <a:ln w="9525">
              <a:noFill/>
              <a:miter lim="800000"/>
              <a:headEnd/>
              <a:tailEnd/>
            </a:ln>
          </p:spPr>
          <p:txBody>
            <a:bodyPr wrap="none" lIns="38462" tIns="19230" rIns="38462" bIns="19230" anchor="ctr"/>
            <a:lstStyle/>
            <a:p>
              <a:endParaRPr lang="en-US" sz="2400" dirty="0">
                <a:solidFill>
                  <a:srgbClr val="000000"/>
                </a:solidFill>
                <a:latin typeface="Times" charset="0"/>
                <a:ea typeface="ＭＳ Ｐゴシック" charset="-128"/>
              </a:endParaRPr>
            </a:p>
          </p:txBody>
        </p:sp>
        <p:sp>
          <p:nvSpPr>
            <p:cNvPr id="25626" name="Rectangle 15"/>
            <p:cNvSpPr>
              <a:spLocks noChangeArrowheads="1"/>
            </p:cNvSpPr>
            <p:nvPr/>
          </p:nvSpPr>
          <p:spPr bwMode="auto">
            <a:xfrm>
              <a:off x="5188" y="2344"/>
              <a:ext cx="262" cy="198"/>
            </a:xfrm>
            <a:prstGeom prst="rect">
              <a:avLst/>
            </a:prstGeom>
            <a:gradFill rotWithShape="0">
              <a:gsLst>
                <a:gs pos="0">
                  <a:srgbClr val="FFFFFF"/>
                </a:gs>
                <a:gs pos="100000">
                  <a:srgbClr val="62A7C9"/>
                </a:gs>
              </a:gsLst>
              <a:lin ang="5400000" scaled="1"/>
            </a:gradFill>
            <a:ln w="9525">
              <a:noFill/>
              <a:miter lim="800000"/>
              <a:headEnd/>
              <a:tailEnd/>
            </a:ln>
          </p:spPr>
          <p:txBody>
            <a:bodyPr wrap="none" lIns="38462" tIns="19230" rIns="38462" bIns="19230" anchor="ctr"/>
            <a:lstStyle/>
            <a:p>
              <a:endParaRPr lang="en-US" sz="2400" dirty="0">
                <a:solidFill>
                  <a:srgbClr val="000000"/>
                </a:solidFill>
                <a:latin typeface="Times" charset="0"/>
                <a:ea typeface="ＭＳ Ｐゴシック" charset="-128"/>
              </a:endParaRPr>
            </a:p>
          </p:txBody>
        </p:sp>
        <p:sp>
          <p:nvSpPr>
            <p:cNvPr id="25627" name="Rectangle 16"/>
            <p:cNvSpPr>
              <a:spLocks noChangeArrowheads="1"/>
            </p:cNvSpPr>
            <p:nvPr/>
          </p:nvSpPr>
          <p:spPr bwMode="auto">
            <a:xfrm>
              <a:off x="5669" y="1651"/>
              <a:ext cx="264" cy="1425"/>
            </a:xfrm>
            <a:prstGeom prst="rect">
              <a:avLst/>
            </a:prstGeom>
            <a:solidFill>
              <a:srgbClr val="62A7C9"/>
            </a:solidFill>
            <a:ln w="9525">
              <a:noFill/>
              <a:miter lim="800000"/>
              <a:headEnd/>
              <a:tailEnd/>
            </a:ln>
          </p:spPr>
          <p:txBody>
            <a:bodyPr wrap="none" lIns="38462" tIns="19230" rIns="38462" bIns="19230" anchor="ctr"/>
            <a:lstStyle/>
            <a:p>
              <a:endParaRPr lang="en-US" sz="2400" dirty="0">
                <a:solidFill>
                  <a:srgbClr val="000000"/>
                </a:solidFill>
                <a:latin typeface="Times" charset="0"/>
                <a:ea typeface="ＭＳ Ｐゴシック" charset="-128"/>
              </a:endParaRPr>
            </a:p>
          </p:txBody>
        </p:sp>
        <p:sp>
          <p:nvSpPr>
            <p:cNvPr id="25628" name="Rectangle 17"/>
            <p:cNvSpPr>
              <a:spLocks noChangeArrowheads="1"/>
            </p:cNvSpPr>
            <p:nvPr/>
          </p:nvSpPr>
          <p:spPr bwMode="auto">
            <a:xfrm>
              <a:off x="5669" y="1447"/>
              <a:ext cx="263" cy="199"/>
            </a:xfrm>
            <a:prstGeom prst="rect">
              <a:avLst/>
            </a:prstGeom>
            <a:gradFill rotWithShape="0">
              <a:gsLst>
                <a:gs pos="0">
                  <a:srgbClr val="FFFFFF"/>
                </a:gs>
                <a:gs pos="100000">
                  <a:srgbClr val="62A7C9"/>
                </a:gs>
              </a:gsLst>
              <a:lin ang="5400000" scaled="1"/>
            </a:gradFill>
            <a:ln w="9525">
              <a:noFill/>
              <a:miter lim="800000"/>
              <a:headEnd/>
              <a:tailEnd/>
            </a:ln>
          </p:spPr>
          <p:txBody>
            <a:bodyPr wrap="none" lIns="38462" tIns="19230" rIns="38462" bIns="19230" anchor="ctr"/>
            <a:lstStyle/>
            <a:p>
              <a:endParaRPr lang="en-US" sz="2400" dirty="0">
                <a:solidFill>
                  <a:srgbClr val="000000"/>
                </a:solidFill>
                <a:latin typeface="Times" charset="0"/>
                <a:ea typeface="ＭＳ Ｐゴシック" charset="-128"/>
              </a:endParaRPr>
            </a:p>
          </p:txBody>
        </p:sp>
        <p:sp>
          <p:nvSpPr>
            <p:cNvPr id="25629" name="Text Box 18"/>
            <p:cNvSpPr txBox="1">
              <a:spLocks noChangeArrowheads="1"/>
            </p:cNvSpPr>
            <p:nvPr/>
          </p:nvSpPr>
          <p:spPr bwMode="auto">
            <a:xfrm>
              <a:off x="5189" y="1414"/>
              <a:ext cx="482" cy="370"/>
            </a:xfrm>
            <a:prstGeom prst="rect">
              <a:avLst/>
            </a:prstGeom>
            <a:noFill/>
            <a:ln w="9525">
              <a:noFill/>
              <a:miter lim="800000"/>
              <a:headEnd/>
              <a:tailEnd/>
            </a:ln>
          </p:spPr>
          <p:txBody>
            <a:bodyPr wrap="none" lIns="38462" tIns="19230" rIns="38462" bIns="19230" anchor="ctr"/>
            <a:lstStyle/>
            <a:p>
              <a:pPr algn="ctr"/>
              <a:r>
                <a:rPr lang="en-US" sz="1300" dirty="0">
                  <a:solidFill>
                    <a:srgbClr val="000000"/>
                  </a:solidFill>
                  <a:latin typeface="Times" charset="0"/>
                  <a:ea typeface="ＭＳ Ｐゴシック" charset="-128"/>
                </a:rPr>
                <a:t>10</a:t>
              </a:r>
              <a:r>
                <a:rPr lang="en-US" sz="1300" baseline="30000" dirty="0">
                  <a:solidFill>
                    <a:srgbClr val="000000"/>
                  </a:solidFill>
                  <a:latin typeface="Times" charset="0"/>
                  <a:ea typeface="ＭＳ Ｐゴシック" charset="-128"/>
                </a:rPr>
                <a:t>27-33</a:t>
              </a:r>
              <a:r>
                <a:rPr lang="en-US" sz="2500" dirty="0">
                  <a:solidFill>
                    <a:srgbClr val="000000"/>
                  </a:solidFill>
                  <a:latin typeface="Times" charset="0"/>
                  <a:ea typeface="ＭＳ Ｐゴシック" charset="-128"/>
                </a:rPr>
                <a:t>{</a:t>
              </a:r>
              <a:endParaRPr lang="en-US" sz="1300" dirty="0">
                <a:solidFill>
                  <a:srgbClr val="000000"/>
                </a:solidFill>
                <a:latin typeface="Times" charset="0"/>
                <a:ea typeface="ＭＳ Ｐゴシック" charset="-128"/>
              </a:endParaRPr>
            </a:p>
          </p:txBody>
        </p:sp>
        <p:sp>
          <p:nvSpPr>
            <p:cNvPr id="25630" name="Text Box 19"/>
            <p:cNvSpPr txBox="1">
              <a:spLocks noChangeArrowheads="1"/>
            </p:cNvSpPr>
            <p:nvPr/>
          </p:nvSpPr>
          <p:spPr bwMode="auto">
            <a:xfrm rot="-5400000">
              <a:off x="2813" y="1962"/>
              <a:ext cx="1230" cy="207"/>
            </a:xfrm>
            <a:prstGeom prst="rect">
              <a:avLst/>
            </a:prstGeom>
            <a:noFill/>
            <a:ln w="12700">
              <a:noFill/>
              <a:miter lim="800000"/>
              <a:headEnd/>
              <a:tailEnd/>
            </a:ln>
          </p:spPr>
          <p:txBody>
            <a:bodyPr wrap="none" lIns="38462" tIns="19230" rIns="38462" bIns="19230" anchor="ctr"/>
            <a:lstStyle/>
            <a:p>
              <a:pPr algn="ctr"/>
              <a:r>
                <a:rPr lang="en-US" sz="1600" b="1" dirty="0">
                  <a:solidFill>
                    <a:srgbClr val="000000"/>
                  </a:solidFill>
                  <a:latin typeface="Times" charset="0"/>
                  <a:ea typeface="ＭＳ Ｐゴシック" charset="-128"/>
                </a:rPr>
                <a:t>Flux (n/s/cm</a:t>
              </a:r>
              <a:r>
                <a:rPr lang="en-US" sz="1600" b="1" baseline="30000" dirty="0">
                  <a:solidFill>
                    <a:srgbClr val="000000"/>
                  </a:solidFill>
                  <a:latin typeface="Times" charset="0"/>
                  <a:ea typeface="ＭＳ Ｐゴシック" charset="-128"/>
                </a:rPr>
                <a:t>2</a:t>
              </a:r>
              <a:r>
                <a:rPr lang="en-US" sz="1600" b="1" dirty="0">
                  <a:solidFill>
                    <a:srgbClr val="000000"/>
                  </a:solidFill>
                  <a:latin typeface="Times" charset="0"/>
                  <a:ea typeface="ＭＳ Ｐゴシック" charset="-128"/>
                </a:rPr>
                <a:t>)</a:t>
              </a:r>
            </a:p>
          </p:txBody>
        </p:sp>
      </p:grpSp>
      <p:sp>
        <p:nvSpPr>
          <p:cNvPr id="25605" name="Oval 22"/>
          <p:cNvSpPr>
            <a:spLocks noChangeArrowheads="1"/>
          </p:cNvSpPr>
          <p:nvPr/>
        </p:nvSpPr>
        <p:spPr bwMode="auto">
          <a:xfrm>
            <a:off x="498482" y="1583199"/>
            <a:ext cx="2468563" cy="2241550"/>
          </a:xfrm>
          <a:prstGeom prst="ellipse">
            <a:avLst/>
          </a:prstGeom>
          <a:solidFill>
            <a:srgbClr val="6FCEF8">
              <a:alpha val="67058"/>
            </a:srgbClr>
          </a:solidFill>
          <a:ln w="9525">
            <a:solidFill>
              <a:schemeClr val="tx1"/>
            </a:solidFill>
            <a:round/>
            <a:headEnd/>
            <a:tailEnd/>
          </a:ln>
        </p:spPr>
        <p:txBody>
          <a:bodyPr wrap="none" lIns="91355" tIns="45679" rIns="91355" bIns="45679" anchor="ctr"/>
          <a:lstStyle/>
          <a:p>
            <a:endParaRPr lang="en-US" sz="2400" dirty="0">
              <a:solidFill>
                <a:srgbClr val="000000"/>
              </a:solidFill>
              <a:latin typeface="Times" charset="0"/>
              <a:ea typeface="ＭＳ Ｐゴシック" charset="-128"/>
            </a:endParaRPr>
          </a:p>
        </p:txBody>
      </p:sp>
      <p:sp>
        <p:nvSpPr>
          <p:cNvPr id="25606" name="Oval 23"/>
          <p:cNvSpPr>
            <a:spLocks noChangeArrowheads="1"/>
          </p:cNvSpPr>
          <p:nvPr/>
        </p:nvSpPr>
        <p:spPr bwMode="auto">
          <a:xfrm>
            <a:off x="2139957" y="1624475"/>
            <a:ext cx="2468563" cy="2259012"/>
          </a:xfrm>
          <a:prstGeom prst="ellipse">
            <a:avLst/>
          </a:prstGeom>
          <a:solidFill>
            <a:srgbClr val="F99FC8">
              <a:alpha val="41176"/>
            </a:srgbClr>
          </a:solidFill>
          <a:ln w="12700">
            <a:solidFill>
              <a:schemeClr val="tx1"/>
            </a:solidFill>
            <a:round/>
            <a:headEnd/>
            <a:tailEnd/>
          </a:ln>
        </p:spPr>
        <p:txBody>
          <a:bodyPr wrap="none" lIns="91355" tIns="45679" rIns="91355" bIns="45679" anchor="ctr"/>
          <a:lstStyle/>
          <a:p>
            <a:endParaRPr lang="en-US" sz="2400" dirty="0">
              <a:solidFill>
                <a:srgbClr val="000000"/>
              </a:solidFill>
              <a:latin typeface="Times" charset="0"/>
              <a:ea typeface="ＭＳ Ｐゴシック" charset="-128"/>
            </a:endParaRPr>
          </a:p>
        </p:txBody>
      </p:sp>
      <p:sp>
        <p:nvSpPr>
          <p:cNvPr id="25607" name="Rectangle 24"/>
          <p:cNvSpPr>
            <a:spLocks noChangeArrowheads="1"/>
          </p:cNvSpPr>
          <p:nvPr/>
        </p:nvSpPr>
        <p:spPr bwMode="auto">
          <a:xfrm>
            <a:off x="2886075" y="1946738"/>
            <a:ext cx="1727200" cy="698322"/>
          </a:xfrm>
          <a:prstGeom prst="rect">
            <a:avLst/>
          </a:prstGeom>
          <a:noFill/>
          <a:ln w="9525">
            <a:noFill/>
            <a:miter lim="800000"/>
            <a:headEnd/>
            <a:tailEnd/>
          </a:ln>
        </p:spPr>
        <p:txBody>
          <a:bodyPr lIns="81967" tIns="40984" rIns="81967" bIns="40984">
            <a:spAutoFit/>
          </a:bodyPr>
          <a:lstStyle/>
          <a:p>
            <a:pPr algn="ctr"/>
            <a:r>
              <a:rPr lang="en-US" sz="1600" b="1" dirty="0">
                <a:solidFill>
                  <a:srgbClr val="000000"/>
                </a:solidFill>
                <a:latin typeface="Times" charset="0"/>
                <a:ea typeface="ＭＳ Ｐゴシック" charset="-128"/>
              </a:rPr>
              <a:t>Hot </a:t>
            </a:r>
          </a:p>
          <a:p>
            <a:pPr algn="ctr"/>
            <a:r>
              <a:rPr lang="en-US" sz="1600" b="1" i="1" dirty="0" err="1">
                <a:solidFill>
                  <a:srgbClr val="000000"/>
                </a:solidFill>
                <a:latin typeface="Times" charset="0"/>
                <a:ea typeface="ＭＳ Ｐゴシック" charset="-128"/>
              </a:rPr>
              <a:t>kT</a:t>
            </a:r>
            <a:r>
              <a:rPr lang="en-US" sz="1600" b="1" dirty="0">
                <a:solidFill>
                  <a:srgbClr val="000000"/>
                </a:solidFill>
                <a:latin typeface="Times" charset="0"/>
                <a:ea typeface="ＭＳ Ｐゴシック" charset="-128"/>
              </a:rPr>
              <a:t>=1-100 </a:t>
            </a:r>
            <a:r>
              <a:rPr lang="en-US" sz="1600" b="1" dirty="0" err="1">
                <a:solidFill>
                  <a:srgbClr val="000000"/>
                </a:solidFill>
                <a:latin typeface="Times" charset="0"/>
                <a:ea typeface="ＭＳ Ｐゴシック" charset="-128"/>
              </a:rPr>
              <a:t>keV</a:t>
            </a:r>
            <a:r>
              <a:rPr lang="en-US" sz="2400" b="1" dirty="0">
                <a:solidFill>
                  <a:srgbClr val="000000"/>
                </a:solidFill>
                <a:latin typeface="Times" charset="0"/>
                <a:ea typeface="ＭＳ Ｐゴシック" charset="-128"/>
              </a:rPr>
              <a:t> </a:t>
            </a:r>
          </a:p>
        </p:txBody>
      </p:sp>
      <p:sp>
        <p:nvSpPr>
          <p:cNvPr id="25608" name="Rectangle 25"/>
          <p:cNvSpPr>
            <a:spLocks noChangeArrowheads="1"/>
          </p:cNvSpPr>
          <p:nvPr/>
        </p:nvSpPr>
        <p:spPr bwMode="auto">
          <a:xfrm>
            <a:off x="463550" y="2003892"/>
            <a:ext cx="1787525" cy="575211"/>
          </a:xfrm>
          <a:prstGeom prst="rect">
            <a:avLst/>
          </a:prstGeom>
          <a:noFill/>
          <a:ln w="9525">
            <a:noFill/>
            <a:miter lim="800000"/>
            <a:headEnd/>
            <a:tailEnd/>
          </a:ln>
        </p:spPr>
        <p:txBody>
          <a:bodyPr lIns="81967" tIns="40984" rIns="81967" bIns="40984">
            <a:spAutoFit/>
          </a:bodyPr>
          <a:lstStyle/>
          <a:p>
            <a:pPr algn="ctr"/>
            <a:r>
              <a:rPr lang="en-US" sz="1600" b="1" dirty="0">
                <a:solidFill>
                  <a:srgbClr val="000000"/>
                </a:solidFill>
                <a:latin typeface="Times" charset="0"/>
                <a:ea typeface="ＭＳ Ｐゴシック" charset="-128"/>
              </a:rPr>
              <a:t>Dense</a:t>
            </a:r>
          </a:p>
          <a:p>
            <a:pPr algn="ctr"/>
            <a:r>
              <a:rPr lang="en-US" sz="1600" b="1" dirty="0">
                <a:solidFill>
                  <a:srgbClr val="000000"/>
                </a:solidFill>
                <a:latin typeface="Times" charset="0"/>
                <a:ea typeface="ＭＳ Ｐゴシック" charset="-128"/>
              </a:rPr>
              <a:t> 1-1000 g/cm</a:t>
            </a:r>
            <a:r>
              <a:rPr lang="en-US" sz="1600" b="1" baseline="30000" dirty="0">
                <a:solidFill>
                  <a:srgbClr val="000000"/>
                </a:solidFill>
                <a:latin typeface="Times" charset="0"/>
                <a:ea typeface="ＭＳ Ｐゴシック" charset="-128"/>
              </a:rPr>
              <a:t>3</a:t>
            </a:r>
          </a:p>
        </p:txBody>
      </p:sp>
      <p:sp>
        <p:nvSpPr>
          <p:cNvPr id="25609" name="Oval 26"/>
          <p:cNvSpPr>
            <a:spLocks noChangeArrowheads="1"/>
          </p:cNvSpPr>
          <p:nvPr/>
        </p:nvSpPr>
        <p:spPr bwMode="auto">
          <a:xfrm>
            <a:off x="1355732" y="2838911"/>
            <a:ext cx="2466975" cy="2236788"/>
          </a:xfrm>
          <a:prstGeom prst="ellipse">
            <a:avLst/>
          </a:prstGeom>
          <a:solidFill>
            <a:srgbClr val="FFFF00">
              <a:alpha val="34901"/>
            </a:srgbClr>
          </a:solidFill>
          <a:ln w="9525">
            <a:solidFill>
              <a:schemeClr val="tx1"/>
            </a:solidFill>
            <a:round/>
            <a:headEnd/>
            <a:tailEnd/>
          </a:ln>
        </p:spPr>
        <p:txBody>
          <a:bodyPr wrap="none" lIns="91355" tIns="45679" rIns="91355" bIns="45679" anchor="ctr"/>
          <a:lstStyle/>
          <a:p>
            <a:endParaRPr lang="en-US" sz="2400" dirty="0">
              <a:solidFill>
                <a:srgbClr val="000000"/>
              </a:solidFill>
              <a:latin typeface="Times" charset="0"/>
              <a:ea typeface="ＭＳ Ｐゴシック" charset="-128"/>
            </a:endParaRPr>
          </a:p>
        </p:txBody>
      </p:sp>
      <p:sp>
        <p:nvSpPr>
          <p:cNvPr id="25610" name="Text Box 28"/>
          <p:cNvSpPr txBox="1">
            <a:spLocks noChangeArrowheads="1"/>
          </p:cNvSpPr>
          <p:nvPr/>
        </p:nvSpPr>
        <p:spPr bwMode="auto">
          <a:xfrm>
            <a:off x="1508125" y="3894603"/>
            <a:ext cx="2160588" cy="331787"/>
          </a:xfrm>
          <a:prstGeom prst="rect">
            <a:avLst/>
          </a:prstGeom>
          <a:noFill/>
          <a:ln w="12700">
            <a:noFill/>
            <a:miter lim="800000"/>
            <a:headEnd/>
            <a:tailEnd/>
          </a:ln>
        </p:spPr>
        <p:txBody>
          <a:bodyPr lIns="81985" tIns="40993" rIns="81985" bIns="40993">
            <a:spAutoFit/>
          </a:bodyPr>
          <a:lstStyle/>
          <a:p>
            <a:pPr algn="ctr"/>
            <a:r>
              <a:rPr lang="en-US" sz="1600" b="1" dirty="0">
                <a:solidFill>
                  <a:srgbClr val="ED181E"/>
                </a:solidFill>
                <a:latin typeface="Times" charset="0"/>
                <a:ea typeface="ＭＳ Ｐゴシック" charset="-128"/>
              </a:rPr>
              <a:t>High Neutron Flux</a:t>
            </a:r>
          </a:p>
        </p:txBody>
      </p:sp>
      <p:sp>
        <p:nvSpPr>
          <p:cNvPr id="25611" name="Text Box 29"/>
          <p:cNvSpPr txBox="1">
            <a:spLocks noChangeArrowheads="1"/>
          </p:cNvSpPr>
          <p:nvPr/>
        </p:nvSpPr>
        <p:spPr bwMode="auto">
          <a:xfrm>
            <a:off x="1500190" y="4118442"/>
            <a:ext cx="2178050" cy="575229"/>
          </a:xfrm>
          <a:prstGeom prst="rect">
            <a:avLst/>
          </a:prstGeom>
          <a:noFill/>
          <a:ln w="12700">
            <a:noFill/>
            <a:miter lim="800000"/>
            <a:headEnd/>
            <a:tailEnd/>
          </a:ln>
        </p:spPr>
        <p:txBody>
          <a:bodyPr lIns="81985" tIns="40993" rIns="81985" bIns="40993">
            <a:spAutoFit/>
          </a:bodyPr>
          <a:lstStyle/>
          <a:p>
            <a:pPr algn="ctr"/>
            <a:r>
              <a:rPr lang="en-US" sz="1600" b="1" dirty="0">
                <a:solidFill>
                  <a:srgbClr val="000000"/>
                </a:solidFill>
                <a:latin typeface="Times" charset="0"/>
                <a:ea typeface="ＭＳ Ｐゴシック" charset="-128"/>
              </a:rPr>
              <a:t>≈10</a:t>
            </a:r>
            <a:r>
              <a:rPr lang="en-US" sz="1600" b="1" baseline="30000" dirty="0">
                <a:solidFill>
                  <a:srgbClr val="000000"/>
                </a:solidFill>
                <a:latin typeface="Times" charset="0"/>
                <a:ea typeface="ＭＳ Ｐゴシック" charset="-128"/>
              </a:rPr>
              <a:t>27-33</a:t>
            </a:r>
            <a:r>
              <a:rPr lang="en-US" sz="1600" b="1" dirty="0">
                <a:solidFill>
                  <a:srgbClr val="000000"/>
                </a:solidFill>
                <a:latin typeface="Times" charset="0"/>
                <a:ea typeface="ＭＳ Ｐゴシック" charset="-128"/>
              </a:rPr>
              <a:t> cm</a:t>
            </a:r>
            <a:r>
              <a:rPr lang="en-US" sz="1600" b="1" baseline="30000" dirty="0">
                <a:solidFill>
                  <a:srgbClr val="000000"/>
                </a:solidFill>
                <a:latin typeface="Times" charset="0"/>
                <a:ea typeface="ＭＳ Ｐゴシック" charset="-128"/>
              </a:rPr>
              <a:t>-2</a:t>
            </a:r>
            <a:r>
              <a:rPr lang="en-US" sz="1600" b="1" dirty="0">
                <a:solidFill>
                  <a:srgbClr val="000000"/>
                </a:solidFill>
                <a:latin typeface="Times" charset="0"/>
                <a:ea typeface="ＭＳ Ｐゴシック" charset="-128"/>
              </a:rPr>
              <a:t> s</a:t>
            </a:r>
            <a:r>
              <a:rPr lang="en-US" sz="1600" b="1" baseline="30000" dirty="0">
                <a:solidFill>
                  <a:srgbClr val="000000"/>
                </a:solidFill>
                <a:latin typeface="Times" charset="0"/>
                <a:ea typeface="ＭＳ Ｐゴシック" charset="-128"/>
              </a:rPr>
              <a:t>-1</a:t>
            </a:r>
          </a:p>
          <a:p>
            <a:pPr algn="ctr"/>
            <a:r>
              <a:rPr lang="en-US" sz="1600" b="1" dirty="0">
                <a:solidFill>
                  <a:srgbClr val="000000"/>
                </a:solidFill>
                <a:latin typeface="Times" charset="0"/>
                <a:ea typeface="ＭＳ Ｐゴシック" charset="-128"/>
              </a:rPr>
              <a:t>(</a:t>
            </a:r>
            <a:r>
              <a:rPr lang="en-US" sz="1600" b="1" dirty="0" err="1">
                <a:solidFill>
                  <a:srgbClr val="000000"/>
                </a:solidFill>
                <a:latin typeface="Times" charset="0"/>
                <a:ea typeface="ＭＳ Ｐゴシック" charset="-128"/>
              </a:rPr>
              <a:t>fluence</a:t>
            </a:r>
            <a:r>
              <a:rPr lang="en-US" sz="1600" b="1" dirty="0">
                <a:solidFill>
                  <a:srgbClr val="000000"/>
                </a:solidFill>
                <a:latin typeface="Times" charset="0"/>
                <a:ea typeface="ＭＳ Ｐゴシック" charset="-128"/>
              </a:rPr>
              <a:t>=10</a:t>
            </a:r>
            <a:r>
              <a:rPr lang="en-US" sz="1600" b="1" baseline="30000" dirty="0">
                <a:solidFill>
                  <a:srgbClr val="000000"/>
                </a:solidFill>
                <a:latin typeface="Times" charset="0"/>
                <a:ea typeface="ＭＳ Ｐゴシック" charset="-128"/>
              </a:rPr>
              <a:t>17-22</a:t>
            </a:r>
            <a:r>
              <a:rPr lang="en-US" sz="1600" b="1" dirty="0">
                <a:solidFill>
                  <a:srgbClr val="000000"/>
                </a:solidFill>
                <a:latin typeface="Times" charset="0"/>
                <a:ea typeface="ＭＳ Ｐゴシック" charset="-128"/>
              </a:rPr>
              <a:t>cm</a:t>
            </a:r>
            <a:r>
              <a:rPr lang="en-US" sz="1600" b="1" baseline="30000" dirty="0">
                <a:solidFill>
                  <a:srgbClr val="000000"/>
                </a:solidFill>
                <a:latin typeface="Times" charset="0"/>
                <a:ea typeface="ＭＳ Ｐゴシック" charset="-128"/>
              </a:rPr>
              <a:t>-2</a:t>
            </a:r>
            <a:r>
              <a:rPr lang="en-US" sz="1600" b="1" dirty="0">
                <a:solidFill>
                  <a:srgbClr val="000000"/>
                </a:solidFill>
                <a:latin typeface="Times" charset="0"/>
                <a:ea typeface="ＭＳ Ｐゴシック" charset="-128"/>
              </a:rPr>
              <a:t>)</a:t>
            </a:r>
          </a:p>
        </p:txBody>
      </p:sp>
      <p:sp>
        <p:nvSpPr>
          <p:cNvPr id="48" name="AutoShape 27"/>
          <p:cNvSpPr>
            <a:spLocks noChangeArrowheads="1"/>
          </p:cNvSpPr>
          <p:nvPr/>
        </p:nvSpPr>
        <p:spPr bwMode="auto">
          <a:xfrm>
            <a:off x="1171575" y="2148349"/>
            <a:ext cx="2833688" cy="2159000"/>
          </a:xfrm>
          <a:prstGeom prst="irregularSeal1">
            <a:avLst/>
          </a:prstGeom>
          <a:solidFill>
            <a:srgbClr val="FFFF00"/>
          </a:solidFill>
          <a:ln w="9525">
            <a:solidFill>
              <a:schemeClr val="tx1"/>
            </a:solidFill>
            <a:miter lim="800000"/>
            <a:headEnd/>
            <a:tailEnd/>
          </a:ln>
        </p:spPr>
        <p:txBody>
          <a:bodyPr wrap="none" lIns="81967" tIns="40984" rIns="81967" bIns="40984" anchor="ctr"/>
          <a:lstStyle/>
          <a:p>
            <a:pPr algn="ctr"/>
            <a:r>
              <a:rPr lang="en-US" sz="2400" b="1" i="1" dirty="0">
                <a:solidFill>
                  <a:srgbClr val="000000"/>
                </a:solidFill>
                <a:latin typeface="Times" charset="0"/>
                <a:ea typeface="ＭＳ Ｐゴシック" charset="-128"/>
              </a:rPr>
              <a:t>s-process</a:t>
            </a:r>
          </a:p>
          <a:p>
            <a:pPr algn="ctr"/>
            <a:r>
              <a:rPr lang="en-US" sz="2400" b="1" i="1" dirty="0">
                <a:solidFill>
                  <a:srgbClr val="000000"/>
                </a:solidFill>
                <a:latin typeface="Times" charset="0"/>
                <a:ea typeface="ＭＳ Ｐゴシック" charset="-128"/>
              </a:rPr>
              <a:t>(n,</a:t>
            </a:r>
            <a:r>
              <a:rPr lang="en-US" sz="2400" b="1" i="1" dirty="0">
                <a:solidFill>
                  <a:srgbClr val="000000"/>
                </a:solidFill>
                <a:latin typeface="Symbol" charset="2"/>
                <a:ea typeface="ＭＳ Ｐゴシック" charset="-128"/>
                <a:sym typeface="Symbol" charset="2"/>
              </a:rPr>
              <a:t></a:t>
            </a:r>
            <a:r>
              <a:rPr lang="en-US" sz="2400" b="1" i="1" dirty="0">
                <a:solidFill>
                  <a:srgbClr val="000000"/>
                </a:solidFill>
                <a:latin typeface="Times" charset="0"/>
                <a:ea typeface="ＭＳ Ｐゴシック" charset="-128"/>
              </a:rPr>
              <a:t>) in a HEDP</a:t>
            </a:r>
            <a:endParaRPr lang="en-US" sz="2400" b="1" dirty="0">
              <a:solidFill>
                <a:srgbClr val="000000"/>
              </a:solidFill>
              <a:latin typeface="Times" charset="0"/>
              <a:ea typeface="ＭＳ Ｐゴシック" charset="-128"/>
            </a:endParaRPr>
          </a:p>
        </p:txBody>
      </p:sp>
      <p:sp>
        <p:nvSpPr>
          <p:cNvPr id="31" name="TextBox 9"/>
          <p:cNvSpPr txBox="1">
            <a:spLocks noChangeArrowheads="1"/>
          </p:cNvSpPr>
          <p:nvPr/>
        </p:nvSpPr>
        <p:spPr bwMode="auto">
          <a:xfrm>
            <a:off x="6321813" y="6519510"/>
            <a:ext cx="2088900" cy="338490"/>
          </a:xfrm>
          <a:prstGeom prst="rect">
            <a:avLst/>
          </a:prstGeom>
          <a:noFill/>
          <a:ln w="9525">
            <a:noFill/>
            <a:miter lim="800000"/>
            <a:headEnd/>
            <a:tailEnd/>
          </a:ln>
        </p:spPr>
        <p:txBody>
          <a:bodyPr wrap="none" lIns="91374" tIns="45688" rIns="91374" bIns="45688">
            <a:spAutoFit/>
          </a:bodyPr>
          <a:lstStyle/>
          <a:p>
            <a:r>
              <a:rPr lang="en-US" sz="1600" b="1" dirty="0">
                <a:solidFill>
                  <a:srgbClr val="FF0000"/>
                </a:solidFill>
              </a:rPr>
              <a:t>L. </a:t>
            </a:r>
            <a:r>
              <a:rPr lang="en-US" sz="1600" b="1" dirty="0" smtClean="0">
                <a:solidFill>
                  <a:srgbClr val="FF0000"/>
                </a:solidFill>
              </a:rPr>
              <a:t>Bernstein (LLNL)</a:t>
            </a:r>
            <a:endParaRPr lang="en-US" sz="1600" b="1" dirty="0">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8"/>
                                        </p:tgtEl>
                                        <p:attrNameLst>
                                          <p:attrName>style.visibility</p:attrName>
                                        </p:attrNameLst>
                                      </p:cBhvr>
                                      <p:to>
                                        <p:strVal val="visible"/>
                                      </p:to>
                                    </p:set>
                                    <p:animEffect transition="in" filter="dissolve">
                                      <p:cBhvr>
                                        <p:cTn id="12"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6"/>
          <p:cNvSpPr>
            <a:spLocks noGrp="1" noChangeArrowheads="1"/>
          </p:cNvSpPr>
          <p:nvPr>
            <p:ph type="title" idx="4294967295"/>
          </p:nvPr>
        </p:nvSpPr>
        <p:spPr>
          <a:xfrm>
            <a:off x="190500" y="228607"/>
            <a:ext cx="8216900" cy="942975"/>
          </a:xfrm>
        </p:spPr>
        <p:txBody>
          <a:bodyPr lIns="91364" tIns="45684" rIns="91364" bIns="45684"/>
          <a:lstStyle/>
          <a:p>
            <a:r>
              <a:rPr lang="en-US" sz="2600" dirty="0" smtClean="0">
                <a:ea typeface="ＭＳ Ｐゴシック" charset="-128"/>
              </a:rPr>
              <a:t>The huge neutron </a:t>
            </a:r>
            <a:r>
              <a:rPr lang="en-US" sz="2600" dirty="0" err="1" smtClean="0">
                <a:ea typeface="ＭＳ Ｐゴシック" charset="-128"/>
              </a:rPr>
              <a:t>fluence</a:t>
            </a:r>
            <a:r>
              <a:rPr lang="en-US" sz="2600" dirty="0" smtClean="0">
                <a:ea typeface="ＭＳ Ｐゴシック" charset="-128"/>
              </a:rPr>
              <a:t> in a NIF capsule (10</a:t>
            </a:r>
            <a:r>
              <a:rPr lang="en-US" sz="2600" baseline="30000" dirty="0" smtClean="0">
                <a:ea typeface="ＭＳ Ｐゴシック" charset="-128"/>
              </a:rPr>
              <a:t>18</a:t>
            </a:r>
            <a:r>
              <a:rPr lang="en-US" sz="2600" dirty="0" smtClean="0">
                <a:ea typeface="ＭＳ Ｐゴシック" charset="-128"/>
              </a:rPr>
              <a:t> cm</a:t>
            </a:r>
            <a:r>
              <a:rPr lang="en-US" sz="2600" baseline="30000" dirty="0" smtClean="0">
                <a:ea typeface="ＭＳ Ｐゴシック" charset="-128"/>
              </a:rPr>
              <a:t>-2</a:t>
            </a:r>
            <a:r>
              <a:rPr lang="en-US" sz="2600" dirty="0" smtClean="0">
                <a:ea typeface="ＭＳ Ｐゴシック" charset="-128"/>
              </a:rPr>
              <a:t>) suggests s-process branch point neutron capture</a:t>
            </a:r>
            <a:endParaRPr lang="en-US" sz="2600" i="1" dirty="0" smtClean="0">
              <a:ea typeface="ＭＳ Ｐゴシック" charset="-128"/>
            </a:endParaRPr>
          </a:p>
        </p:txBody>
      </p:sp>
      <p:sp>
        <p:nvSpPr>
          <p:cNvPr id="29699" name="Text Box 66"/>
          <p:cNvSpPr txBox="1">
            <a:spLocks noChangeArrowheads="1"/>
          </p:cNvSpPr>
          <p:nvPr/>
        </p:nvSpPr>
        <p:spPr bwMode="auto">
          <a:xfrm>
            <a:off x="1244600" y="6192838"/>
            <a:ext cx="6762750" cy="461962"/>
          </a:xfrm>
          <a:prstGeom prst="rect">
            <a:avLst/>
          </a:prstGeom>
          <a:noFill/>
          <a:ln w="9525">
            <a:noFill/>
            <a:miter lim="800000"/>
            <a:headEnd/>
            <a:tailEnd/>
          </a:ln>
        </p:spPr>
        <p:txBody>
          <a:bodyPr lIns="91364" tIns="45684" rIns="91364" bIns="45684">
            <a:spAutoFit/>
          </a:bodyPr>
          <a:lstStyle/>
          <a:p>
            <a:pPr>
              <a:spcBef>
                <a:spcPct val="50000"/>
              </a:spcBef>
            </a:pPr>
            <a:endParaRPr lang="en-US" sz="2400" dirty="0">
              <a:solidFill>
                <a:srgbClr val="000000"/>
              </a:solidFill>
              <a:latin typeface="Times" charset="0"/>
              <a:ea typeface="ＭＳ Ｐゴシック" charset="-128"/>
            </a:endParaRPr>
          </a:p>
        </p:txBody>
      </p:sp>
      <p:grpSp>
        <p:nvGrpSpPr>
          <p:cNvPr id="2" name="Group 25"/>
          <p:cNvGrpSpPr>
            <a:grpSpLocks/>
          </p:cNvGrpSpPr>
          <p:nvPr/>
        </p:nvGrpSpPr>
        <p:grpSpPr bwMode="auto">
          <a:xfrm>
            <a:off x="310577" y="5043504"/>
            <a:ext cx="8525887" cy="1785944"/>
            <a:chOff x="311" y="3521"/>
            <a:chExt cx="5909" cy="1238"/>
          </a:xfrm>
        </p:grpSpPr>
        <p:sp>
          <p:nvSpPr>
            <p:cNvPr id="29740" name="Rectangle 67"/>
            <p:cNvSpPr>
              <a:spLocks noChangeArrowheads="1"/>
            </p:cNvSpPr>
            <p:nvPr/>
          </p:nvSpPr>
          <p:spPr bwMode="auto">
            <a:xfrm>
              <a:off x="311" y="3521"/>
              <a:ext cx="5909" cy="497"/>
            </a:xfrm>
            <a:prstGeom prst="rect">
              <a:avLst/>
            </a:prstGeom>
            <a:solidFill>
              <a:srgbClr val="F3FF2B"/>
            </a:solidFill>
            <a:ln w="19050">
              <a:solidFill>
                <a:schemeClr val="tx1"/>
              </a:solidFill>
              <a:miter lim="800000"/>
              <a:headEnd/>
              <a:tailEnd/>
            </a:ln>
          </p:spPr>
          <p:txBody>
            <a:bodyPr wrap="none" lIns="100584" tIns="50292" rIns="100584" bIns="50292">
              <a:spAutoFit/>
            </a:bodyPr>
            <a:lstStyle/>
            <a:p>
              <a:pPr algn="ctr"/>
              <a:r>
                <a:rPr lang="en-US" sz="2000" b="1" dirty="0">
                  <a:solidFill>
                    <a:srgbClr val="000000"/>
                  </a:solidFill>
                  <a:latin typeface="Times" charset="0"/>
                  <a:ea typeface="ＭＳ Ｐゴシック" charset="-128"/>
                </a:rPr>
                <a:t>(n,</a:t>
              </a:r>
              <a:r>
                <a:rPr lang="en-US" sz="2000" b="1" dirty="0">
                  <a:solidFill>
                    <a:srgbClr val="000000"/>
                  </a:solidFill>
                  <a:latin typeface="Symbol" charset="2"/>
                  <a:ea typeface="ＭＳ Ｐゴシック" charset="-128"/>
                  <a:sym typeface="Symbol" charset="2"/>
                </a:rPr>
                <a:t></a:t>
              </a:r>
              <a:r>
                <a:rPr lang="en-US" sz="2000" b="1" dirty="0">
                  <a:solidFill>
                    <a:srgbClr val="000000"/>
                  </a:solidFill>
                  <a:latin typeface="Times" charset="0"/>
                  <a:ea typeface="ＭＳ Ｐゴシック" charset="-128"/>
                </a:rPr>
                <a:t>) cross sections on branch-point nuclei in a thermal distribution of </a:t>
              </a:r>
            </a:p>
            <a:p>
              <a:pPr algn="ctr"/>
              <a:r>
                <a:rPr lang="en-US" sz="2000" b="1" dirty="0">
                  <a:solidFill>
                    <a:srgbClr val="000000"/>
                  </a:solidFill>
                  <a:latin typeface="Times" charset="0"/>
                  <a:ea typeface="ＭＳ Ｐゴシック" charset="-128"/>
                </a:rPr>
                <a:t>excited states cannot be measured with even the most intense neutron beams</a:t>
              </a:r>
            </a:p>
          </p:txBody>
        </p:sp>
        <p:sp>
          <p:nvSpPr>
            <p:cNvPr id="29741" name="TextBox 54"/>
            <p:cNvSpPr txBox="1">
              <a:spLocks noChangeArrowheads="1"/>
            </p:cNvSpPr>
            <p:nvPr/>
          </p:nvSpPr>
          <p:spPr bwMode="auto">
            <a:xfrm>
              <a:off x="1725" y="4539"/>
              <a:ext cx="4284" cy="220"/>
            </a:xfrm>
            <a:prstGeom prst="rect">
              <a:avLst/>
            </a:prstGeom>
            <a:noFill/>
            <a:ln w="9525">
              <a:noFill/>
              <a:miter lim="800000"/>
              <a:headEnd/>
              <a:tailEnd/>
            </a:ln>
          </p:spPr>
          <p:txBody>
            <a:bodyPr wrap="none" lIns="100584" tIns="50292" rIns="100584" bIns="50292">
              <a:spAutoFit/>
            </a:bodyPr>
            <a:lstStyle/>
            <a:p>
              <a:r>
                <a:rPr lang="en-US">
                  <a:solidFill>
                    <a:srgbClr val="000000"/>
                  </a:solidFill>
                  <a:latin typeface="Times" charset="0"/>
                  <a:ea typeface="ＭＳ Ｐゴシック" charset="-128"/>
                </a:rPr>
                <a:t>*Busso, Gallino and Wasserburg, Annu. Rev. Astron. Astrophys. 1999. 37:239–309</a:t>
              </a:r>
            </a:p>
          </p:txBody>
        </p:sp>
      </p:grpSp>
      <p:sp>
        <p:nvSpPr>
          <p:cNvPr id="26" name="Rectangle 25"/>
          <p:cNvSpPr>
            <a:spLocks noChangeArrowheads="1"/>
          </p:cNvSpPr>
          <p:nvPr/>
        </p:nvSpPr>
        <p:spPr bwMode="auto">
          <a:xfrm>
            <a:off x="571500" y="5994407"/>
            <a:ext cx="8001000" cy="461963"/>
          </a:xfrm>
          <a:prstGeom prst="rect">
            <a:avLst/>
          </a:prstGeom>
          <a:solidFill>
            <a:srgbClr val="FFFF00"/>
          </a:solidFill>
          <a:ln w="9525">
            <a:solidFill>
              <a:schemeClr val="tx1"/>
            </a:solidFill>
            <a:miter lim="800000"/>
            <a:headEnd/>
            <a:tailEnd/>
          </a:ln>
        </p:spPr>
        <p:txBody>
          <a:bodyPr lIns="91374" tIns="45688" rIns="91374" bIns="45688">
            <a:spAutoFit/>
          </a:bodyPr>
          <a:lstStyle/>
          <a:p>
            <a:pPr algn="ctr"/>
            <a:r>
              <a:rPr lang="en-US" sz="2400" b="1" i="1" dirty="0">
                <a:solidFill>
                  <a:srgbClr val="000000"/>
                </a:solidFill>
                <a:latin typeface="Times" charset="0"/>
                <a:ea typeface="ＭＳ Ｐゴシック" charset="-128"/>
              </a:rPr>
              <a:t>NIF crams 2800 years* of neutron capture into every shot</a:t>
            </a:r>
          </a:p>
        </p:txBody>
      </p:sp>
      <p:pic>
        <p:nvPicPr>
          <p:cNvPr id="29702" name="Picture 3" descr="Rprocess_path"/>
          <p:cNvPicPr>
            <a:picLocks noChangeAspect="1" noChangeArrowheads="1"/>
          </p:cNvPicPr>
          <p:nvPr/>
        </p:nvPicPr>
        <p:blipFill>
          <a:blip r:embed="rId3" cstate="print"/>
          <a:srcRect/>
          <a:stretch>
            <a:fillRect/>
          </a:stretch>
        </p:blipFill>
        <p:spPr bwMode="auto">
          <a:xfrm>
            <a:off x="2640020" y="1473200"/>
            <a:ext cx="3863975" cy="3257550"/>
          </a:xfrm>
          <a:prstGeom prst="rect">
            <a:avLst/>
          </a:prstGeom>
          <a:noFill/>
          <a:ln w="9525">
            <a:noFill/>
            <a:miter lim="800000"/>
            <a:headEnd/>
            <a:tailEnd/>
          </a:ln>
        </p:spPr>
      </p:pic>
      <p:grpSp>
        <p:nvGrpSpPr>
          <p:cNvPr id="3" name="Group 61"/>
          <p:cNvGrpSpPr>
            <a:grpSpLocks/>
          </p:cNvGrpSpPr>
          <p:nvPr/>
        </p:nvGrpSpPr>
        <p:grpSpPr bwMode="auto">
          <a:xfrm>
            <a:off x="138983" y="1565275"/>
            <a:ext cx="2250936" cy="2514600"/>
            <a:chOff x="897407" y="3009900"/>
            <a:chExt cx="2046524" cy="2286000"/>
          </a:xfrm>
        </p:grpSpPr>
        <p:pic>
          <p:nvPicPr>
            <p:cNvPr id="29738" name="Picture 55" descr="p-9a.jpg"/>
            <p:cNvPicPr>
              <a:picLocks noChangeAspect="1"/>
            </p:cNvPicPr>
            <p:nvPr/>
          </p:nvPicPr>
          <p:blipFill>
            <a:blip r:embed="rId4" cstate="print"/>
            <a:srcRect/>
            <a:stretch>
              <a:fillRect/>
            </a:stretch>
          </p:blipFill>
          <p:spPr bwMode="auto">
            <a:xfrm>
              <a:off x="1089092" y="3733800"/>
              <a:ext cx="1658526" cy="1562100"/>
            </a:xfrm>
            <a:prstGeom prst="rect">
              <a:avLst/>
            </a:prstGeom>
            <a:noFill/>
            <a:ln w="9525">
              <a:noFill/>
              <a:miter lim="800000"/>
              <a:headEnd/>
              <a:tailEnd/>
            </a:ln>
          </p:spPr>
        </p:pic>
        <p:sp>
          <p:nvSpPr>
            <p:cNvPr id="29739" name="TextBox 57"/>
            <p:cNvSpPr txBox="1">
              <a:spLocks noChangeArrowheads="1"/>
            </p:cNvSpPr>
            <p:nvPr/>
          </p:nvSpPr>
          <p:spPr bwMode="auto">
            <a:xfrm>
              <a:off x="897407" y="3009900"/>
              <a:ext cx="2046524" cy="699492"/>
            </a:xfrm>
            <a:prstGeom prst="rect">
              <a:avLst/>
            </a:prstGeom>
            <a:noFill/>
            <a:ln w="9525">
              <a:noFill/>
              <a:miter lim="800000"/>
              <a:headEnd/>
              <a:tailEnd/>
            </a:ln>
          </p:spPr>
          <p:txBody>
            <a:bodyPr wrap="none">
              <a:spAutoFit/>
            </a:bodyPr>
            <a:lstStyle/>
            <a:p>
              <a:pPr algn="ctr"/>
              <a:r>
                <a:rPr lang="en-US" sz="2200" dirty="0">
                  <a:solidFill>
                    <a:srgbClr val="000000"/>
                  </a:solidFill>
                  <a:latin typeface="Times" charset="0"/>
                  <a:ea typeface="ＭＳ Ｐゴシック" charset="-128"/>
                </a:rPr>
                <a:t>AGB stars </a:t>
              </a:r>
              <a:r>
                <a:rPr lang="en-US" sz="2200" dirty="0">
                  <a:solidFill>
                    <a:srgbClr val="000000"/>
                  </a:solidFill>
                  <a:latin typeface="Wingdings" charset="2"/>
                  <a:ea typeface="ＭＳ Ｐゴシック" charset="-128"/>
                </a:rPr>
                <a:t></a:t>
              </a:r>
              <a:r>
                <a:rPr lang="en-US" sz="2200" dirty="0">
                  <a:solidFill>
                    <a:srgbClr val="000000"/>
                  </a:solidFill>
                  <a:latin typeface="Times" charset="0"/>
                  <a:ea typeface="ＭＳ Ｐゴシック" charset="-128"/>
                </a:rPr>
                <a:t> </a:t>
              </a:r>
            </a:p>
            <a:p>
              <a:pPr algn="ctr"/>
              <a:r>
                <a:rPr lang="en-US" sz="2200" dirty="0">
                  <a:solidFill>
                    <a:srgbClr val="000000"/>
                  </a:solidFill>
                  <a:latin typeface="Times" charset="0"/>
                  <a:ea typeface="ＭＳ Ｐゴシック" charset="-128"/>
                </a:rPr>
                <a:t>disperse elements </a:t>
              </a:r>
            </a:p>
          </p:txBody>
        </p:sp>
      </p:grpSp>
      <p:grpSp>
        <p:nvGrpSpPr>
          <p:cNvPr id="4" name="Group 60"/>
          <p:cNvGrpSpPr>
            <a:grpSpLocks/>
          </p:cNvGrpSpPr>
          <p:nvPr/>
        </p:nvGrpSpPr>
        <p:grpSpPr bwMode="auto">
          <a:xfrm>
            <a:off x="6743700" y="1646238"/>
            <a:ext cx="2235200" cy="2239962"/>
            <a:chOff x="6955583" y="279385"/>
            <a:chExt cx="2265656" cy="2240286"/>
          </a:xfrm>
        </p:grpSpPr>
        <p:sp>
          <p:nvSpPr>
            <p:cNvPr id="29735" name="Text Box 7"/>
            <p:cNvSpPr txBox="1">
              <a:spLocks noChangeArrowheads="1"/>
            </p:cNvSpPr>
            <p:nvPr/>
          </p:nvSpPr>
          <p:spPr bwMode="auto">
            <a:xfrm>
              <a:off x="7940159" y="1064124"/>
              <a:ext cx="167441" cy="461732"/>
            </a:xfrm>
            <a:prstGeom prst="rect">
              <a:avLst/>
            </a:prstGeom>
            <a:noFill/>
            <a:ln w="12700">
              <a:noFill/>
              <a:miter lim="800000"/>
              <a:headEnd/>
              <a:tailEnd/>
            </a:ln>
          </p:spPr>
          <p:txBody>
            <a:bodyPr anchor="ctr">
              <a:spAutoFit/>
            </a:bodyPr>
            <a:lstStyle/>
            <a:p>
              <a:pPr algn="ctr" eaLnBrk="0" hangingPunct="0">
                <a:spcBef>
                  <a:spcPct val="50000"/>
                </a:spcBef>
              </a:pPr>
              <a:endParaRPr lang="en-US" sz="2400" dirty="0">
                <a:solidFill>
                  <a:srgbClr val="000000"/>
                </a:solidFill>
                <a:latin typeface="Times" charset="0"/>
                <a:ea typeface="ＭＳ Ｐゴシック" charset="-128"/>
              </a:endParaRPr>
            </a:p>
          </p:txBody>
        </p:sp>
        <p:pic>
          <p:nvPicPr>
            <p:cNvPr id="29736" name="Picture 56" descr="ottufig2.jpg"/>
            <p:cNvPicPr>
              <a:picLocks noChangeAspect="1"/>
            </p:cNvPicPr>
            <p:nvPr/>
          </p:nvPicPr>
          <p:blipFill>
            <a:blip r:embed="rId5" cstate="print"/>
            <a:srcRect/>
            <a:stretch>
              <a:fillRect/>
            </a:stretch>
          </p:blipFill>
          <p:spPr bwMode="auto">
            <a:xfrm>
              <a:off x="6955583" y="843028"/>
              <a:ext cx="2111180" cy="1676643"/>
            </a:xfrm>
            <a:prstGeom prst="rect">
              <a:avLst/>
            </a:prstGeom>
            <a:noFill/>
            <a:ln w="9525">
              <a:noFill/>
              <a:miter lim="800000"/>
              <a:headEnd/>
              <a:tailEnd/>
            </a:ln>
          </p:spPr>
        </p:pic>
        <p:sp>
          <p:nvSpPr>
            <p:cNvPr id="29737" name="TextBox 58"/>
            <p:cNvSpPr txBox="1">
              <a:spLocks noChangeArrowheads="1"/>
            </p:cNvSpPr>
            <p:nvPr/>
          </p:nvSpPr>
          <p:spPr bwMode="auto">
            <a:xfrm>
              <a:off x="6955583" y="279385"/>
              <a:ext cx="2265656" cy="461732"/>
            </a:xfrm>
            <a:prstGeom prst="rect">
              <a:avLst/>
            </a:prstGeom>
            <a:noFill/>
            <a:ln w="9525">
              <a:noFill/>
              <a:miter lim="800000"/>
              <a:headEnd/>
              <a:tailEnd/>
            </a:ln>
          </p:spPr>
          <p:txBody>
            <a:bodyPr>
              <a:spAutoFit/>
            </a:bodyPr>
            <a:lstStyle/>
            <a:p>
              <a:pPr algn="ctr"/>
              <a:r>
                <a:rPr lang="en-US" sz="2400" dirty="0">
                  <a:solidFill>
                    <a:srgbClr val="000000"/>
                  </a:solidFill>
                  <a:latin typeface="Times" charset="0"/>
                  <a:ea typeface="ＭＳ Ｐゴシック" charset="-128"/>
                </a:rPr>
                <a:t>Pre-solar grains</a:t>
              </a:r>
            </a:p>
          </p:txBody>
        </p:sp>
      </p:grpSp>
      <p:grpSp>
        <p:nvGrpSpPr>
          <p:cNvPr id="5" name="Group 34"/>
          <p:cNvGrpSpPr>
            <a:grpSpLocks/>
          </p:cNvGrpSpPr>
          <p:nvPr/>
        </p:nvGrpSpPr>
        <p:grpSpPr bwMode="auto">
          <a:xfrm>
            <a:off x="2454275" y="1964933"/>
            <a:ext cx="4002088" cy="2185214"/>
            <a:chOff x="3028156" y="1266640"/>
            <a:chExt cx="4002087" cy="2184788"/>
          </a:xfrm>
        </p:grpSpPr>
        <p:grpSp>
          <p:nvGrpSpPr>
            <p:cNvPr id="6" name="Group 25"/>
            <p:cNvGrpSpPr>
              <a:grpSpLocks/>
            </p:cNvGrpSpPr>
            <p:nvPr/>
          </p:nvGrpSpPr>
          <p:grpSpPr bwMode="auto">
            <a:xfrm>
              <a:off x="3028156" y="1266640"/>
              <a:ext cx="4002087" cy="2184788"/>
              <a:chOff x="3960813" y="3717489"/>
              <a:chExt cx="4622800" cy="2508676"/>
            </a:xfrm>
          </p:grpSpPr>
          <p:sp>
            <p:nvSpPr>
              <p:cNvPr id="29724" name="Rectangle 11"/>
              <p:cNvSpPr>
                <a:spLocks noChangeArrowheads="1"/>
              </p:cNvSpPr>
              <p:nvPr/>
            </p:nvSpPr>
            <p:spPr bwMode="auto">
              <a:xfrm>
                <a:off x="3960813" y="3717489"/>
                <a:ext cx="4622800" cy="2508676"/>
              </a:xfrm>
              <a:prstGeom prst="rect">
                <a:avLst/>
              </a:prstGeom>
              <a:solidFill>
                <a:srgbClr val="FFCC99"/>
              </a:solidFill>
              <a:ln w="57150" cmpd="thickThin">
                <a:solidFill>
                  <a:schemeClr val="tx1"/>
                </a:solidFill>
                <a:miter lim="800000"/>
                <a:headEnd/>
                <a:tailEnd/>
              </a:ln>
            </p:spPr>
            <p:txBody>
              <a:bodyPr anchor="ctr">
                <a:spAutoFit/>
              </a:bodyPr>
              <a:lstStyle/>
              <a:p>
                <a:pPr eaLnBrk="0" hangingPunct="0"/>
                <a:endParaRPr lang="en-US" sz="1200" dirty="0">
                  <a:solidFill>
                    <a:srgbClr val="000000"/>
                  </a:solidFill>
                  <a:latin typeface="Times" charset="0"/>
                  <a:ea typeface="ＭＳ Ｐゴシック" charset="-128"/>
                </a:endParaRPr>
              </a:p>
              <a:p>
                <a:pPr eaLnBrk="0" hangingPunct="0"/>
                <a:endParaRPr lang="en-US" sz="1200" dirty="0">
                  <a:solidFill>
                    <a:srgbClr val="000000"/>
                  </a:solidFill>
                  <a:latin typeface="Times" charset="0"/>
                  <a:ea typeface="ＭＳ Ｐゴシック" charset="-128"/>
                </a:endParaRPr>
              </a:p>
              <a:p>
                <a:pPr eaLnBrk="0" hangingPunct="0"/>
                <a:endParaRPr lang="en-US" sz="1200" dirty="0">
                  <a:solidFill>
                    <a:srgbClr val="000000"/>
                  </a:solidFill>
                  <a:latin typeface="Times" charset="0"/>
                  <a:ea typeface="ＭＳ Ｐゴシック" charset="-128"/>
                </a:endParaRPr>
              </a:p>
              <a:p>
                <a:pPr eaLnBrk="0" hangingPunct="0"/>
                <a:endParaRPr lang="en-US" sz="1200" dirty="0">
                  <a:solidFill>
                    <a:srgbClr val="000000"/>
                  </a:solidFill>
                  <a:latin typeface="Times" charset="0"/>
                  <a:ea typeface="ＭＳ Ｐゴシック" charset="-128"/>
                </a:endParaRPr>
              </a:p>
              <a:p>
                <a:pPr eaLnBrk="0" hangingPunct="0"/>
                <a:endParaRPr lang="en-US" sz="1200" dirty="0">
                  <a:solidFill>
                    <a:srgbClr val="000000"/>
                  </a:solidFill>
                  <a:latin typeface="Times" charset="0"/>
                  <a:ea typeface="ＭＳ Ｐゴシック" charset="-128"/>
                </a:endParaRPr>
              </a:p>
              <a:p>
                <a:pPr eaLnBrk="0" hangingPunct="0"/>
                <a:endParaRPr lang="en-US" sz="1200" dirty="0">
                  <a:solidFill>
                    <a:srgbClr val="000000"/>
                  </a:solidFill>
                  <a:latin typeface="Times" charset="0"/>
                  <a:ea typeface="ＭＳ Ｐゴシック" charset="-128"/>
                </a:endParaRPr>
              </a:p>
              <a:p>
                <a:pPr eaLnBrk="0" hangingPunct="0"/>
                <a:endParaRPr lang="en-US" sz="1200" dirty="0">
                  <a:solidFill>
                    <a:srgbClr val="000000"/>
                  </a:solidFill>
                  <a:latin typeface="Times" charset="0"/>
                  <a:ea typeface="ＭＳ Ｐゴシック" charset="-128"/>
                </a:endParaRPr>
              </a:p>
              <a:p>
                <a:pPr eaLnBrk="0" hangingPunct="0"/>
                <a:endParaRPr lang="en-US" sz="1200" dirty="0">
                  <a:solidFill>
                    <a:srgbClr val="000000"/>
                  </a:solidFill>
                  <a:latin typeface="Times" charset="0"/>
                  <a:ea typeface="ＭＳ Ｐゴシック" charset="-128"/>
                </a:endParaRPr>
              </a:p>
              <a:p>
                <a:pPr eaLnBrk="0" hangingPunct="0"/>
                <a:endParaRPr lang="en-US" sz="1200" dirty="0">
                  <a:solidFill>
                    <a:srgbClr val="000000"/>
                  </a:solidFill>
                  <a:latin typeface="Times" charset="0"/>
                  <a:ea typeface="ＭＳ Ｐゴシック" charset="-128"/>
                </a:endParaRPr>
              </a:p>
              <a:p>
                <a:pPr eaLnBrk="0" hangingPunct="0"/>
                <a:endParaRPr lang="en-US" sz="1200" dirty="0">
                  <a:solidFill>
                    <a:srgbClr val="000000"/>
                  </a:solidFill>
                  <a:latin typeface="Times" charset="0"/>
                  <a:ea typeface="ＭＳ Ｐゴシック" charset="-128"/>
                </a:endParaRPr>
              </a:p>
              <a:p>
                <a:pPr eaLnBrk="0" hangingPunct="0"/>
                <a:endParaRPr lang="en-US" sz="1200" dirty="0">
                  <a:solidFill>
                    <a:srgbClr val="000000"/>
                  </a:solidFill>
                  <a:latin typeface="Times" charset="0"/>
                  <a:ea typeface="ＭＳ Ｐゴシック" charset="-128"/>
                </a:endParaRPr>
              </a:p>
            </p:txBody>
          </p:sp>
          <p:sp>
            <p:nvSpPr>
              <p:cNvPr id="29725" name="Line 12"/>
              <p:cNvSpPr>
                <a:spLocks noChangeShapeType="1"/>
              </p:cNvSpPr>
              <p:nvPr/>
            </p:nvSpPr>
            <p:spPr bwMode="auto">
              <a:xfrm flipH="1" flipV="1">
                <a:off x="7261225" y="4797425"/>
                <a:ext cx="342900" cy="454025"/>
              </a:xfrm>
              <a:prstGeom prst="line">
                <a:avLst/>
              </a:prstGeom>
              <a:noFill/>
              <a:ln w="19050">
                <a:solidFill>
                  <a:schemeClr val="tx1"/>
                </a:solidFill>
                <a:round/>
                <a:headEnd/>
                <a:tailEnd type="triangle" w="med" len="med"/>
              </a:ln>
            </p:spPr>
            <p:txBody>
              <a:bodyPr anchor="ctr">
                <a:spAutoFit/>
              </a:bodyPr>
              <a:lstStyle/>
              <a:p>
                <a:endParaRPr lang="en-US" sz="2400" dirty="0">
                  <a:solidFill>
                    <a:srgbClr val="000000"/>
                  </a:solidFill>
                  <a:latin typeface="Times" charset="0"/>
                  <a:ea typeface="ＭＳ Ｐゴシック" charset="-128"/>
                </a:endParaRPr>
              </a:p>
            </p:txBody>
          </p:sp>
          <p:sp>
            <p:nvSpPr>
              <p:cNvPr id="29726" name="Line 13"/>
              <p:cNvSpPr>
                <a:spLocks noChangeShapeType="1"/>
              </p:cNvSpPr>
              <p:nvPr/>
            </p:nvSpPr>
            <p:spPr bwMode="auto">
              <a:xfrm flipH="1" flipV="1">
                <a:off x="5014913" y="4767263"/>
                <a:ext cx="431800" cy="492125"/>
              </a:xfrm>
              <a:prstGeom prst="line">
                <a:avLst/>
              </a:prstGeom>
              <a:noFill/>
              <a:ln w="19050">
                <a:solidFill>
                  <a:schemeClr val="tx1"/>
                </a:solidFill>
                <a:round/>
                <a:headEnd/>
                <a:tailEnd type="triangle" w="med" len="med"/>
              </a:ln>
            </p:spPr>
            <p:txBody>
              <a:bodyPr anchor="ctr">
                <a:spAutoFit/>
              </a:bodyPr>
              <a:lstStyle/>
              <a:p>
                <a:endParaRPr lang="en-US" sz="2400" dirty="0">
                  <a:solidFill>
                    <a:srgbClr val="000000"/>
                  </a:solidFill>
                  <a:latin typeface="Times" charset="0"/>
                  <a:ea typeface="ＭＳ Ｐゴシック" charset="-128"/>
                </a:endParaRPr>
              </a:p>
            </p:txBody>
          </p:sp>
          <p:sp>
            <p:nvSpPr>
              <p:cNvPr id="29727" name="Line 23"/>
              <p:cNvSpPr>
                <a:spLocks noChangeShapeType="1"/>
              </p:cNvSpPr>
              <p:nvPr/>
            </p:nvSpPr>
            <p:spPr bwMode="auto">
              <a:xfrm>
                <a:off x="5026025" y="5495925"/>
                <a:ext cx="323850" cy="0"/>
              </a:xfrm>
              <a:prstGeom prst="line">
                <a:avLst/>
              </a:prstGeom>
              <a:noFill/>
              <a:ln w="19050">
                <a:solidFill>
                  <a:schemeClr val="tx1"/>
                </a:solidFill>
                <a:round/>
                <a:headEnd/>
                <a:tailEnd type="triangle" w="med" len="med"/>
              </a:ln>
            </p:spPr>
            <p:txBody>
              <a:bodyPr anchor="ctr">
                <a:spAutoFit/>
              </a:bodyPr>
              <a:lstStyle/>
              <a:p>
                <a:endParaRPr lang="en-US" sz="2400" dirty="0">
                  <a:solidFill>
                    <a:srgbClr val="000000"/>
                  </a:solidFill>
                  <a:latin typeface="Times" charset="0"/>
                  <a:ea typeface="ＭＳ Ｐゴシック" charset="-128"/>
                </a:endParaRPr>
              </a:p>
            </p:txBody>
          </p:sp>
          <p:sp>
            <p:nvSpPr>
              <p:cNvPr id="29728" name="Line 24"/>
              <p:cNvSpPr>
                <a:spLocks noChangeShapeType="1"/>
              </p:cNvSpPr>
              <p:nvPr/>
            </p:nvSpPr>
            <p:spPr bwMode="auto">
              <a:xfrm>
                <a:off x="6134100" y="5495925"/>
                <a:ext cx="323850" cy="0"/>
              </a:xfrm>
              <a:prstGeom prst="line">
                <a:avLst/>
              </a:prstGeom>
              <a:noFill/>
              <a:ln w="19050">
                <a:solidFill>
                  <a:schemeClr val="tx1"/>
                </a:solidFill>
                <a:round/>
                <a:headEnd/>
                <a:tailEnd type="triangle" w="med" len="med"/>
              </a:ln>
            </p:spPr>
            <p:txBody>
              <a:bodyPr anchor="ctr">
                <a:spAutoFit/>
              </a:bodyPr>
              <a:lstStyle/>
              <a:p>
                <a:endParaRPr lang="en-US" sz="2400" dirty="0">
                  <a:solidFill>
                    <a:srgbClr val="000000"/>
                  </a:solidFill>
                  <a:latin typeface="Times" charset="0"/>
                  <a:ea typeface="ＭＳ Ｐゴシック" charset="-128"/>
                </a:endParaRPr>
              </a:p>
            </p:txBody>
          </p:sp>
          <p:sp>
            <p:nvSpPr>
              <p:cNvPr id="29729" name="Line 25"/>
              <p:cNvSpPr>
                <a:spLocks noChangeShapeType="1"/>
              </p:cNvSpPr>
              <p:nvPr/>
            </p:nvSpPr>
            <p:spPr bwMode="auto">
              <a:xfrm>
                <a:off x="7242175" y="5495925"/>
                <a:ext cx="323850" cy="0"/>
              </a:xfrm>
              <a:prstGeom prst="line">
                <a:avLst/>
              </a:prstGeom>
              <a:noFill/>
              <a:ln w="19050">
                <a:solidFill>
                  <a:schemeClr val="tx1"/>
                </a:solidFill>
                <a:round/>
                <a:headEnd/>
                <a:tailEnd type="triangle" w="med" len="med"/>
              </a:ln>
            </p:spPr>
            <p:txBody>
              <a:bodyPr anchor="ctr">
                <a:spAutoFit/>
              </a:bodyPr>
              <a:lstStyle/>
              <a:p>
                <a:endParaRPr lang="en-US" sz="2400" dirty="0">
                  <a:solidFill>
                    <a:srgbClr val="000000"/>
                  </a:solidFill>
                  <a:latin typeface="Times" charset="0"/>
                  <a:ea typeface="ＭＳ Ｐゴシック" charset="-128"/>
                </a:endParaRPr>
              </a:p>
            </p:txBody>
          </p:sp>
          <p:sp>
            <p:nvSpPr>
              <p:cNvPr id="29730" name="Line 32"/>
              <p:cNvSpPr>
                <a:spLocks noChangeShapeType="1"/>
              </p:cNvSpPr>
              <p:nvPr/>
            </p:nvSpPr>
            <p:spPr bwMode="auto">
              <a:xfrm>
                <a:off x="6164263" y="4484688"/>
                <a:ext cx="342900" cy="0"/>
              </a:xfrm>
              <a:prstGeom prst="line">
                <a:avLst/>
              </a:prstGeom>
              <a:noFill/>
              <a:ln w="19050">
                <a:solidFill>
                  <a:schemeClr val="tx1"/>
                </a:solidFill>
                <a:round/>
                <a:headEnd/>
                <a:tailEnd type="triangle" w="med" len="med"/>
              </a:ln>
            </p:spPr>
            <p:txBody>
              <a:bodyPr anchor="ctr">
                <a:spAutoFit/>
              </a:bodyPr>
              <a:lstStyle/>
              <a:p>
                <a:endParaRPr lang="en-US" sz="2400" dirty="0">
                  <a:solidFill>
                    <a:srgbClr val="000000"/>
                  </a:solidFill>
                  <a:latin typeface="Times" charset="0"/>
                  <a:ea typeface="ＭＳ Ｐゴシック" charset="-128"/>
                </a:endParaRPr>
              </a:p>
            </p:txBody>
          </p:sp>
          <p:sp>
            <p:nvSpPr>
              <p:cNvPr id="29731" name="Line 33"/>
              <p:cNvSpPr>
                <a:spLocks noChangeShapeType="1"/>
              </p:cNvSpPr>
              <p:nvPr/>
            </p:nvSpPr>
            <p:spPr bwMode="auto">
              <a:xfrm>
                <a:off x="7262813" y="4484688"/>
                <a:ext cx="323850" cy="0"/>
              </a:xfrm>
              <a:prstGeom prst="line">
                <a:avLst/>
              </a:prstGeom>
              <a:noFill/>
              <a:ln w="19050">
                <a:solidFill>
                  <a:schemeClr val="tx1"/>
                </a:solidFill>
                <a:round/>
                <a:headEnd/>
                <a:tailEnd type="triangle" w="med" len="med"/>
              </a:ln>
            </p:spPr>
            <p:txBody>
              <a:bodyPr anchor="ctr">
                <a:spAutoFit/>
              </a:bodyPr>
              <a:lstStyle/>
              <a:p>
                <a:endParaRPr lang="en-US" sz="2400" dirty="0">
                  <a:solidFill>
                    <a:srgbClr val="000000"/>
                  </a:solidFill>
                  <a:latin typeface="Times" charset="0"/>
                  <a:ea typeface="ＭＳ Ｐゴシック" charset="-128"/>
                </a:endParaRPr>
              </a:p>
            </p:txBody>
          </p:sp>
          <p:sp>
            <p:nvSpPr>
              <p:cNvPr id="29732" name="Rectangle 38"/>
              <p:cNvSpPr>
                <a:spLocks noChangeArrowheads="1"/>
              </p:cNvSpPr>
              <p:nvPr/>
            </p:nvSpPr>
            <p:spPr bwMode="auto">
              <a:xfrm>
                <a:off x="4248150" y="4085024"/>
                <a:ext cx="766763" cy="800892"/>
              </a:xfrm>
              <a:prstGeom prst="rect">
                <a:avLst/>
              </a:prstGeom>
              <a:solidFill>
                <a:schemeClr val="bg1"/>
              </a:solidFill>
              <a:ln w="57150" cmpd="thickThin">
                <a:solidFill>
                  <a:schemeClr val="tx1"/>
                </a:solidFill>
                <a:miter lim="800000"/>
                <a:headEnd/>
                <a:tailEnd/>
              </a:ln>
            </p:spPr>
            <p:txBody>
              <a:bodyPr anchor="ctr">
                <a:spAutoFit/>
              </a:bodyPr>
              <a:lstStyle/>
              <a:p>
                <a:pPr eaLnBrk="0" hangingPunct="0"/>
                <a:endParaRPr lang="en-US" baseline="30000" dirty="0">
                  <a:solidFill>
                    <a:srgbClr val="000000"/>
                  </a:solidFill>
                  <a:latin typeface="Times" charset="0"/>
                  <a:ea typeface="ＭＳ Ｐゴシック" charset="-128"/>
                </a:endParaRPr>
              </a:p>
              <a:p>
                <a:pPr eaLnBrk="0" hangingPunct="0"/>
                <a:r>
                  <a:rPr lang="en-US" sz="1600" b="1" baseline="30000" dirty="0">
                    <a:solidFill>
                      <a:srgbClr val="000000"/>
                    </a:solidFill>
                    <a:latin typeface="Times" charset="0"/>
                    <a:ea typeface="ＭＳ Ｐゴシック" charset="-128"/>
                  </a:rPr>
                  <a:t>170</a:t>
                </a:r>
                <a:r>
                  <a:rPr lang="en-US" sz="1600" b="1" dirty="0">
                    <a:solidFill>
                      <a:srgbClr val="000000"/>
                    </a:solidFill>
                    <a:latin typeface="Times" charset="0"/>
                    <a:ea typeface="ＭＳ Ｐゴシック" charset="-128"/>
                  </a:rPr>
                  <a:t>Yb</a:t>
                </a:r>
                <a:endParaRPr lang="en-US" b="1" dirty="0">
                  <a:solidFill>
                    <a:srgbClr val="000000"/>
                  </a:solidFill>
                  <a:latin typeface="Times" charset="0"/>
                  <a:ea typeface="ＭＳ Ｐゴシック" charset="-128"/>
                </a:endParaRPr>
              </a:p>
              <a:p>
                <a:pPr eaLnBrk="0" hangingPunct="0"/>
                <a:endParaRPr lang="en-US" dirty="0">
                  <a:solidFill>
                    <a:srgbClr val="000000"/>
                  </a:solidFill>
                  <a:latin typeface="Times" charset="0"/>
                  <a:ea typeface="ＭＳ Ｐゴシック" charset="-128"/>
                </a:endParaRPr>
              </a:p>
            </p:txBody>
          </p:sp>
          <p:sp>
            <p:nvSpPr>
              <p:cNvPr id="29733" name="Line 40"/>
              <p:cNvSpPr>
                <a:spLocks noChangeShapeType="1"/>
              </p:cNvSpPr>
              <p:nvPr/>
            </p:nvSpPr>
            <p:spPr bwMode="auto">
              <a:xfrm>
                <a:off x="5024438" y="4484688"/>
                <a:ext cx="323850" cy="0"/>
              </a:xfrm>
              <a:prstGeom prst="line">
                <a:avLst/>
              </a:prstGeom>
              <a:noFill/>
              <a:ln w="19050">
                <a:solidFill>
                  <a:schemeClr val="tx1"/>
                </a:solidFill>
                <a:round/>
                <a:headEnd/>
                <a:tailEnd type="triangle" w="med" len="med"/>
              </a:ln>
            </p:spPr>
            <p:txBody>
              <a:bodyPr anchor="ctr">
                <a:spAutoFit/>
              </a:bodyPr>
              <a:lstStyle/>
              <a:p>
                <a:endParaRPr lang="en-US" sz="2400" dirty="0">
                  <a:solidFill>
                    <a:srgbClr val="000000"/>
                  </a:solidFill>
                  <a:latin typeface="Times" charset="0"/>
                  <a:ea typeface="ＭＳ Ｐゴシック" charset="-128"/>
                </a:endParaRPr>
              </a:p>
            </p:txBody>
          </p:sp>
          <p:sp>
            <p:nvSpPr>
              <p:cNvPr id="29734" name="Line 41"/>
              <p:cNvSpPr>
                <a:spLocks noChangeShapeType="1"/>
              </p:cNvSpPr>
              <p:nvPr/>
            </p:nvSpPr>
            <p:spPr bwMode="auto">
              <a:xfrm flipH="1" flipV="1">
                <a:off x="6142038" y="4818063"/>
                <a:ext cx="311150" cy="381000"/>
              </a:xfrm>
              <a:prstGeom prst="line">
                <a:avLst/>
              </a:prstGeom>
              <a:noFill/>
              <a:ln w="19050">
                <a:solidFill>
                  <a:schemeClr val="tx1"/>
                </a:solidFill>
                <a:round/>
                <a:headEnd/>
                <a:tailEnd type="triangle" w="med" len="med"/>
              </a:ln>
            </p:spPr>
            <p:txBody>
              <a:bodyPr anchor="ctr">
                <a:spAutoFit/>
              </a:bodyPr>
              <a:lstStyle/>
              <a:p>
                <a:endParaRPr lang="en-US" sz="2400" dirty="0">
                  <a:solidFill>
                    <a:srgbClr val="000000"/>
                  </a:solidFill>
                  <a:latin typeface="Times" charset="0"/>
                  <a:ea typeface="ＭＳ Ｐゴシック" charset="-128"/>
                </a:endParaRPr>
              </a:p>
            </p:txBody>
          </p:sp>
        </p:grpSp>
        <p:sp>
          <p:nvSpPr>
            <p:cNvPr id="29717" name="Rectangle 38"/>
            <p:cNvSpPr>
              <a:spLocks noChangeArrowheads="1"/>
            </p:cNvSpPr>
            <p:nvPr/>
          </p:nvSpPr>
          <p:spPr bwMode="auto">
            <a:xfrm>
              <a:off x="4263792" y="1599426"/>
              <a:ext cx="663808" cy="697491"/>
            </a:xfrm>
            <a:prstGeom prst="rect">
              <a:avLst/>
            </a:prstGeom>
            <a:solidFill>
              <a:schemeClr val="bg1"/>
            </a:solidFill>
            <a:ln w="57150" cmpd="thickThin">
              <a:solidFill>
                <a:schemeClr val="tx1"/>
              </a:solidFill>
              <a:miter lim="800000"/>
              <a:headEnd/>
              <a:tailEnd/>
            </a:ln>
          </p:spPr>
          <p:txBody>
            <a:bodyPr anchor="ctr">
              <a:spAutoFit/>
            </a:bodyPr>
            <a:lstStyle/>
            <a:p>
              <a:pPr eaLnBrk="0" hangingPunct="0"/>
              <a:endParaRPr lang="en-US" baseline="30000" dirty="0">
                <a:solidFill>
                  <a:srgbClr val="000000"/>
                </a:solidFill>
                <a:latin typeface="Times" charset="0"/>
                <a:ea typeface="ＭＳ Ｐゴシック" charset="-128"/>
              </a:endParaRPr>
            </a:p>
            <a:p>
              <a:pPr eaLnBrk="0" hangingPunct="0"/>
              <a:r>
                <a:rPr lang="en-US" sz="1600" b="1" baseline="30000" dirty="0">
                  <a:solidFill>
                    <a:srgbClr val="000000"/>
                  </a:solidFill>
                  <a:latin typeface="Times" charset="0"/>
                  <a:ea typeface="ＭＳ Ｐゴシック" charset="-128"/>
                </a:rPr>
                <a:t>171</a:t>
              </a:r>
              <a:r>
                <a:rPr lang="en-US" sz="1600" b="1" dirty="0">
                  <a:solidFill>
                    <a:srgbClr val="000000"/>
                  </a:solidFill>
                  <a:latin typeface="Times" charset="0"/>
                  <a:ea typeface="ＭＳ Ｐゴシック" charset="-128"/>
                </a:rPr>
                <a:t>Yb</a:t>
              </a:r>
              <a:endParaRPr lang="en-US" b="1" dirty="0">
                <a:solidFill>
                  <a:srgbClr val="000000"/>
                </a:solidFill>
                <a:latin typeface="Times" charset="0"/>
                <a:ea typeface="ＭＳ Ｐゴシック" charset="-128"/>
              </a:endParaRPr>
            </a:p>
            <a:p>
              <a:pPr eaLnBrk="0" hangingPunct="0"/>
              <a:endParaRPr lang="en-US" dirty="0">
                <a:solidFill>
                  <a:srgbClr val="000000"/>
                </a:solidFill>
                <a:latin typeface="Times" charset="0"/>
                <a:ea typeface="ＭＳ Ｐゴシック" charset="-128"/>
              </a:endParaRPr>
            </a:p>
          </p:txBody>
        </p:sp>
        <p:sp>
          <p:nvSpPr>
            <p:cNvPr id="29718" name="Rectangle 38"/>
            <p:cNvSpPr>
              <a:spLocks noChangeArrowheads="1"/>
            </p:cNvSpPr>
            <p:nvPr/>
          </p:nvSpPr>
          <p:spPr bwMode="auto">
            <a:xfrm>
              <a:off x="5228992" y="1574027"/>
              <a:ext cx="663808" cy="697491"/>
            </a:xfrm>
            <a:prstGeom prst="rect">
              <a:avLst/>
            </a:prstGeom>
            <a:solidFill>
              <a:schemeClr val="bg1"/>
            </a:solidFill>
            <a:ln w="57150" cmpd="thickThin">
              <a:solidFill>
                <a:schemeClr val="tx1"/>
              </a:solidFill>
              <a:miter lim="800000"/>
              <a:headEnd/>
              <a:tailEnd/>
            </a:ln>
          </p:spPr>
          <p:txBody>
            <a:bodyPr anchor="ctr">
              <a:spAutoFit/>
            </a:bodyPr>
            <a:lstStyle/>
            <a:p>
              <a:pPr eaLnBrk="0" hangingPunct="0"/>
              <a:endParaRPr lang="en-US" baseline="30000" dirty="0">
                <a:solidFill>
                  <a:srgbClr val="000000"/>
                </a:solidFill>
                <a:latin typeface="Times" charset="0"/>
                <a:ea typeface="ＭＳ Ｐゴシック" charset="-128"/>
              </a:endParaRPr>
            </a:p>
            <a:p>
              <a:pPr eaLnBrk="0" hangingPunct="0"/>
              <a:r>
                <a:rPr lang="en-US" sz="1600" b="1" baseline="30000" dirty="0">
                  <a:solidFill>
                    <a:srgbClr val="000000"/>
                  </a:solidFill>
                  <a:latin typeface="Times" charset="0"/>
                  <a:ea typeface="ＭＳ Ｐゴシック" charset="-128"/>
                </a:rPr>
                <a:t>172</a:t>
              </a:r>
              <a:r>
                <a:rPr lang="en-US" sz="1600" b="1" dirty="0">
                  <a:solidFill>
                    <a:srgbClr val="000000"/>
                  </a:solidFill>
                  <a:latin typeface="Times" charset="0"/>
                  <a:ea typeface="ＭＳ Ｐゴシック" charset="-128"/>
                </a:rPr>
                <a:t>Yb</a:t>
              </a:r>
              <a:endParaRPr lang="en-US" b="1" dirty="0">
                <a:solidFill>
                  <a:srgbClr val="000000"/>
                </a:solidFill>
                <a:latin typeface="Times" charset="0"/>
                <a:ea typeface="ＭＳ Ｐゴシック" charset="-128"/>
              </a:endParaRPr>
            </a:p>
            <a:p>
              <a:pPr eaLnBrk="0" hangingPunct="0"/>
              <a:endParaRPr lang="en-US" dirty="0">
                <a:solidFill>
                  <a:srgbClr val="000000"/>
                </a:solidFill>
                <a:latin typeface="Times" charset="0"/>
                <a:ea typeface="ＭＳ Ｐゴシック" charset="-128"/>
              </a:endParaRPr>
            </a:p>
          </p:txBody>
        </p:sp>
        <p:sp>
          <p:nvSpPr>
            <p:cNvPr id="29719" name="Rectangle 38"/>
            <p:cNvSpPr>
              <a:spLocks noChangeArrowheads="1"/>
            </p:cNvSpPr>
            <p:nvPr/>
          </p:nvSpPr>
          <p:spPr bwMode="auto">
            <a:xfrm>
              <a:off x="6194192" y="1586727"/>
              <a:ext cx="663808" cy="697491"/>
            </a:xfrm>
            <a:prstGeom prst="rect">
              <a:avLst/>
            </a:prstGeom>
            <a:solidFill>
              <a:schemeClr val="bg1"/>
            </a:solidFill>
            <a:ln w="57150" cmpd="thickThin">
              <a:solidFill>
                <a:schemeClr val="tx1"/>
              </a:solidFill>
              <a:miter lim="800000"/>
              <a:headEnd/>
              <a:tailEnd/>
            </a:ln>
          </p:spPr>
          <p:txBody>
            <a:bodyPr anchor="ctr">
              <a:spAutoFit/>
            </a:bodyPr>
            <a:lstStyle/>
            <a:p>
              <a:pPr eaLnBrk="0" hangingPunct="0"/>
              <a:endParaRPr lang="en-US" baseline="30000" dirty="0">
                <a:solidFill>
                  <a:srgbClr val="000000"/>
                </a:solidFill>
                <a:latin typeface="Times" charset="0"/>
                <a:ea typeface="ＭＳ Ｐゴシック" charset="-128"/>
              </a:endParaRPr>
            </a:p>
            <a:p>
              <a:pPr eaLnBrk="0" hangingPunct="0"/>
              <a:r>
                <a:rPr lang="en-US" sz="1600" b="1" baseline="30000" dirty="0">
                  <a:solidFill>
                    <a:srgbClr val="000000"/>
                  </a:solidFill>
                  <a:latin typeface="Times" charset="0"/>
                  <a:ea typeface="ＭＳ Ｐゴシック" charset="-128"/>
                </a:rPr>
                <a:t>173</a:t>
              </a:r>
              <a:r>
                <a:rPr lang="en-US" sz="1600" b="1" dirty="0">
                  <a:solidFill>
                    <a:srgbClr val="000000"/>
                  </a:solidFill>
                  <a:latin typeface="Times" charset="0"/>
                  <a:ea typeface="ＭＳ Ｐゴシック" charset="-128"/>
                </a:rPr>
                <a:t>Yb</a:t>
              </a:r>
              <a:endParaRPr lang="en-US" b="1" dirty="0">
                <a:solidFill>
                  <a:srgbClr val="000000"/>
                </a:solidFill>
                <a:latin typeface="Times" charset="0"/>
                <a:ea typeface="ＭＳ Ｐゴシック" charset="-128"/>
              </a:endParaRPr>
            </a:p>
            <a:p>
              <a:pPr eaLnBrk="0" hangingPunct="0"/>
              <a:endParaRPr lang="en-US" dirty="0">
                <a:solidFill>
                  <a:srgbClr val="000000"/>
                </a:solidFill>
                <a:latin typeface="Times" charset="0"/>
                <a:ea typeface="ＭＳ Ｐゴシック" charset="-128"/>
              </a:endParaRPr>
            </a:p>
          </p:txBody>
        </p:sp>
        <p:sp>
          <p:nvSpPr>
            <p:cNvPr id="29720" name="Rectangle 38"/>
            <p:cNvSpPr>
              <a:spLocks noChangeArrowheads="1"/>
            </p:cNvSpPr>
            <p:nvPr/>
          </p:nvSpPr>
          <p:spPr bwMode="auto">
            <a:xfrm>
              <a:off x="3238812" y="2450330"/>
              <a:ext cx="710888" cy="697491"/>
            </a:xfrm>
            <a:prstGeom prst="rect">
              <a:avLst/>
            </a:prstGeom>
            <a:solidFill>
              <a:schemeClr val="bg1"/>
            </a:solidFill>
            <a:ln w="57150" cmpd="thickThin">
              <a:solidFill>
                <a:schemeClr val="tx1"/>
              </a:solidFill>
              <a:miter lim="800000"/>
              <a:headEnd/>
              <a:tailEnd/>
            </a:ln>
          </p:spPr>
          <p:txBody>
            <a:bodyPr anchor="ctr">
              <a:spAutoFit/>
            </a:bodyPr>
            <a:lstStyle/>
            <a:p>
              <a:pPr eaLnBrk="0" hangingPunct="0"/>
              <a:endParaRPr lang="en-US" baseline="30000" dirty="0">
                <a:solidFill>
                  <a:srgbClr val="000000"/>
                </a:solidFill>
                <a:latin typeface="Times" charset="0"/>
                <a:ea typeface="ＭＳ Ｐゴシック" charset="-128"/>
              </a:endParaRPr>
            </a:p>
            <a:p>
              <a:pPr eaLnBrk="0" hangingPunct="0"/>
              <a:r>
                <a:rPr lang="en-US" sz="1600" b="1" baseline="30000" dirty="0">
                  <a:solidFill>
                    <a:srgbClr val="000000"/>
                  </a:solidFill>
                  <a:latin typeface="Times" charset="0"/>
                  <a:ea typeface="ＭＳ Ｐゴシック" charset="-128"/>
                </a:rPr>
                <a:t>169</a:t>
              </a:r>
              <a:r>
                <a:rPr lang="en-US" sz="1600" b="1" dirty="0">
                  <a:solidFill>
                    <a:srgbClr val="000000"/>
                  </a:solidFill>
                  <a:latin typeface="Times" charset="0"/>
                  <a:ea typeface="ＭＳ Ｐゴシック" charset="-128"/>
                </a:rPr>
                <a:t>Tm</a:t>
              </a:r>
              <a:endParaRPr lang="en-US" b="1" dirty="0">
                <a:solidFill>
                  <a:srgbClr val="000000"/>
                </a:solidFill>
                <a:latin typeface="Times" charset="0"/>
                <a:ea typeface="ＭＳ Ｐゴシック" charset="-128"/>
              </a:endParaRPr>
            </a:p>
            <a:p>
              <a:pPr eaLnBrk="0" hangingPunct="0"/>
              <a:endParaRPr lang="en-US" dirty="0">
                <a:solidFill>
                  <a:srgbClr val="000000"/>
                </a:solidFill>
                <a:latin typeface="Times" charset="0"/>
                <a:ea typeface="ＭＳ Ｐゴシック" charset="-128"/>
              </a:endParaRPr>
            </a:p>
          </p:txBody>
        </p:sp>
        <p:sp>
          <p:nvSpPr>
            <p:cNvPr id="29721" name="Rectangle 38"/>
            <p:cNvSpPr>
              <a:spLocks noChangeArrowheads="1"/>
            </p:cNvSpPr>
            <p:nvPr/>
          </p:nvSpPr>
          <p:spPr bwMode="auto">
            <a:xfrm>
              <a:off x="4165912" y="2475727"/>
              <a:ext cx="710888" cy="697491"/>
            </a:xfrm>
            <a:prstGeom prst="rect">
              <a:avLst/>
            </a:prstGeom>
            <a:solidFill>
              <a:schemeClr val="bg1"/>
            </a:solidFill>
            <a:ln w="57150" cmpd="thickThin">
              <a:solidFill>
                <a:srgbClr val="FF0000"/>
              </a:solidFill>
              <a:miter lim="800000"/>
              <a:headEnd/>
              <a:tailEnd/>
            </a:ln>
          </p:spPr>
          <p:txBody>
            <a:bodyPr anchor="ctr">
              <a:spAutoFit/>
            </a:bodyPr>
            <a:lstStyle/>
            <a:p>
              <a:pPr eaLnBrk="0" hangingPunct="0"/>
              <a:endParaRPr lang="en-US" baseline="30000" dirty="0">
                <a:solidFill>
                  <a:srgbClr val="000000"/>
                </a:solidFill>
                <a:latin typeface="Times" charset="0"/>
                <a:ea typeface="ＭＳ Ｐゴシック" charset="-128"/>
              </a:endParaRPr>
            </a:p>
            <a:p>
              <a:pPr eaLnBrk="0" hangingPunct="0"/>
              <a:r>
                <a:rPr lang="en-US" sz="1600" b="1" i="1" baseline="30000" dirty="0">
                  <a:solidFill>
                    <a:srgbClr val="FF0000"/>
                  </a:solidFill>
                  <a:latin typeface="Times" charset="0"/>
                  <a:ea typeface="ＭＳ Ｐゴシック" charset="-128"/>
                </a:rPr>
                <a:t>170</a:t>
              </a:r>
              <a:r>
                <a:rPr lang="en-US" sz="1600" b="1" i="1" dirty="0">
                  <a:solidFill>
                    <a:srgbClr val="FF0000"/>
                  </a:solidFill>
                  <a:latin typeface="Times" charset="0"/>
                  <a:ea typeface="ＭＳ Ｐゴシック" charset="-128"/>
                </a:rPr>
                <a:t>Tm</a:t>
              </a:r>
              <a:endParaRPr lang="en-US" b="1" i="1" dirty="0">
                <a:solidFill>
                  <a:srgbClr val="FF0000"/>
                </a:solidFill>
                <a:latin typeface="Times" charset="0"/>
                <a:ea typeface="ＭＳ Ｐゴシック" charset="-128"/>
              </a:endParaRPr>
            </a:p>
            <a:p>
              <a:pPr eaLnBrk="0" hangingPunct="0"/>
              <a:endParaRPr lang="en-US" dirty="0">
                <a:solidFill>
                  <a:srgbClr val="000000"/>
                </a:solidFill>
                <a:latin typeface="Times" charset="0"/>
                <a:ea typeface="ＭＳ Ｐゴシック" charset="-128"/>
              </a:endParaRPr>
            </a:p>
          </p:txBody>
        </p:sp>
        <p:sp>
          <p:nvSpPr>
            <p:cNvPr id="29722" name="Rectangle 38"/>
            <p:cNvSpPr>
              <a:spLocks noChangeArrowheads="1"/>
            </p:cNvSpPr>
            <p:nvPr/>
          </p:nvSpPr>
          <p:spPr bwMode="auto">
            <a:xfrm>
              <a:off x="5194612" y="2475727"/>
              <a:ext cx="710888" cy="697491"/>
            </a:xfrm>
            <a:prstGeom prst="rect">
              <a:avLst/>
            </a:prstGeom>
            <a:solidFill>
              <a:schemeClr val="bg1"/>
            </a:solidFill>
            <a:ln w="57150" cmpd="thickThin">
              <a:solidFill>
                <a:srgbClr val="FF0000"/>
              </a:solidFill>
              <a:miter lim="800000"/>
              <a:headEnd/>
              <a:tailEnd/>
            </a:ln>
          </p:spPr>
          <p:txBody>
            <a:bodyPr anchor="ctr">
              <a:spAutoFit/>
            </a:bodyPr>
            <a:lstStyle/>
            <a:p>
              <a:pPr eaLnBrk="0" hangingPunct="0"/>
              <a:endParaRPr lang="en-US" baseline="30000" dirty="0">
                <a:solidFill>
                  <a:srgbClr val="000000"/>
                </a:solidFill>
                <a:latin typeface="Times" charset="0"/>
                <a:ea typeface="ＭＳ Ｐゴシック" charset="-128"/>
              </a:endParaRPr>
            </a:p>
            <a:p>
              <a:pPr eaLnBrk="0" hangingPunct="0"/>
              <a:r>
                <a:rPr lang="en-US" sz="1600" b="1" i="1" baseline="30000" dirty="0">
                  <a:solidFill>
                    <a:srgbClr val="FF0000"/>
                  </a:solidFill>
                  <a:latin typeface="Times" charset="0"/>
                  <a:ea typeface="ＭＳ Ｐゴシック" charset="-128"/>
                </a:rPr>
                <a:t>171</a:t>
              </a:r>
              <a:r>
                <a:rPr lang="en-US" sz="1600" b="1" i="1" dirty="0">
                  <a:solidFill>
                    <a:srgbClr val="FF0000"/>
                  </a:solidFill>
                  <a:latin typeface="Times" charset="0"/>
                  <a:ea typeface="ＭＳ Ｐゴシック" charset="-128"/>
                </a:rPr>
                <a:t>Tm</a:t>
              </a:r>
              <a:endParaRPr lang="en-US" b="1" i="1" dirty="0">
                <a:solidFill>
                  <a:srgbClr val="FF0000"/>
                </a:solidFill>
                <a:latin typeface="Times" charset="0"/>
                <a:ea typeface="ＭＳ Ｐゴシック" charset="-128"/>
              </a:endParaRPr>
            </a:p>
            <a:p>
              <a:pPr eaLnBrk="0" hangingPunct="0"/>
              <a:endParaRPr lang="en-US" dirty="0">
                <a:solidFill>
                  <a:srgbClr val="000000"/>
                </a:solidFill>
                <a:latin typeface="Times" charset="0"/>
                <a:ea typeface="ＭＳ Ｐゴシック" charset="-128"/>
              </a:endParaRPr>
            </a:p>
          </p:txBody>
        </p:sp>
        <p:sp>
          <p:nvSpPr>
            <p:cNvPr id="29723" name="Rectangle 38"/>
            <p:cNvSpPr>
              <a:spLocks noChangeArrowheads="1"/>
            </p:cNvSpPr>
            <p:nvPr/>
          </p:nvSpPr>
          <p:spPr bwMode="auto">
            <a:xfrm>
              <a:off x="6147112" y="2488426"/>
              <a:ext cx="710888" cy="697491"/>
            </a:xfrm>
            <a:prstGeom prst="rect">
              <a:avLst/>
            </a:prstGeom>
            <a:solidFill>
              <a:schemeClr val="bg1"/>
            </a:solidFill>
            <a:ln w="3175">
              <a:solidFill>
                <a:srgbClr val="FF0000"/>
              </a:solidFill>
              <a:miter lim="800000"/>
              <a:headEnd/>
              <a:tailEnd/>
            </a:ln>
          </p:spPr>
          <p:txBody>
            <a:bodyPr anchor="ctr">
              <a:spAutoFit/>
            </a:bodyPr>
            <a:lstStyle/>
            <a:p>
              <a:pPr eaLnBrk="0" hangingPunct="0"/>
              <a:endParaRPr lang="en-US" baseline="30000" dirty="0">
                <a:solidFill>
                  <a:srgbClr val="000000"/>
                </a:solidFill>
                <a:latin typeface="Times" charset="0"/>
                <a:ea typeface="ＭＳ Ｐゴシック" charset="-128"/>
              </a:endParaRPr>
            </a:p>
            <a:p>
              <a:pPr eaLnBrk="0" hangingPunct="0"/>
              <a:r>
                <a:rPr lang="en-US" sz="1600" b="1" baseline="30000" dirty="0">
                  <a:solidFill>
                    <a:srgbClr val="FF0000"/>
                  </a:solidFill>
                  <a:latin typeface="Times" charset="0"/>
                  <a:ea typeface="ＭＳ Ｐゴシック" charset="-128"/>
                </a:rPr>
                <a:t>172</a:t>
              </a:r>
              <a:r>
                <a:rPr lang="en-US" sz="1600" b="1" dirty="0">
                  <a:solidFill>
                    <a:srgbClr val="FF0000"/>
                  </a:solidFill>
                  <a:latin typeface="Times" charset="0"/>
                  <a:ea typeface="ＭＳ Ｐゴシック" charset="-128"/>
                </a:rPr>
                <a:t>Tm</a:t>
              </a:r>
              <a:endParaRPr lang="en-US" b="1" dirty="0">
                <a:solidFill>
                  <a:srgbClr val="FF0000"/>
                </a:solidFill>
                <a:latin typeface="Times" charset="0"/>
                <a:ea typeface="ＭＳ Ｐゴシック" charset="-128"/>
              </a:endParaRPr>
            </a:p>
            <a:p>
              <a:pPr eaLnBrk="0" hangingPunct="0"/>
              <a:endParaRPr lang="en-US" dirty="0">
                <a:solidFill>
                  <a:srgbClr val="000000"/>
                </a:solidFill>
                <a:latin typeface="Times" charset="0"/>
                <a:ea typeface="ＭＳ Ｐゴシック" charset="-128"/>
              </a:endParaRPr>
            </a:p>
          </p:txBody>
        </p:sp>
      </p:grpSp>
      <p:grpSp>
        <p:nvGrpSpPr>
          <p:cNvPr id="7" name="Group 45"/>
          <p:cNvGrpSpPr>
            <a:grpSpLocks/>
          </p:cNvGrpSpPr>
          <p:nvPr/>
        </p:nvGrpSpPr>
        <p:grpSpPr bwMode="auto">
          <a:xfrm>
            <a:off x="3941763" y="2581085"/>
            <a:ext cx="1987550" cy="1939730"/>
            <a:chOff x="1171" y="2867"/>
            <a:chExt cx="1057" cy="1165"/>
          </a:xfrm>
        </p:grpSpPr>
        <p:sp>
          <p:nvSpPr>
            <p:cNvPr id="29707" name="Rectangle 50"/>
            <p:cNvSpPr>
              <a:spLocks noChangeArrowheads="1"/>
            </p:cNvSpPr>
            <p:nvPr/>
          </p:nvSpPr>
          <p:spPr bwMode="auto">
            <a:xfrm>
              <a:off x="1172" y="2867"/>
              <a:ext cx="1035" cy="1165"/>
            </a:xfrm>
            <a:prstGeom prst="rect">
              <a:avLst/>
            </a:prstGeom>
            <a:solidFill>
              <a:schemeClr val="bg1"/>
            </a:solidFill>
            <a:ln w="57150" cmpd="thickThin">
              <a:solidFill>
                <a:schemeClr val="tx1"/>
              </a:solidFill>
              <a:miter lim="800000"/>
              <a:headEnd/>
              <a:tailEnd/>
            </a:ln>
          </p:spPr>
          <p:txBody>
            <a:bodyPr anchor="ctr">
              <a:spAutoFit/>
            </a:bodyPr>
            <a:lstStyle/>
            <a:p>
              <a:pPr eaLnBrk="0" hangingPunct="0"/>
              <a:endParaRPr lang="en-US" sz="4000" dirty="0">
                <a:solidFill>
                  <a:srgbClr val="000000"/>
                </a:solidFill>
                <a:latin typeface="Times" charset="0"/>
                <a:ea typeface="ＭＳ Ｐゴシック" charset="-128"/>
              </a:endParaRPr>
            </a:p>
            <a:p>
              <a:pPr eaLnBrk="0" hangingPunct="0"/>
              <a:endParaRPr lang="en-US" sz="4000" dirty="0">
                <a:solidFill>
                  <a:srgbClr val="000000"/>
                </a:solidFill>
                <a:latin typeface="Times" charset="0"/>
                <a:ea typeface="ＭＳ Ｐゴシック" charset="-128"/>
              </a:endParaRPr>
            </a:p>
            <a:p>
              <a:pPr eaLnBrk="0" hangingPunct="0"/>
              <a:endParaRPr lang="en-US" sz="4000" dirty="0">
                <a:solidFill>
                  <a:srgbClr val="000000"/>
                </a:solidFill>
                <a:latin typeface="Times" charset="0"/>
                <a:ea typeface="ＭＳ Ｐゴシック" charset="-128"/>
              </a:endParaRPr>
            </a:p>
          </p:txBody>
        </p:sp>
        <p:sp>
          <p:nvSpPr>
            <p:cNvPr id="29708" name="AutoShape 51"/>
            <p:cNvSpPr>
              <a:spLocks noChangeArrowheads="1"/>
            </p:cNvSpPr>
            <p:nvPr/>
          </p:nvSpPr>
          <p:spPr bwMode="auto">
            <a:xfrm>
              <a:off x="1462" y="3181"/>
              <a:ext cx="531" cy="441"/>
            </a:xfrm>
            <a:prstGeom prst="upArrow">
              <a:avLst>
                <a:gd name="adj1" fmla="val 50000"/>
                <a:gd name="adj2" fmla="val 25000"/>
              </a:avLst>
            </a:prstGeom>
            <a:solidFill>
              <a:schemeClr val="tx1"/>
            </a:solidFill>
            <a:ln w="9525">
              <a:solidFill>
                <a:schemeClr val="tx1"/>
              </a:solidFill>
              <a:miter lim="800000"/>
              <a:headEnd/>
              <a:tailEnd/>
            </a:ln>
          </p:spPr>
          <p:txBody>
            <a:bodyPr anchor="ctr">
              <a:spAutoFit/>
            </a:bodyPr>
            <a:lstStyle/>
            <a:p>
              <a:pPr algn="ctr" eaLnBrk="0" hangingPunct="0"/>
              <a:endParaRPr lang="en-US" sz="1800" dirty="0">
                <a:solidFill>
                  <a:srgbClr val="FFFFFF"/>
                </a:solidFill>
                <a:latin typeface="Times" charset="0"/>
                <a:ea typeface="ＭＳ Ｐゴシック" charset="-128"/>
              </a:endParaRPr>
            </a:p>
            <a:p>
              <a:pPr algn="ctr" eaLnBrk="0" hangingPunct="0"/>
              <a:endParaRPr lang="en-US" sz="1800" dirty="0">
                <a:solidFill>
                  <a:srgbClr val="FFFFFF"/>
                </a:solidFill>
                <a:latin typeface="Times" charset="0"/>
                <a:ea typeface="ＭＳ Ｐゴシック" charset="-128"/>
              </a:endParaRPr>
            </a:p>
          </p:txBody>
        </p:sp>
        <p:sp>
          <p:nvSpPr>
            <p:cNvPr id="29709" name="Line 52"/>
            <p:cNvSpPr>
              <a:spLocks noChangeShapeType="1"/>
            </p:cNvSpPr>
            <p:nvPr/>
          </p:nvSpPr>
          <p:spPr bwMode="auto">
            <a:xfrm>
              <a:off x="1337" y="3626"/>
              <a:ext cx="716" cy="6"/>
            </a:xfrm>
            <a:prstGeom prst="line">
              <a:avLst/>
            </a:prstGeom>
            <a:noFill/>
            <a:ln w="19050">
              <a:solidFill>
                <a:schemeClr val="tx1"/>
              </a:solidFill>
              <a:round/>
              <a:headEnd/>
              <a:tailEnd/>
            </a:ln>
          </p:spPr>
          <p:txBody>
            <a:bodyPr anchor="ctr">
              <a:spAutoFit/>
            </a:bodyPr>
            <a:lstStyle/>
            <a:p>
              <a:endParaRPr lang="en-US" sz="2400" dirty="0">
                <a:solidFill>
                  <a:srgbClr val="000000"/>
                </a:solidFill>
                <a:latin typeface="Times" charset="0"/>
                <a:ea typeface="ＭＳ Ｐゴシック" charset="-128"/>
              </a:endParaRPr>
            </a:p>
          </p:txBody>
        </p:sp>
        <p:sp>
          <p:nvSpPr>
            <p:cNvPr id="29710" name="Text Box 53"/>
            <p:cNvSpPr txBox="1">
              <a:spLocks noChangeArrowheads="1"/>
            </p:cNvSpPr>
            <p:nvPr/>
          </p:nvSpPr>
          <p:spPr bwMode="auto">
            <a:xfrm>
              <a:off x="1171" y="3030"/>
              <a:ext cx="520" cy="176"/>
            </a:xfrm>
            <a:prstGeom prst="rect">
              <a:avLst/>
            </a:prstGeom>
            <a:noFill/>
            <a:ln w="9525">
              <a:noFill/>
              <a:miter lim="800000"/>
              <a:headEnd/>
              <a:tailEnd/>
            </a:ln>
          </p:spPr>
          <p:txBody>
            <a:bodyPr>
              <a:spAutoFit/>
            </a:bodyPr>
            <a:lstStyle/>
            <a:p>
              <a:pPr eaLnBrk="0" hangingPunct="0"/>
              <a:r>
                <a:rPr lang="en-US" sz="1300" dirty="0">
                  <a:solidFill>
                    <a:srgbClr val="000000"/>
                  </a:solidFill>
                  <a:latin typeface="Times" charset="0"/>
                  <a:ea typeface="ＭＳ Ｐゴシック" charset="-128"/>
                </a:rPr>
                <a:t>5.04 </a:t>
              </a:r>
              <a:r>
                <a:rPr lang="en-US" sz="1300" dirty="0" err="1">
                  <a:solidFill>
                    <a:srgbClr val="000000"/>
                  </a:solidFill>
                  <a:latin typeface="Times" charset="0"/>
                  <a:ea typeface="ＭＳ Ｐゴシック" charset="-128"/>
                </a:rPr>
                <a:t>keV</a:t>
              </a:r>
              <a:endParaRPr lang="en-US" sz="1300" dirty="0">
                <a:solidFill>
                  <a:srgbClr val="000000"/>
                </a:solidFill>
                <a:latin typeface="Times" charset="0"/>
                <a:ea typeface="ＭＳ Ｐゴシック" charset="-128"/>
              </a:endParaRPr>
            </a:p>
          </p:txBody>
        </p:sp>
        <p:sp>
          <p:nvSpPr>
            <p:cNvPr id="29711" name="Text Box 54"/>
            <p:cNvSpPr txBox="1">
              <a:spLocks noChangeArrowheads="1"/>
            </p:cNvSpPr>
            <p:nvPr/>
          </p:nvSpPr>
          <p:spPr bwMode="auto">
            <a:xfrm>
              <a:off x="1201" y="3163"/>
              <a:ext cx="358" cy="194"/>
            </a:xfrm>
            <a:prstGeom prst="rect">
              <a:avLst/>
            </a:prstGeom>
            <a:noFill/>
            <a:ln w="9525">
              <a:noFill/>
              <a:miter lim="800000"/>
              <a:headEnd/>
              <a:tailEnd/>
            </a:ln>
          </p:spPr>
          <p:txBody>
            <a:bodyPr>
              <a:spAutoFit/>
            </a:bodyPr>
            <a:lstStyle/>
            <a:p>
              <a:pPr eaLnBrk="0" hangingPunct="0"/>
              <a:r>
                <a:rPr lang="en-US" sz="1500" dirty="0">
                  <a:solidFill>
                    <a:srgbClr val="000000"/>
                  </a:solidFill>
                  <a:latin typeface="Times" charset="0"/>
                  <a:ea typeface="ＭＳ Ｐゴシック" charset="-128"/>
                </a:rPr>
                <a:t>4 ns</a:t>
              </a:r>
            </a:p>
          </p:txBody>
        </p:sp>
        <p:sp>
          <p:nvSpPr>
            <p:cNvPr id="29712" name="Text Box 55"/>
            <p:cNvSpPr txBox="1">
              <a:spLocks noChangeArrowheads="1"/>
            </p:cNvSpPr>
            <p:nvPr/>
          </p:nvSpPr>
          <p:spPr bwMode="auto">
            <a:xfrm>
              <a:off x="1939" y="3011"/>
              <a:ext cx="262" cy="176"/>
            </a:xfrm>
            <a:prstGeom prst="rect">
              <a:avLst/>
            </a:prstGeom>
            <a:noFill/>
            <a:ln w="9525">
              <a:noFill/>
              <a:miter lim="800000"/>
              <a:headEnd/>
              <a:tailEnd/>
            </a:ln>
          </p:spPr>
          <p:txBody>
            <a:bodyPr>
              <a:spAutoFit/>
            </a:bodyPr>
            <a:lstStyle/>
            <a:p>
              <a:pPr eaLnBrk="0" hangingPunct="0"/>
              <a:r>
                <a:rPr lang="en-US" sz="1300" dirty="0">
                  <a:solidFill>
                    <a:srgbClr val="000000"/>
                  </a:solidFill>
                  <a:latin typeface="Times" charset="0"/>
                  <a:ea typeface="ＭＳ Ｐゴシック" charset="-128"/>
                </a:rPr>
                <a:t>3/2</a:t>
              </a:r>
              <a:r>
                <a:rPr lang="en-US" sz="1300" baseline="30000" dirty="0">
                  <a:solidFill>
                    <a:srgbClr val="000000"/>
                  </a:solidFill>
                  <a:latin typeface="Times" charset="0"/>
                  <a:ea typeface="ＭＳ Ｐゴシック" charset="-128"/>
                </a:rPr>
                <a:t>+</a:t>
              </a:r>
              <a:endParaRPr lang="en-US" sz="1300" dirty="0">
                <a:solidFill>
                  <a:srgbClr val="000000"/>
                </a:solidFill>
                <a:latin typeface="Times" charset="0"/>
                <a:ea typeface="ＭＳ Ｐゴシック" charset="-128"/>
              </a:endParaRPr>
            </a:p>
          </p:txBody>
        </p:sp>
        <p:sp>
          <p:nvSpPr>
            <p:cNvPr id="29713" name="Text Box 56"/>
            <p:cNvSpPr txBox="1">
              <a:spLocks noChangeArrowheads="1"/>
            </p:cNvSpPr>
            <p:nvPr/>
          </p:nvSpPr>
          <p:spPr bwMode="auto">
            <a:xfrm>
              <a:off x="1938" y="3488"/>
              <a:ext cx="290" cy="176"/>
            </a:xfrm>
            <a:prstGeom prst="rect">
              <a:avLst/>
            </a:prstGeom>
            <a:noFill/>
            <a:ln w="9525">
              <a:noFill/>
              <a:miter lim="800000"/>
              <a:headEnd/>
              <a:tailEnd/>
            </a:ln>
          </p:spPr>
          <p:txBody>
            <a:bodyPr>
              <a:spAutoFit/>
            </a:bodyPr>
            <a:lstStyle/>
            <a:p>
              <a:pPr eaLnBrk="0" hangingPunct="0"/>
              <a:r>
                <a:rPr lang="en-US" sz="1300" dirty="0">
                  <a:solidFill>
                    <a:srgbClr val="000000"/>
                  </a:solidFill>
                  <a:latin typeface="Times" charset="0"/>
                  <a:ea typeface="ＭＳ Ｐゴシック" charset="-128"/>
                </a:rPr>
                <a:t>1/2</a:t>
              </a:r>
              <a:r>
                <a:rPr lang="en-US" sz="1300" baseline="30000" dirty="0">
                  <a:solidFill>
                    <a:srgbClr val="000000"/>
                  </a:solidFill>
                  <a:latin typeface="Times" charset="0"/>
                  <a:ea typeface="ＭＳ Ｐゴシック" charset="-128"/>
                </a:rPr>
                <a:t>+</a:t>
              </a:r>
              <a:endParaRPr lang="en-US" sz="1300" dirty="0">
                <a:solidFill>
                  <a:srgbClr val="000000"/>
                </a:solidFill>
                <a:latin typeface="Times" charset="0"/>
                <a:ea typeface="ＭＳ Ｐゴシック" charset="-128"/>
              </a:endParaRPr>
            </a:p>
          </p:txBody>
        </p:sp>
        <p:sp>
          <p:nvSpPr>
            <p:cNvPr id="29714" name="Text Box 57"/>
            <p:cNvSpPr txBox="1">
              <a:spLocks noChangeArrowheads="1"/>
            </p:cNvSpPr>
            <p:nvPr/>
          </p:nvSpPr>
          <p:spPr bwMode="auto">
            <a:xfrm>
              <a:off x="1489" y="3621"/>
              <a:ext cx="515" cy="277"/>
            </a:xfrm>
            <a:prstGeom prst="rect">
              <a:avLst/>
            </a:prstGeom>
            <a:noFill/>
            <a:ln w="9525">
              <a:noFill/>
              <a:miter lim="800000"/>
              <a:headEnd/>
              <a:tailEnd/>
            </a:ln>
          </p:spPr>
          <p:txBody>
            <a:bodyPr>
              <a:spAutoFit/>
            </a:bodyPr>
            <a:lstStyle/>
            <a:p>
              <a:pPr eaLnBrk="0" hangingPunct="0">
                <a:spcBef>
                  <a:spcPct val="50000"/>
                </a:spcBef>
              </a:pPr>
              <a:r>
                <a:rPr lang="en-US" sz="2400" baseline="30000" dirty="0">
                  <a:solidFill>
                    <a:srgbClr val="000000"/>
                  </a:solidFill>
                  <a:latin typeface="Times" charset="0"/>
                  <a:ea typeface="ＭＳ Ｐゴシック" charset="-128"/>
                </a:rPr>
                <a:t>171</a:t>
              </a:r>
              <a:r>
                <a:rPr lang="en-US" sz="2400" dirty="0">
                  <a:solidFill>
                    <a:srgbClr val="000000"/>
                  </a:solidFill>
                  <a:latin typeface="Times" charset="0"/>
                  <a:ea typeface="ＭＳ Ｐゴシック" charset="-128"/>
                </a:rPr>
                <a:t>Tm</a:t>
              </a:r>
              <a:endParaRPr lang="en-US" sz="2400" baseline="30000" dirty="0">
                <a:solidFill>
                  <a:srgbClr val="000000"/>
                </a:solidFill>
                <a:latin typeface="Times" charset="0"/>
                <a:ea typeface="ＭＳ Ｐゴシック" charset="-128"/>
              </a:endParaRPr>
            </a:p>
          </p:txBody>
        </p:sp>
        <p:sp>
          <p:nvSpPr>
            <p:cNvPr id="29715" name="Line 58"/>
            <p:cNvSpPr>
              <a:spLocks noChangeShapeType="1"/>
            </p:cNvSpPr>
            <p:nvPr/>
          </p:nvSpPr>
          <p:spPr bwMode="auto">
            <a:xfrm>
              <a:off x="1343" y="3185"/>
              <a:ext cx="704" cy="0"/>
            </a:xfrm>
            <a:prstGeom prst="line">
              <a:avLst/>
            </a:prstGeom>
            <a:noFill/>
            <a:ln w="19050">
              <a:solidFill>
                <a:schemeClr val="tx1"/>
              </a:solidFill>
              <a:round/>
              <a:headEnd/>
              <a:tailEnd/>
            </a:ln>
          </p:spPr>
          <p:txBody>
            <a:bodyPr anchor="ctr">
              <a:spAutoFit/>
            </a:bodyPr>
            <a:lstStyle/>
            <a:p>
              <a:endParaRPr lang="en-US" sz="2400" dirty="0">
                <a:solidFill>
                  <a:srgbClr val="000000"/>
                </a:solidFill>
                <a:latin typeface="Times" charset="0"/>
                <a:ea typeface="ＭＳ Ｐゴシック" charset="-128"/>
              </a:endParaRPr>
            </a:p>
          </p:txBody>
        </p:sp>
      </p:grpSp>
      <p:sp>
        <p:nvSpPr>
          <p:cNvPr id="46" name="TextBox 9"/>
          <p:cNvSpPr txBox="1">
            <a:spLocks noChangeArrowheads="1"/>
          </p:cNvSpPr>
          <p:nvPr/>
        </p:nvSpPr>
        <p:spPr bwMode="auto">
          <a:xfrm>
            <a:off x="0" y="6519510"/>
            <a:ext cx="2088900" cy="338490"/>
          </a:xfrm>
          <a:prstGeom prst="rect">
            <a:avLst/>
          </a:prstGeom>
          <a:noFill/>
          <a:ln w="9525">
            <a:noFill/>
            <a:miter lim="800000"/>
            <a:headEnd/>
            <a:tailEnd/>
          </a:ln>
        </p:spPr>
        <p:txBody>
          <a:bodyPr wrap="none" lIns="91374" tIns="45688" rIns="91374" bIns="45688">
            <a:spAutoFit/>
          </a:bodyPr>
          <a:lstStyle/>
          <a:p>
            <a:r>
              <a:rPr lang="en-US" sz="1600" b="1" dirty="0">
                <a:solidFill>
                  <a:srgbClr val="FF0000"/>
                </a:solidFill>
              </a:rPr>
              <a:t>L. </a:t>
            </a:r>
            <a:r>
              <a:rPr lang="en-US" sz="1600" b="1" dirty="0" smtClean="0">
                <a:solidFill>
                  <a:srgbClr val="FF0000"/>
                </a:solidFill>
              </a:rPr>
              <a:t>Bernstein (LLNL)</a:t>
            </a:r>
            <a:endParaRPr lang="en-US" sz="1600" b="1" dirty="0">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iterate type="lt">
                                    <p:tmPct val="5000"/>
                                  </p:iterate>
                                  <p:childTnLst>
                                    <p:set>
                                      <p:cBhvr>
                                        <p:cTn id="14" dur="1" fill="hold">
                                          <p:stCondLst>
                                            <p:cond delay="0"/>
                                          </p:stCondLst>
                                        </p:cTn>
                                        <p:tgtEl>
                                          <p:spTgt spid="7"/>
                                        </p:tgtEl>
                                        <p:attrNameLst>
                                          <p:attrName>style.visibility</p:attrName>
                                        </p:attrNameLst>
                                      </p:cBhvr>
                                      <p:to>
                                        <p:strVal val="visible"/>
                                      </p:to>
                                    </p:set>
                                    <p:anim calcmode="lin" valueType="num">
                                      <p:cBhvr>
                                        <p:cTn id="15" dur="1000" fill="hold"/>
                                        <p:tgtEl>
                                          <p:spTgt spid="7"/>
                                        </p:tgtEl>
                                        <p:attrNameLst>
                                          <p:attrName>ppt_w</p:attrName>
                                        </p:attrNameLst>
                                      </p:cBhvr>
                                      <p:tavLst>
                                        <p:tav tm="0">
                                          <p:val>
                                            <p:fltVal val="0"/>
                                          </p:val>
                                        </p:tav>
                                        <p:tav tm="100000">
                                          <p:val>
                                            <p:strVal val="#ppt_w"/>
                                          </p:val>
                                        </p:tav>
                                      </p:tavLst>
                                    </p:anim>
                                    <p:anim calcmode="lin" valueType="num">
                                      <p:cBhvr>
                                        <p:cTn id="16" dur="1000" fill="hold"/>
                                        <p:tgtEl>
                                          <p:spTgt spid="7"/>
                                        </p:tgtEl>
                                        <p:attrNameLst>
                                          <p:attrName>ppt_h</p:attrName>
                                        </p:attrNameLst>
                                      </p:cBhvr>
                                      <p:tavLst>
                                        <p:tav tm="0">
                                          <p:val>
                                            <p:fltVal val="0"/>
                                          </p:val>
                                        </p:tav>
                                        <p:tav tm="100000">
                                          <p:val>
                                            <p:strVal val="#ppt_h"/>
                                          </p:val>
                                        </p:tav>
                                      </p:tavLst>
                                    </p:anim>
                                    <p:anim calcmode="lin" valueType="num">
                                      <p:cBhvr>
                                        <p:cTn id="17" dur="1000" fill="hold"/>
                                        <p:tgtEl>
                                          <p:spTgt spid="7"/>
                                        </p:tgtEl>
                                        <p:attrNameLst>
                                          <p:attrName>style.rotation</p:attrName>
                                        </p:attrNameLst>
                                      </p:cBhvr>
                                      <p:tavLst>
                                        <p:tav tm="0">
                                          <p:val>
                                            <p:fltVal val="90"/>
                                          </p:val>
                                        </p:tav>
                                        <p:tav tm="100000">
                                          <p:val>
                                            <p:fltVal val="0"/>
                                          </p:val>
                                        </p:tav>
                                      </p:tavLst>
                                    </p:anim>
                                    <p:animEffect transition="in" filter="fade">
                                      <p:cBhvr>
                                        <p:cTn id="18" dur="10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dissolve">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9"/>
          <p:cNvSpPr>
            <a:spLocks noGrp="1" noChangeArrowheads="1"/>
          </p:cNvSpPr>
          <p:nvPr>
            <p:ph type="title" idx="4294967295"/>
          </p:nvPr>
        </p:nvSpPr>
        <p:spPr>
          <a:xfrm>
            <a:off x="223838" y="174625"/>
            <a:ext cx="8247062" cy="762000"/>
          </a:xfrm>
        </p:spPr>
        <p:txBody>
          <a:bodyPr/>
          <a:lstStyle/>
          <a:p>
            <a:r>
              <a:rPr lang="en-US" sz="2700" dirty="0" smtClean="0"/>
              <a:t>Many important</a:t>
            </a:r>
            <a:r>
              <a:rPr lang="en-US" sz="2700" baseline="30000" dirty="0" smtClean="0"/>
              <a:t>*</a:t>
            </a:r>
            <a:r>
              <a:rPr lang="en-US" sz="2700" dirty="0" smtClean="0"/>
              <a:t> s-process branch point nuclei have HEDP-populated low-lying excited states</a:t>
            </a:r>
          </a:p>
        </p:txBody>
      </p:sp>
      <p:sp>
        <p:nvSpPr>
          <p:cNvPr id="1028" name="Text Box 10"/>
          <p:cNvSpPr txBox="1">
            <a:spLocks noChangeArrowheads="1"/>
          </p:cNvSpPr>
          <p:nvPr/>
        </p:nvSpPr>
        <p:spPr bwMode="auto">
          <a:xfrm>
            <a:off x="533400" y="1066800"/>
            <a:ext cx="184150" cy="457200"/>
          </a:xfrm>
          <a:prstGeom prst="rect">
            <a:avLst/>
          </a:prstGeom>
          <a:noFill/>
          <a:ln w="12700">
            <a:noFill/>
            <a:miter lim="800000"/>
            <a:headEnd/>
            <a:tailEnd/>
          </a:ln>
        </p:spPr>
        <p:txBody>
          <a:bodyPr wrap="none" lIns="91374" tIns="45688" rIns="91374" bIns="45688" anchor="ctr">
            <a:spAutoFit/>
          </a:bodyPr>
          <a:lstStyle/>
          <a:p>
            <a:pPr algn="ctr" eaLnBrk="0" hangingPunct="0">
              <a:spcBef>
                <a:spcPct val="50000"/>
              </a:spcBef>
            </a:pPr>
            <a:endParaRPr lang="en-US" sz="2400" dirty="0">
              <a:solidFill>
                <a:srgbClr val="000000"/>
              </a:solidFill>
              <a:latin typeface="Times" charset="0"/>
              <a:ea typeface="MS PGothic" pitchFamily="34" charset="-128"/>
            </a:endParaRPr>
          </a:p>
        </p:txBody>
      </p:sp>
      <p:pic>
        <p:nvPicPr>
          <p:cNvPr id="1029" name="Picture 50"/>
          <p:cNvPicPr>
            <a:picLocks noChangeAspect="1" noChangeArrowheads="1"/>
          </p:cNvPicPr>
          <p:nvPr/>
        </p:nvPicPr>
        <p:blipFill>
          <a:blip r:embed="rId4" cstate="print"/>
          <a:srcRect/>
          <a:stretch>
            <a:fillRect/>
          </a:stretch>
        </p:blipFill>
        <p:spPr bwMode="auto">
          <a:xfrm>
            <a:off x="298450" y="3228982"/>
            <a:ext cx="4911725" cy="2265363"/>
          </a:xfrm>
          <a:prstGeom prst="rect">
            <a:avLst/>
          </a:prstGeom>
          <a:noFill/>
          <a:ln w="9525">
            <a:noFill/>
            <a:miter lim="800000"/>
            <a:headEnd/>
            <a:tailEnd/>
          </a:ln>
        </p:spPr>
      </p:pic>
      <p:sp>
        <p:nvSpPr>
          <p:cNvPr id="1030" name="Text Box 51"/>
          <p:cNvSpPr txBox="1">
            <a:spLocks noChangeArrowheads="1"/>
          </p:cNvSpPr>
          <p:nvPr/>
        </p:nvSpPr>
        <p:spPr bwMode="auto">
          <a:xfrm>
            <a:off x="520705" y="1339850"/>
            <a:ext cx="4838051" cy="369267"/>
          </a:xfrm>
          <a:prstGeom prst="rect">
            <a:avLst/>
          </a:prstGeom>
          <a:solidFill>
            <a:schemeClr val="bg1"/>
          </a:solidFill>
          <a:ln w="9525">
            <a:solidFill>
              <a:schemeClr val="tx1"/>
            </a:solidFill>
            <a:miter lim="800000"/>
            <a:headEnd/>
            <a:tailEnd/>
          </a:ln>
        </p:spPr>
        <p:txBody>
          <a:bodyPr wrap="none" lIns="91374" tIns="45688" rIns="91374" bIns="45688">
            <a:spAutoFit/>
          </a:bodyPr>
          <a:lstStyle/>
          <a:p>
            <a:pPr eaLnBrk="0" hangingPunct="0"/>
            <a:r>
              <a:rPr lang="en-US" sz="1800" dirty="0">
                <a:solidFill>
                  <a:srgbClr val="000000"/>
                </a:solidFill>
                <a:latin typeface="Times" charset="0"/>
                <a:ea typeface="MS PGothic" pitchFamily="34" charset="-128"/>
              </a:rPr>
              <a:t>S-process (n,</a:t>
            </a:r>
            <a:r>
              <a:rPr lang="en-US" sz="1800" dirty="0">
                <a:solidFill>
                  <a:srgbClr val="000000"/>
                </a:solidFill>
                <a:latin typeface="Symbol" pitchFamily="18" charset="2"/>
                <a:ea typeface="MS PGothic" pitchFamily="34" charset="-128"/>
                <a:sym typeface="Symbol" pitchFamily="18" charset="2"/>
              </a:rPr>
              <a:t></a:t>
            </a:r>
            <a:r>
              <a:rPr lang="en-US" sz="1800" dirty="0">
                <a:solidFill>
                  <a:srgbClr val="000000"/>
                </a:solidFill>
                <a:latin typeface="Times" charset="0"/>
                <a:ea typeface="MS PGothic" pitchFamily="34" charset="-128"/>
              </a:rPr>
              <a:t>) enhancement due to excited states</a:t>
            </a:r>
            <a:r>
              <a:rPr lang="en-US" sz="1800" baseline="30000" dirty="0">
                <a:solidFill>
                  <a:srgbClr val="000000"/>
                </a:solidFill>
                <a:latin typeface="Times" charset="0"/>
                <a:ea typeface="MS PGothic" pitchFamily="34" charset="-128"/>
              </a:rPr>
              <a:t>*</a:t>
            </a:r>
            <a:endParaRPr lang="en-US" sz="1800" dirty="0">
              <a:solidFill>
                <a:srgbClr val="000000"/>
              </a:solidFill>
              <a:latin typeface="Times" charset="0"/>
              <a:ea typeface="MS PGothic" pitchFamily="34" charset="-128"/>
            </a:endParaRPr>
          </a:p>
        </p:txBody>
      </p:sp>
      <p:sp>
        <p:nvSpPr>
          <p:cNvPr id="1031" name="Text Box 75"/>
          <p:cNvSpPr txBox="1">
            <a:spLocks noChangeArrowheads="1"/>
          </p:cNvSpPr>
          <p:nvPr/>
        </p:nvSpPr>
        <p:spPr bwMode="auto">
          <a:xfrm>
            <a:off x="738195" y="2979744"/>
            <a:ext cx="4364138" cy="276934"/>
          </a:xfrm>
          <a:prstGeom prst="rect">
            <a:avLst/>
          </a:prstGeom>
          <a:noFill/>
          <a:ln w="57150" cmpd="thickThin">
            <a:solidFill>
              <a:schemeClr val="tx1"/>
            </a:solidFill>
            <a:miter lim="800000"/>
            <a:headEnd/>
            <a:tailEnd/>
          </a:ln>
        </p:spPr>
        <p:txBody>
          <a:bodyPr wrap="none" lIns="91374" tIns="45688" rIns="91374" bIns="45688">
            <a:spAutoFit/>
          </a:bodyPr>
          <a:lstStyle/>
          <a:p>
            <a:pPr eaLnBrk="0" hangingPunct="0"/>
            <a:r>
              <a:rPr lang="en-US" sz="1200" dirty="0">
                <a:solidFill>
                  <a:srgbClr val="000000"/>
                </a:solidFill>
                <a:ea typeface="MS PGothic" pitchFamily="34" charset="-128"/>
              </a:rPr>
              <a:t>*</a:t>
            </a:r>
            <a:r>
              <a:rPr lang="en-US" sz="1200" dirty="0" err="1">
                <a:solidFill>
                  <a:srgbClr val="000000"/>
                </a:solidFill>
                <a:ea typeface="MS PGothic" pitchFamily="34" charset="-128"/>
              </a:rPr>
              <a:t>Bao</a:t>
            </a:r>
            <a:r>
              <a:rPr lang="en-US" sz="1200" dirty="0">
                <a:solidFill>
                  <a:srgbClr val="000000"/>
                </a:solidFill>
                <a:ea typeface="MS PGothic" pitchFamily="34" charset="-128"/>
              </a:rPr>
              <a:t> &amp; </a:t>
            </a:r>
            <a:r>
              <a:rPr lang="en-US" sz="1200" dirty="0" err="1">
                <a:solidFill>
                  <a:srgbClr val="000000"/>
                </a:solidFill>
                <a:ea typeface="MS PGothic" pitchFamily="34" charset="-128"/>
              </a:rPr>
              <a:t>Kappeler</a:t>
            </a:r>
            <a:r>
              <a:rPr lang="en-US" sz="1200" dirty="0">
                <a:solidFill>
                  <a:srgbClr val="000000"/>
                </a:solidFill>
                <a:ea typeface="MS PGothic" pitchFamily="34" charset="-128"/>
              </a:rPr>
              <a:t> At. Dat. </a:t>
            </a:r>
            <a:r>
              <a:rPr lang="en-US" sz="1200" dirty="0" err="1">
                <a:solidFill>
                  <a:srgbClr val="000000"/>
                </a:solidFill>
                <a:ea typeface="MS PGothic" pitchFamily="34" charset="-128"/>
              </a:rPr>
              <a:t>Nucl</a:t>
            </a:r>
            <a:r>
              <a:rPr lang="en-US" sz="1200" dirty="0">
                <a:solidFill>
                  <a:srgbClr val="000000"/>
                </a:solidFill>
                <a:ea typeface="MS PGothic" pitchFamily="34" charset="-128"/>
              </a:rPr>
              <a:t>. Dat. Tables </a:t>
            </a:r>
            <a:r>
              <a:rPr lang="en-US" sz="1200" b="1" dirty="0">
                <a:solidFill>
                  <a:srgbClr val="000000"/>
                </a:solidFill>
                <a:ea typeface="MS PGothic" pitchFamily="34" charset="-128"/>
              </a:rPr>
              <a:t>76, </a:t>
            </a:r>
            <a:r>
              <a:rPr lang="en-US" sz="1200" dirty="0">
                <a:solidFill>
                  <a:srgbClr val="000000"/>
                </a:solidFill>
                <a:ea typeface="MS PGothic" pitchFamily="34" charset="-128"/>
              </a:rPr>
              <a:t>70–154 (2000)</a:t>
            </a:r>
            <a:endParaRPr lang="en-US" sz="1200" dirty="0">
              <a:solidFill>
                <a:srgbClr val="000000"/>
              </a:solidFill>
              <a:latin typeface="Times" charset="0"/>
              <a:ea typeface="MS PGothic" pitchFamily="34" charset="-128"/>
            </a:endParaRPr>
          </a:p>
        </p:txBody>
      </p:sp>
      <p:graphicFrame>
        <p:nvGraphicFramePr>
          <p:cNvPr id="23628" name="Group 76"/>
          <p:cNvGraphicFramePr>
            <a:graphicFrameLocks noGrp="1"/>
          </p:cNvGraphicFramePr>
          <p:nvPr/>
        </p:nvGraphicFramePr>
        <p:xfrm>
          <a:off x="5605470" y="1200156"/>
          <a:ext cx="3144837" cy="4733119"/>
        </p:xfrm>
        <a:graphic>
          <a:graphicData uri="http://schemas.openxmlformats.org/drawingml/2006/table">
            <a:tbl>
              <a:tblPr/>
              <a:tblGrid>
                <a:gridCol w="785812"/>
                <a:gridCol w="604838"/>
                <a:gridCol w="962025"/>
                <a:gridCol w="792162"/>
              </a:tblGrid>
              <a:tr h="1088967">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Times" charset="0"/>
                          <a:ea typeface="MS PGothic" pitchFamily="34" charset="-128"/>
                        </a:rPr>
                        <a:t>Branch Point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Times" charset="0"/>
                          <a:ea typeface="MS PGothic" pitchFamily="34" charset="-128"/>
                        </a:rPr>
                        <a:t>Gnd State J</a:t>
                      </a:r>
                      <a:r>
                        <a:rPr kumimoji="0" lang="en-US" sz="1600" b="0" i="0" u="none" strike="noStrike" cap="none" normalizeH="0" baseline="30000" smtClean="0">
                          <a:ln>
                            <a:noFill/>
                          </a:ln>
                          <a:solidFill>
                            <a:schemeClr val="tx1"/>
                          </a:solidFill>
                          <a:effectLst/>
                          <a:latin typeface="Times" charset="0"/>
                          <a:ea typeface="MS PGothic" pitchFamily="34" charset="-128"/>
                        </a:rPr>
                        <a:t>π</a:t>
                      </a:r>
                      <a:endParaRPr kumimoji="0" lang="en-US" sz="1600" b="0" i="0" u="none" strike="noStrike" cap="none" normalizeH="0" baseline="0" smtClean="0">
                        <a:ln>
                          <a:noFill/>
                        </a:ln>
                        <a:solidFill>
                          <a:schemeClr val="tx1"/>
                        </a:solidFill>
                        <a:effectLst/>
                        <a:latin typeface="Times" charset="0"/>
                        <a:ea typeface="MS PGothic"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Times" charset="0"/>
                          <a:ea typeface="MS PGothic" pitchFamily="34" charset="-128"/>
                        </a:rPr>
                        <a:t>1</a:t>
                      </a:r>
                      <a:r>
                        <a:rPr kumimoji="0" lang="en-US" sz="1600" b="0" i="0" u="sng" strike="noStrike" cap="none" normalizeH="0" baseline="30000" smtClean="0">
                          <a:ln>
                            <a:noFill/>
                          </a:ln>
                          <a:solidFill>
                            <a:schemeClr val="tx1"/>
                          </a:solidFill>
                          <a:effectLst/>
                          <a:latin typeface="Times" charset="0"/>
                          <a:ea typeface="MS PGothic" pitchFamily="34" charset="-128"/>
                        </a:rPr>
                        <a:t>st</a:t>
                      </a:r>
                      <a:r>
                        <a:rPr kumimoji="0" lang="en-US" sz="1600" b="0" i="0" u="none" strike="noStrike" cap="none" normalizeH="0" baseline="0" smtClean="0">
                          <a:ln>
                            <a:noFill/>
                          </a:ln>
                          <a:solidFill>
                            <a:schemeClr val="tx1"/>
                          </a:solidFill>
                          <a:effectLst/>
                          <a:latin typeface="Times" charset="0"/>
                          <a:ea typeface="MS PGothic" pitchFamily="34" charset="-128"/>
                        </a:rPr>
                        <a:t> Exc. State E</a:t>
                      </a:r>
                      <a:r>
                        <a:rPr kumimoji="0" lang="en-US" sz="1600" b="0" i="0" u="none" strike="noStrike" cap="none" normalizeH="0" baseline="-25000" smtClean="0">
                          <a:ln>
                            <a:noFill/>
                          </a:ln>
                          <a:solidFill>
                            <a:schemeClr val="tx1"/>
                          </a:solidFill>
                          <a:effectLst/>
                          <a:latin typeface="Times" charset="0"/>
                          <a:ea typeface="MS PGothic" pitchFamily="34" charset="-128"/>
                        </a:rPr>
                        <a:t>x</a:t>
                      </a:r>
                      <a:r>
                        <a:rPr kumimoji="0" lang="en-US" sz="1600" b="0" i="0" u="none" strike="noStrike" cap="none" normalizeH="0" baseline="0" smtClean="0">
                          <a:ln>
                            <a:noFill/>
                          </a:ln>
                          <a:solidFill>
                            <a:schemeClr val="tx1"/>
                          </a:solidFill>
                          <a:effectLst/>
                          <a:latin typeface="Times" charset="0"/>
                          <a:ea typeface="MS PGothic" pitchFamily="34" charset="-128"/>
                        </a:rPr>
                        <a:t> (keV)</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Times" charset="0"/>
                          <a:ea typeface="MS PGothic" pitchFamily="34" charset="-128"/>
                        </a:rPr>
                        <a:t>1</a:t>
                      </a:r>
                      <a:r>
                        <a:rPr kumimoji="0" lang="en-US" sz="1600" b="0" i="0" u="sng" strike="noStrike" cap="none" normalizeH="0" baseline="30000" smtClean="0">
                          <a:ln>
                            <a:noFill/>
                          </a:ln>
                          <a:solidFill>
                            <a:schemeClr val="tx1"/>
                          </a:solidFill>
                          <a:effectLst/>
                          <a:latin typeface="Times" charset="0"/>
                          <a:ea typeface="MS PGothic" pitchFamily="34" charset="-128"/>
                        </a:rPr>
                        <a:t>st</a:t>
                      </a:r>
                      <a:r>
                        <a:rPr kumimoji="0" lang="en-US" sz="1600" b="0" i="0" u="none" strike="noStrike" cap="none" normalizeH="0" baseline="0" smtClean="0">
                          <a:ln>
                            <a:noFill/>
                          </a:ln>
                          <a:solidFill>
                            <a:schemeClr val="tx1"/>
                          </a:solidFill>
                          <a:effectLst/>
                          <a:latin typeface="Times" charset="0"/>
                          <a:ea typeface="MS PGothic" pitchFamily="34" charset="-128"/>
                        </a:rPr>
                        <a:t> Exc. State J</a:t>
                      </a:r>
                      <a:r>
                        <a:rPr kumimoji="0" lang="en-US" sz="1600" b="0" i="0" u="none" strike="noStrike" cap="none" normalizeH="0" baseline="30000" smtClean="0">
                          <a:ln>
                            <a:noFill/>
                          </a:ln>
                          <a:solidFill>
                            <a:schemeClr val="tx1"/>
                          </a:solidFill>
                          <a:effectLst/>
                          <a:latin typeface="Times" charset="0"/>
                          <a:ea typeface="MS PGothic" pitchFamily="34" charset="-128"/>
                        </a:rPr>
                        <a:t>π</a:t>
                      </a:r>
                      <a:endParaRPr kumimoji="0" lang="en-US" sz="1600" b="0" i="0" u="none" strike="noStrike" cap="none" normalizeH="0" baseline="0" smtClean="0">
                        <a:ln>
                          <a:noFill/>
                        </a:ln>
                        <a:solidFill>
                          <a:schemeClr val="tx1"/>
                        </a:solidFill>
                        <a:effectLst/>
                        <a:latin typeface="Times" charset="0"/>
                        <a:ea typeface="MS PGothic" pitchFamily="34"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0822">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30000" smtClean="0">
                          <a:ln>
                            <a:noFill/>
                          </a:ln>
                          <a:solidFill>
                            <a:srgbClr val="0000FF"/>
                          </a:solidFill>
                          <a:effectLst/>
                          <a:latin typeface="Times" charset="0"/>
                          <a:ea typeface="MS PGothic" pitchFamily="34" charset="-128"/>
                        </a:rPr>
                        <a:t>79</a:t>
                      </a:r>
                      <a:r>
                        <a:rPr kumimoji="0" lang="en-US" sz="1600" b="1" i="0" u="none" strike="noStrike" cap="none" normalizeH="0" baseline="0" smtClean="0">
                          <a:ln>
                            <a:noFill/>
                          </a:ln>
                          <a:solidFill>
                            <a:srgbClr val="0000FF"/>
                          </a:solidFill>
                          <a:effectLst/>
                          <a:latin typeface="Times" charset="0"/>
                          <a:ea typeface="MS PGothic" pitchFamily="34" charset="-128"/>
                        </a:rPr>
                        <a:t>Se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smtClean="0">
                          <a:ln>
                            <a:noFill/>
                          </a:ln>
                          <a:solidFill>
                            <a:srgbClr val="0000FF"/>
                          </a:solidFill>
                          <a:effectLst/>
                          <a:latin typeface="Times" charset="0"/>
                          <a:ea typeface="MS PGothic" pitchFamily="34" charset="-128"/>
                        </a:rPr>
                        <a:t>7/2</a:t>
                      </a:r>
                      <a:r>
                        <a:rPr kumimoji="0" lang="en-US" sz="1600" b="1" i="0" u="none" strike="noStrike" cap="none" normalizeH="0" baseline="30000" smtClean="0">
                          <a:ln>
                            <a:noFill/>
                          </a:ln>
                          <a:solidFill>
                            <a:srgbClr val="0000FF"/>
                          </a:solidFill>
                          <a:effectLst/>
                          <a:latin typeface="Times" charset="0"/>
                          <a:ea typeface="MS PGothic" pitchFamily="34" charset="-128"/>
                        </a:rPr>
                        <a:t>+</a:t>
                      </a:r>
                      <a:endParaRPr kumimoji="0" lang="en-US" sz="1600" b="1" i="0" u="none" strike="noStrike" cap="none" normalizeH="0" baseline="0" smtClean="0">
                        <a:ln>
                          <a:noFill/>
                        </a:ln>
                        <a:solidFill>
                          <a:srgbClr val="0000FF"/>
                        </a:solidFill>
                        <a:effectLst/>
                        <a:latin typeface="Times" charset="0"/>
                        <a:ea typeface="MS PGothic"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smtClean="0">
                          <a:ln>
                            <a:noFill/>
                          </a:ln>
                          <a:solidFill>
                            <a:srgbClr val="0000FF"/>
                          </a:solidFill>
                          <a:effectLst/>
                          <a:latin typeface="Times" charset="0"/>
                          <a:ea typeface="MS PGothic" pitchFamily="34" charset="-128"/>
                        </a:rPr>
                        <a:t>95.77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smtClean="0">
                          <a:ln>
                            <a:noFill/>
                          </a:ln>
                          <a:solidFill>
                            <a:srgbClr val="0000FF"/>
                          </a:solidFill>
                          <a:effectLst/>
                          <a:latin typeface="Times" charset="0"/>
                          <a:ea typeface="MS PGothic" pitchFamily="34" charset="-128"/>
                        </a:rPr>
                        <a:t>1/2</a:t>
                      </a:r>
                      <a:r>
                        <a:rPr kumimoji="0" lang="en-US" sz="1600" b="1" i="0" u="none" strike="noStrike" cap="none" normalizeH="0" baseline="30000" smtClean="0">
                          <a:ln>
                            <a:noFill/>
                          </a:ln>
                          <a:solidFill>
                            <a:srgbClr val="0000FF"/>
                          </a:solidFill>
                          <a:effectLst/>
                          <a:latin typeface="Times" charset="0"/>
                          <a:ea typeface="MS PGothic" pitchFamily="34" charset="-128"/>
                        </a:rPr>
                        <a:t>-</a:t>
                      </a:r>
                      <a:endParaRPr kumimoji="0" lang="en-US" sz="1600" b="1" i="0" u="none" strike="noStrike" cap="none" normalizeH="0" baseline="0" smtClean="0">
                        <a:ln>
                          <a:noFill/>
                        </a:ln>
                        <a:solidFill>
                          <a:srgbClr val="0000FF"/>
                        </a:solidFill>
                        <a:effectLst/>
                        <a:latin typeface="Times" charset="0"/>
                        <a:ea typeface="MS PGothic" pitchFamily="34"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48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30000" smtClean="0">
                          <a:ln>
                            <a:noFill/>
                          </a:ln>
                          <a:solidFill>
                            <a:schemeClr val="tx1"/>
                          </a:solidFill>
                          <a:effectLst/>
                          <a:latin typeface="Times" charset="0"/>
                          <a:ea typeface="MS PGothic" pitchFamily="34" charset="-128"/>
                        </a:rPr>
                        <a:t>85</a:t>
                      </a:r>
                      <a:r>
                        <a:rPr kumimoji="0" lang="en-US" sz="1400" b="0" i="0" u="none" strike="noStrike" cap="none" normalizeH="0" baseline="0" smtClean="0">
                          <a:ln>
                            <a:noFill/>
                          </a:ln>
                          <a:solidFill>
                            <a:schemeClr val="tx1"/>
                          </a:solidFill>
                          <a:effectLst/>
                          <a:latin typeface="Times" charset="0"/>
                          <a:ea typeface="MS PGothic" pitchFamily="34" charset="-128"/>
                        </a:rPr>
                        <a:t>Kr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Times" charset="0"/>
                          <a:ea typeface="MS PGothic" pitchFamily="34" charset="-128"/>
                        </a:rPr>
                        <a:t>9/2</a:t>
                      </a:r>
                      <a:r>
                        <a:rPr kumimoji="0" lang="en-US" sz="1400" b="0" i="0" u="none" strike="noStrike" cap="none" normalizeH="0" baseline="30000" smtClean="0">
                          <a:ln>
                            <a:noFill/>
                          </a:ln>
                          <a:solidFill>
                            <a:schemeClr val="tx1"/>
                          </a:solidFill>
                          <a:effectLst/>
                          <a:latin typeface="Times" charset="0"/>
                          <a:ea typeface="MS PGothic" pitchFamily="34" charset="-128"/>
                        </a:rPr>
                        <a:t>+</a:t>
                      </a:r>
                      <a:endParaRPr kumimoji="0" lang="en-US" sz="1400" b="0" i="0" u="none" strike="noStrike" cap="none" normalizeH="0" baseline="0" smtClean="0">
                        <a:ln>
                          <a:noFill/>
                        </a:ln>
                        <a:solidFill>
                          <a:schemeClr val="tx1"/>
                        </a:solidFill>
                        <a:effectLst/>
                        <a:latin typeface="Times" charset="0"/>
                        <a:ea typeface="MS PGothic"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Times" charset="0"/>
                          <a:ea typeface="MS PGothic" pitchFamily="34" charset="-128"/>
                        </a:rPr>
                        <a:t>304.871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Times" charset="0"/>
                          <a:ea typeface="MS PGothic" pitchFamily="34" charset="-128"/>
                        </a:rPr>
                        <a:t>1/2</a:t>
                      </a:r>
                      <a:r>
                        <a:rPr kumimoji="0" lang="en-US" sz="1400" b="0" i="0" u="none" strike="noStrike" cap="none" normalizeH="0" baseline="30000" smtClean="0">
                          <a:ln>
                            <a:noFill/>
                          </a:ln>
                          <a:solidFill>
                            <a:schemeClr val="tx1"/>
                          </a:solidFill>
                          <a:effectLst/>
                          <a:latin typeface="Times" charset="0"/>
                          <a:ea typeface="MS PGothic" pitchFamily="34" charset="-128"/>
                        </a:rPr>
                        <a:t>-</a:t>
                      </a:r>
                      <a:endParaRPr kumimoji="0" lang="en-US" sz="1400" b="0" i="0" u="none" strike="noStrike" cap="none" normalizeH="0" baseline="0" smtClean="0">
                        <a:ln>
                          <a:noFill/>
                        </a:ln>
                        <a:solidFill>
                          <a:schemeClr val="tx1"/>
                        </a:solidFill>
                        <a:effectLst/>
                        <a:latin typeface="Times" charset="0"/>
                        <a:ea typeface="MS PGothic" pitchFamily="34"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0822">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30000" smtClean="0">
                          <a:ln>
                            <a:noFill/>
                          </a:ln>
                          <a:solidFill>
                            <a:srgbClr val="0000FF"/>
                          </a:solidFill>
                          <a:effectLst/>
                          <a:latin typeface="Times" charset="0"/>
                          <a:ea typeface="MS PGothic" pitchFamily="34" charset="-128"/>
                        </a:rPr>
                        <a:t>147</a:t>
                      </a:r>
                      <a:r>
                        <a:rPr kumimoji="0" lang="en-US" sz="1600" b="1" i="0" u="none" strike="noStrike" cap="none" normalizeH="0" baseline="0" smtClean="0">
                          <a:ln>
                            <a:noFill/>
                          </a:ln>
                          <a:solidFill>
                            <a:srgbClr val="0000FF"/>
                          </a:solidFill>
                          <a:effectLst/>
                          <a:latin typeface="Times" charset="0"/>
                          <a:ea typeface="MS PGothic" pitchFamily="34" charset="-128"/>
                        </a:rPr>
                        <a:t>Pm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smtClean="0">
                          <a:ln>
                            <a:noFill/>
                          </a:ln>
                          <a:solidFill>
                            <a:srgbClr val="0000FF"/>
                          </a:solidFill>
                          <a:effectLst/>
                          <a:latin typeface="Times" charset="0"/>
                          <a:ea typeface="MS PGothic" pitchFamily="34" charset="-128"/>
                        </a:rPr>
                        <a:t>7/2</a:t>
                      </a:r>
                      <a:r>
                        <a:rPr kumimoji="0" lang="en-US" sz="1600" b="1" i="0" u="none" strike="noStrike" cap="none" normalizeH="0" baseline="30000" smtClean="0">
                          <a:ln>
                            <a:noFill/>
                          </a:ln>
                          <a:solidFill>
                            <a:srgbClr val="0000FF"/>
                          </a:solidFill>
                          <a:effectLst/>
                          <a:latin typeface="Times" charset="0"/>
                          <a:ea typeface="MS PGothic" pitchFamily="34" charset="-128"/>
                        </a:rPr>
                        <a:t>+</a:t>
                      </a:r>
                      <a:endParaRPr kumimoji="0" lang="en-US" sz="1600" b="1" i="0" u="none" strike="noStrike" cap="none" normalizeH="0" baseline="0" smtClean="0">
                        <a:ln>
                          <a:noFill/>
                        </a:ln>
                        <a:solidFill>
                          <a:srgbClr val="0000FF"/>
                        </a:solidFill>
                        <a:effectLst/>
                        <a:latin typeface="Times" charset="0"/>
                        <a:ea typeface="MS PGothic"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smtClean="0">
                          <a:ln>
                            <a:noFill/>
                          </a:ln>
                          <a:solidFill>
                            <a:srgbClr val="0000FF"/>
                          </a:solidFill>
                          <a:effectLst/>
                          <a:latin typeface="Times" charset="0"/>
                          <a:ea typeface="MS PGothic" pitchFamily="34" charset="-128"/>
                        </a:rPr>
                        <a:t>91.1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smtClean="0">
                          <a:ln>
                            <a:noFill/>
                          </a:ln>
                          <a:solidFill>
                            <a:srgbClr val="0000FF"/>
                          </a:solidFill>
                          <a:effectLst/>
                          <a:latin typeface="Times" charset="0"/>
                          <a:ea typeface="MS PGothic" pitchFamily="34" charset="-128"/>
                        </a:rPr>
                        <a:t>5/2</a:t>
                      </a:r>
                      <a:r>
                        <a:rPr kumimoji="0" lang="en-US" sz="1600" b="1" i="0" u="none" strike="noStrike" cap="none" normalizeH="0" baseline="30000" smtClean="0">
                          <a:ln>
                            <a:noFill/>
                          </a:ln>
                          <a:solidFill>
                            <a:srgbClr val="0000FF"/>
                          </a:solidFill>
                          <a:effectLst/>
                          <a:latin typeface="Times" charset="0"/>
                          <a:ea typeface="MS PGothic" pitchFamily="34" charset="-128"/>
                        </a:rPr>
                        <a:t>+</a:t>
                      </a:r>
                      <a:endParaRPr kumimoji="0" lang="en-US" sz="1600" b="1" i="0" u="none" strike="noStrike" cap="none" normalizeH="0" baseline="0" smtClean="0">
                        <a:ln>
                          <a:noFill/>
                        </a:ln>
                        <a:solidFill>
                          <a:srgbClr val="0000FF"/>
                        </a:solidFill>
                        <a:effectLst/>
                        <a:latin typeface="Times" charset="0"/>
                        <a:ea typeface="MS PGothic" pitchFamily="34"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0822">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30000" smtClean="0">
                          <a:ln>
                            <a:noFill/>
                          </a:ln>
                          <a:solidFill>
                            <a:srgbClr val="FF0000"/>
                          </a:solidFill>
                          <a:effectLst/>
                          <a:latin typeface="Times" charset="0"/>
                          <a:ea typeface="MS PGothic" pitchFamily="34" charset="-128"/>
                        </a:rPr>
                        <a:t>151</a:t>
                      </a:r>
                      <a:r>
                        <a:rPr kumimoji="0" lang="en-US" sz="1600" b="1" i="0" u="none" strike="noStrike" cap="none" normalizeH="0" baseline="0" smtClean="0">
                          <a:ln>
                            <a:noFill/>
                          </a:ln>
                          <a:solidFill>
                            <a:srgbClr val="FF0000"/>
                          </a:solidFill>
                          <a:effectLst/>
                          <a:latin typeface="Times" charset="0"/>
                          <a:ea typeface="MS PGothic" pitchFamily="34" charset="-128"/>
                        </a:rPr>
                        <a:t>Sm</a:t>
                      </a:r>
                      <a:endParaRPr kumimoji="0" lang="en-US" sz="1600" b="0" i="0" u="none" strike="noStrike" cap="none" normalizeH="0" baseline="0" smtClean="0">
                        <a:ln>
                          <a:noFill/>
                        </a:ln>
                        <a:solidFill>
                          <a:srgbClr val="FF0000"/>
                        </a:solidFill>
                        <a:effectLst/>
                        <a:latin typeface="Times" charset="0"/>
                        <a:ea typeface="MS PGothic" pitchFamily="34"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smtClean="0">
                          <a:ln>
                            <a:noFill/>
                          </a:ln>
                          <a:solidFill>
                            <a:srgbClr val="FF0000"/>
                          </a:solidFill>
                          <a:effectLst/>
                          <a:latin typeface="Times" charset="0"/>
                          <a:ea typeface="MS PGothic" pitchFamily="34" charset="-128"/>
                        </a:rPr>
                        <a:t>5/2</a:t>
                      </a:r>
                      <a:r>
                        <a:rPr kumimoji="0" lang="en-US" sz="1600" b="1" i="0" u="none" strike="noStrike" cap="none" normalizeH="0" baseline="30000" smtClean="0">
                          <a:ln>
                            <a:noFill/>
                          </a:ln>
                          <a:solidFill>
                            <a:srgbClr val="FF0000"/>
                          </a:solidFill>
                          <a:effectLst/>
                          <a:latin typeface="Times" charset="0"/>
                          <a:ea typeface="MS PGothic" pitchFamily="34" charset="-128"/>
                        </a:rPr>
                        <a:t>–</a:t>
                      </a:r>
                      <a:endParaRPr kumimoji="0" lang="en-US" sz="1600" b="0" i="0" u="none" strike="noStrike" cap="none" normalizeH="0" baseline="0" smtClean="0">
                        <a:ln>
                          <a:noFill/>
                        </a:ln>
                        <a:solidFill>
                          <a:srgbClr val="FF0000"/>
                        </a:solidFill>
                        <a:effectLst/>
                        <a:latin typeface="Times" charset="0"/>
                        <a:ea typeface="MS PGothic"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smtClean="0">
                          <a:ln>
                            <a:noFill/>
                          </a:ln>
                          <a:solidFill>
                            <a:srgbClr val="FF0000"/>
                          </a:solidFill>
                          <a:effectLst/>
                          <a:latin typeface="Times" charset="0"/>
                          <a:ea typeface="MS PGothic" pitchFamily="34" charset="-128"/>
                        </a:rPr>
                        <a:t>4.821</a:t>
                      </a:r>
                      <a:endParaRPr kumimoji="0" lang="en-US" sz="1600" b="0" i="0" u="none" strike="noStrike" cap="none" normalizeH="0" baseline="0" smtClean="0">
                        <a:ln>
                          <a:noFill/>
                        </a:ln>
                        <a:solidFill>
                          <a:srgbClr val="FF0000"/>
                        </a:solidFill>
                        <a:effectLst/>
                        <a:latin typeface="Times" charset="0"/>
                        <a:ea typeface="MS PGothic"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smtClean="0">
                          <a:ln>
                            <a:noFill/>
                          </a:ln>
                          <a:solidFill>
                            <a:srgbClr val="FF0000"/>
                          </a:solidFill>
                          <a:effectLst/>
                          <a:latin typeface="Times" charset="0"/>
                          <a:ea typeface="MS PGothic" pitchFamily="34" charset="-128"/>
                        </a:rPr>
                        <a:t>3/2</a:t>
                      </a:r>
                      <a:r>
                        <a:rPr kumimoji="0" lang="en-US" sz="1600" b="1" i="0" u="none" strike="noStrike" cap="none" normalizeH="0" baseline="30000" smtClean="0">
                          <a:ln>
                            <a:noFill/>
                          </a:ln>
                          <a:solidFill>
                            <a:srgbClr val="FF0000"/>
                          </a:solidFill>
                          <a:effectLst/>
                          <a:latin typeface="Times" charset="0"/>
                          <a:ea typeface="MS PGothic" pitchFamily="34" charset="-128"/>
                        </a:rPr>
                        <a:t>-</a:t>
                      </a:r>
                      <a:endParaRPr kumimoji="0" lang="en-US" sz="1600" b="0" i="0" u="none" strike="noStrike" cap="none" normalizeH="0" baseline="0" smtClean="0">
                        <a:ln>
                          <a:noFill/>
                        </a:ln>
                        <a:solidFill>
                          <a:srgbClr val="FF0000"/>
                        </a:solidFill>
                        <a:effectLst/>
                        <a:latin typeface="Times" charset="0"/>
                        <a:ea typeface="MS PGothic" pitchFamily="34"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0822">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30000" smtClean="0">
                          <a:ln>
                            <a:noFill/>
                          </a:ln>
                          <a:solidFill>
                            <a:srgbClr val="0000FF"/>
                          </a:solidFill>
                          <a:effectLst/>
                          <a:latin typeface="Times" charset="0"/>
                          <a:ea typeface="MS PGothic" pitchFamily="34" charset="-128"/>
                        </a:rPr>
                        <a:t>163</a:t>
                      </a:r>
                      <a:r>
                        <a:rPr kumimoji="0" lang="en-US" sz="1600" b="1" i="0" u="none" strike="noStrike" cap="none" normalizeH="0" baseline="0" smtClean="0">
                          <a:ln>
                            <a:noFill/>
                          </a:ln>
                          <a:solidFill>
                            <a:srgbClr val="0000FF"/>
                          </a:solidFill>
                          <a:effectLst/>
                          <a:latin typeface="Times" charset="0"/>
                          <a:ea typeface="MS PGothic" pitchFamily="34" charset="-128"/>
                        </a:rPr>
                        <a:t>Ho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smtClean="0">
                          <a:ln>
                            <a:noFill/>
                          </a:ln>
                          <a:solidFill>
                            <a:srgbClr val="0000FF"/>
                          </a:solidFill>
                          <a:effectLst/>
                          <a:latin typeface="Times" charset="0"/>
                          <a:ea typeface="MS PGothic" pitchFamily="34" charset="-128"/>
                        </a:rPr>
                        <a:t>7/2</a:t>
                      </a:r>
                      <a:r>
                        <a:rPr kumimoji="0" lang="en-US" sz="1600" b="1" i="0" u="none" strike="noStrike" cap="none" normalizeH="0" baseline="30000" smtClean="0">
                          <a:ln>
                            <a:noFill/>
                          </a:ln>
                          <a:solidFill>
                            <a:srgbClr val="0000FF"/>
                          </a:solidFill>
                          <a:effectLst/>
                          <a:latin typeface="Times" charset="0"/>
                          <a:ea typeface="MS PGothic" pitchFamily="34" charset="-128"/>
                        </a:rPr>
                        <a:t>–</a:t>
                      </a:r>
                      <a:endParaRPr kumimoji="0" lang="en-US" sz="1600" b="1" i="0" u="none" strike="noStrike" cap="none" normalizeH="0" baseline="0" smtClean="0">
                        <a:ln>
                          <a:noFill/>
                        </a:ln>
                        <a:solidFill>
                          <a:srgbClr val="0000FF"/>
                        </a:solidFill>
                        <a:effectLst/>
                        <a:latin typeface="Times" charset="0"/>
                        <a:ea typeface="MS PGothic"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smtClean="0">
                          <a:ln>
                            <a:noFill/>
                          </a:ln>
                          <a:solidFill>
                            <a:srgbClr val="0000FF"/>
                          </a:solidFill>
                          <a:effectLst/>
                          <a:latin typeface="Times" charset="0"/>
                          <a:ea typeface="MS PGothic" pitchFamily="34" charset="-128"/>
                        </a:rPr>
                        <a:t>100.03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smtClean="0">
                          <a:ln>
                            <a:noFill/>
                          </a:ln>
                          <a:solidFill>
                            <a:srgbClr val="0000FF"/>
                          </a:solidFill>
                          <a:effectLst/>
                          <a:latin typeface="Times" charset="0"/>
                          <a:ea typeface="MS PGothic" pitchFamily="34" charset="-128"/>
                        </a:rPr>
                        <a:t>9/2</a:t>
                      </a:r>
                      <a:r>
                        <a:rPr kumimoji="0" lang="en-US" sz="1600" b="1" i="0" u="none" strike="noStrike" cap="none" normalizeH="0" baseline="30000" smtClean="0">
                          <a:ln>
                            <a:noFill/>
                          </a:ln>
                          <a:solidFill>
                            <a:srgbClr val="0000FF"/>
                          </a:solidFill>
                          <a:effectLst/>
                          <a:latin typeface="Times" charset="0"/>
                          <a:ea typeface="MS PGothic" pitchFamily="34" charset="-128"/>
                        </a:rPr>
                        <a:t>-</a:t>
                      </a:r>
                      <a:endParaRPr kumimoji="0" lang="en-US" sz="1600" b="1" i="0" u="none" strike="noStrike" cap="none" normalizeH="0" baseline="0" smtClean="0">
                        <a:ln>
                          <a:noFill/>
                        </a:ln>
                        <a:solidFill>
                          <a:srgbClr val="0000FF"/>
                        </a:solidFill>
                        <a:effectLst/>
                        <a:latin typeface="Times" charset="0"/>
                        <a:ea typeface="MS PGothic" pitchFamily="34"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0822">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30000" smtClean="0">
                          <a:ln>
                            <a:noFill/>
                          </a:ln>
                          <a:solidFill>
                            <a:srgbClr val="FF0000"/>
                          </a:solidFill>
                          <a:effectLst/>
                          <a:latin typeface="Times" charset="0"/>
                          <a:ea typeface="MS PGothic" pitchFamily="34" charset="-128"/>
                        </a:rPr>
                        <a:t>170</a:t>
                      </a:r>
                      <a:r>
                        <a:rPr kumimoji="0" lang="en-US" sz="1600" b="1" i="0" u="none" strike="noStrike" cap="none" normalizeH="0" baseline="0" smtClean="0">
                          <a:ln>
                            <a:noFill/>
                          </a:ln>
                          <a:solidFill>
                            <a:srgbClr val="FF0000"/>
                          </a:solidFill>
                          <a:effectLst/>
                          <a:latin typeface="Times" charset="0"/>
                          <a:ea typeface="MS PGothic" pitchFamily="34" charset="-128"/>
                        </a:rPr>
                        <a:t>Tm</a:t>
                      </a:r>
                      <a:endParaRPr kumimoji="0" lang="en-US" sz="1600" b="0" i="0" u="none" strike="noStrike" cap="none" normalizeH="0" baseline="0" smtClean="0">
                        <a:ln>
                          <a:noFill/>
                        </a:ln>
                        <a:solidFill>
                          <a:srgbClr val="FF0000"/>
                        </a:solidFill>
                        <a:effectLst/>
                        <a:latin typeface="Times" charset="0"/>
                        <a:ea typeface="MS PGothic" pitchFamily="34"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smtClean="0">
                          <a:ln>
                            <a:noFill/>
                          </a:ln>
                          <a:solidFill>
                            <a:srgbClr val="FF0000"/>
                          </a:solidFill>
                          <a:effectLst/>
                          <a:latin typeface="Times" charset="0"/>
                          <a:ea typeface="MS PGothic" pitchFamily="34" charset="-128"/>
                        </a:rPr>
                        <a:t>1</a:t>
                      </a:r>
                      <a:r>
                        <a:rPr kumimoji="0" lang="en-US" sz="1600" b="1" i="0" u="none" strike="noStrike" cap="none" normalizeH="0" baseline="30000" smtClean="0">
                          <a:ln>
                            <a:noFill/>
                          </a:ln>
                          <a:solidFill>
                            <a:srgbClr val="FF0000"/>
                          </a:solidFill>
                          <a:effectLst/>
                          <a:latin typeface="Times" charset="0"/>
                          <a:ea typeface="MS PGothic" pitchFamily="34" charset="-128"/>
                        </a:rPr>
                        <a:t>-</a:t>
                      </a:r>
                      <a:endParaRPr kumimoji="0" lang="en-US" sz="1600" b="0" i="0" u="none" strike="noStrike" cap="none" normalizeH="0" baseline="0" smtClean="0">
                        <a:ln>
                          <a:noFill/>
                        </a:ln>
                        <a:solidFill>
                          <a:srgbClr val="FF0000"/>
                        </a:solidFill>
                        <a:effectLst/>
                        <a:latin typeface="Times" charset="0"/>
                        <a:ea typeface="MS PGothic"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smtClean="0">
                          <a:ln>
                            <a:noFill/>
                          </a:ln>
                          <a:solidFill>
                            <a:srgbClr val="FF0000"/>
                          </a:solidFill>
                          <a:effectLst/>
                          <a:latin typeface="Times" charset="0"/>
                          <a:ea typeface="MS PGothic" pitchFamily="34" charset="-128"/>
                        </a:rPr>
                        <a:t>38.7139</a:t>
                      </a:r>
                      <a:endParaRPr kumimoji="0" lang="en-US" sz="1600" b="0" i="0" u="none" strike="noStrike" cap="none" normalizeH="0" baseline="0" smtClean="0">
                        <a:ln>
                          <a:noFill/>
                        </a:ln>
                        <a:solidFill>
                          <a:srgbClr val="FF0000"/>
                        </a:solidFill>
                        <a:effectLst/>
                        <a:latin typeface="Times" charset="0"/>
                        <a:ea typeface="MS PGothic"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smtClean="0">
                          <a:ln>
                            <a:noFill/>
                          </a:ln>
                          <a:solidFill>
                            <a:srgbClr val="FF0000"/>
                          </a:solidFill>
                          <a:effectLst/>
                          <a:latin typeface="Times" charset="0"/>
                          <a:ea typeface="MS PGothic" pitchFamily="34" charset="-128"/>
                        </a:rPr>
                        <a:t>2</a:t>
                      </a:r>
                      <a:r>
                        <a:rPr kumimoji="0" lang="en-US" sz="1600" b="1" i="0" u="none" strike="noStrike" cap="none" normalizeH="0" baseline="30000" smtClean="0">
                          <a:ln>
                            <a:noFill/>
                          </a:ln>
                          <a:solidFill>
                            <a:srgbClr val="FF0000"/>
                          </a:solidFill>
                          <a:effectLst/>
                          <a:latin typeface="Times" charset="0"/>
                          <a:ea typeface="MS PGothic" pitchFamily="34" charset="-128"/>
                        </a:rPr>
                        <a:t>-</a:t>
                      </a:r>
                      <a:endParaRPr kumimoji="0" lang="en-US" sz="1600" b="0" i="0" u="none" strike="noStrike" cap="none" normalizeH="0" baseline="0" smtClean="0">
                        <a:ln>
                          <a:noFill/>
                        </a:ln>
                        <a:solidFill>
                          <a:srgbClr val="FF0000"/>
                        </a:solidFill>
                        <a:effectLst/>
                        <a:latin typeface="Times" charset="0"/>
                        <a:ea typeface="MS PGothic" pitchFamily="34"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0822">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30000" smtClean="0">
                          <a:ln>
                            <a:noFill/>
                          </a:ln>
                          <a:solidFill>
                            <a:srgbClr val="FF0000"/>
                          </a:solidFill>
                          <a:effectLst/>
                          <a:latin typeface="Times" charset="0"/>
                          <a:ea typeface="MS PGothic" pitchFamily="34" charset="-128"/>
                        </a:rPr>
                        <a:t>171</a:t>
                      </a:r>
                      <a:r>
                        <a:rPr kumimoji="0" lang="en-US" sz="1600" b="1" i="0" u="none" strike="noStrike" cap="none" normalizeH="0" baseline="0" smtClean="0">
                          <a:ln>
                            <a:noFill/>
                          </a:ln>
                          <a:solidFill>
                            <a:srgbClr val="FF0000"/>
                          </a:solidFill>
                          <a:effectLst/>
                          <a:latin typeface="Times" charset="0"/>
                          <a:ea typeface="MS PGothic" pitchFamily="34" charset="-128"/>
                        </a:rPr>
                        <a:t>Tm</a:t>
                      </a:r>
                      <a:endParaRPr kumimoji="0" lang="en-US" sz="1600" b="0" i="0" u="none" strike="noStrike" cap="none" normalizeH="0" baseline="0" smtClean="0">
                        <a:ln>
                          <a:noFill/>
                        </a:ln>
                        <a:solidFill>
                          <a:srgbClr val="FF0000"/>
                        </a:solidFill>
                        <a:effectLst/>
                        <a:latin typeface="Times" charset="0"/>
                        <a:ea typeface="MS PGothic" pitchFamily="34"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smtClean="0">
                          <a:ln>
                            <a:noFill/>
                          </a:ln>
                          <a:solidFill>
                            <a:srgbClr val="FF0000"/>
                          </a:solidFill>
                          <a:effectLst/>
                          <a:latin typeface="Times" charset="0"/>
                          <a:ea typeface="MS PGothic" pitchFamily="34" charset="-128"/>
                        </a:rPr>
                        <a:t>1/2</a:t>
                      </a:r>
                      <a:r>
                        <a:rPr kumimoji="0" lang="en-US" sz="1600" b="1" i="0" u="none" strike="noStrike" cap="none" normalizeH="0" baseline="30000" smtClean="0">
                          <a:ln>
                            <a:noFill/>
                          </a:ln>
                          <a:solidFill>
                            <a:srgbClr val="FF0000"/>
                          </a:solidFill>
                          <a:effectLst/>
                          <a:latin typeface="Times" charset="0"/>
                          <a:ea typeface="MS PGothic" pitchFamily="34" charset="-128"/>
                        </a:rPr>
                        <a:t>+</a:t>
                      </a:r>
                      <a:endParaRPr kumimoji="0" lang="en-US" sz="1600" b="0" i="0" u="none" strike="noStrike" cap="none" normalizeH="0" baseline="0" smtClean="0">
                        <a:ln>
                          <a:noFill/>
                        </a:ln>
                        <a:solidFill>
                          <a:srgbClr val="FF0000"/>
                        </a:solidFill>
                        <a:effectLst/>
                        <a:latin typeface="Times" charset="0"/>
                        <a:ea typeface="MS PGothic"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smtClean="0">
                          <a:ln>
                            <a:noFill/>
                          </a:ln>
                          <a:solidFill>
                            <a:srgbClr val="FF0000"/>
                          </a:solidFill>
                          <a:effectLst/>
                          <a:latin typeface="Times" charset="0"/>
                          <a:ea typeface="MS PGothic" pitchFamily="34" charset="-128"/>
                        </a:rPr>
                        <a:t>5.0361</a:t>
                      </a:r>
                      <a:endParaRPr kumimoji="0" lang="en-US" sz="1600" b="0" i="0" u="none" strike="noStrike" cap="none" normalizeH="0" baseline="0" smtClean="0">
                        <a:ln>
                          <a:noFill/>
                        </a:ln>
                        <a:solidFill>
                          <a:srgbClr val="FF0000"/>
                        </a:solidFill>
                        <a:effectLst/>
                        <a:latin typeface="Times" charset="0"/>
                        <a:ea typeface="MS PGothic"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smtClean="0">
                          <a:ln>
                            <a:noFill/>
                          </a:ln>
                          <a:solidFill>
                            <a:srgbClr val="FF0000"/>
                          </a:solidFill>
                          <a:effectLst/>
                          <a:latin typeface="Times" charset="0"/>
                          <a:ea typeface="MS PGothic" pitchFamily="34" charset="-128"/>
                        </a:rPr>
                        <a:t>3/2</a:t>
                      </a:r>
                      <a:r>
                        <a:rPr kumimoji="0" lang="en-US" sz="1600" b="1" i="0" u="none" strike="noStrike" cap="none" normalizeH="0" baseline="30000" smtClean="0">
                          <a:ln>
                            <a:noFill/>
                          </a:ln>
                          <a:solidFill>
                            <a:srgbClr val="FF0000"/>
                          </a:solidFill>
                          <a:effectLst/>
                          <a:latin typeface="Times" charset="0"/>
                          <a:ea typeface="MS PGothic" pitchFamily="34" charset="-128"/>
                        </a:rPr>
                        <a:t>+</a:t>
                      </a:r>
                      <a:endParaRPr kumimoji="0" lang="en-US" sz="1600" b="0" i="0" u="none" strike="noStrike" cap="none" normalizeH="0" baseline="0" smtClean="0">
                        <a:ln>
                          <a:noFill/>
                        </a:ln>
                        <a:solidFill>
                          <a:srgbClr val="FF0000"/>
                        </a:solidFill>
                        <a:effectLst/>
                        <a:latin typeface="Times" charset="0"/>
                        <a:ea typeface="MS PGothic" pitchFamily="34"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0822">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30000" smtClean="0">
                          <a:ln>
                            <a:noFill/>
                          </a:ln>
                          <a:solidFill>
                            <a:srgbClr val="FF0000"/>
                          </a:solidFill>
                          <a:effectLst/>
                          <a:latin typeface="Times" charset="0"/>
                          <a:ea typeface="MS PGothic" pitchFamily="34" charset="-128"/>
                        </a:rPr>
                        <a:t>179</a:t>
                      </a:r>
                      <a:r>
                        <a:rPr kumimoji="0" lang="en-US" sz="1600" b="1" i="0" u="none" strike="noStrike" cap="none" normalizeH="0" baseline="0" smtClean="0">
                          <a:ln>
                            <a:noFill/>
                          </a:ln>
                          <a:solidFill>
                            <a:srgbClr val="FF0000"/>
                          </a:solidFill>
                          <a:effectLst/>
                          <a:latin typeface="Times" charset="0"/>
                          <a:ea typeface="MS PGothic" pitchFamily="34" charset="-128"/>
                        </a:rPr>
                        <a:t>Ta</a:t>
                      </a:r>
                      <a:endParaRPr kumimoji="0" lang="en-US" sz="1600" b="0" i="0" u="none" strike="noStrike" cap="none" normalizeH="0" baseline="0" smtClean="0">
                        <a:ln>
                          <a:noFill/>
                        </a:ln>
                        <a:solidFill>
                          <a:srgbClr val="FF0000"/>
                        </a:solidFill>
                        <a:effectLst/>
                        <a:latin typeface="Times" charset="0"/>
                        <a:ea typeface="MS PGothic" pitchFamily="34"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smtClean="0">
                          <a:ln>
                            <a:noFill/>
                          </a:ln>
                          <a:solidFill>
                            <a:srgbClr val="FF0000"/>
                          </a:solidFill>
                          <a:effectLst/>
                          <a:latin typeface="Times" charset="0"/>
                          <a:ea typeface="MS PGothic" pitchFamily="34" charset="-128"/>
                        </a:rPr>
                        <a:t>7/2</a:t>
                      </a:r>
                      <a:r>
                        <a:rPr kumimoji="0" lang="en-US" sz="1600" b="1" i="0" u="none" strike="noStrike" cap="none" normalizeH="0" baseline="30000" smtClean="0">
                          <a:ln>
                            <a:noFill/>
                          </a:ln>
                          <a:solidFill>
                            <a:srgbClr val="FF0000"/>
                          </a:solidFill>
                          <a:effectLst/>
                          <a:latin typeface="Times" charset="0"/>
                          <a:ea typeface="MS PGothic" pitchFamily="34" charset="-128"/>
                        </a:rPr>
                        <a:t>+</a:t>
                      </a:r>
                      <a:endParaRPr kumimoji="0" lang="en-US" sz="1600" b="0" i="0" u="none" strike="noStrike" cap="none" normalizeH="0" baseline="0" smtClean="0">
                        <a:ln>
                          <a:noFill/>
                        </a:ln>
                        <a:solidFill>
                          <a:srgbClr val="FF0000"/>
                        </a:solidFill>
                        <a:effectLst/>
                        <a:latin typeface="Times" charset="0"/>
                        <a:ea typeface="MS PGothic"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smtClean="0">
                          <a:ln>
                            <a:noFill/>
                          </a:ln>
                          <a:solidFill>
                            <a:srgbClr val="FF0000"/>
                          </a:solidFill>
                          <a:effectLst/>
                          <a:latin typeface="Times" charset="0"/>
                          <a:ea typeface="MS PGothic" pitchFamily="34" charset="-128"/>
                        </a:rPr>
                        <a:t>30.7</a:t>
                      </a:r>
                      <a:endParaRPr kumimoji="0" lang="en-US" sz="1600" b="0" i="0" u="none" strike="noStrike" cap="none" normalizeH="0" baseline="0" smtClean="0">
                        <a:ln>
                          <a:noFill/>
                        </a:ln>
                        <a:solidFill>
                          <a:srgbClr val="FF0000"/>
                        </a:solidFill>
                        <a:effectLst/>
                        <a:latin typeface="Times" charset="0"/>
                        <a:ea typeface="MS PGothic"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smtClean="0">
                          <a:ln>
                            <a:noFill/>
                          </a:ln>
                          <a:solidFill>
                            <a:srgbClr val="FF0000"/>
                          </a:solidFill>
                          <a:effectLst/>
                          <a:latin typeface="Times" charset="0"/>
                          <a:ea typeface="MS PGothic" pitchFamily="34" charset="-128"/>
                        </a:rPr>
                        <a:t>9/2</a:t>
                      </a:r>
                      <a:r>
                        <a:rPr kumimoji="0" lang="en-US" sz="1600" b="1" i="0" u="none" strike="noStrike" cap="none" normalizeH="0" baseline="30000" smtClean="0">
                          <a:ln>
                            <a:noFill/>
                          </a:ln>
                          <a:solidFill>
                            <a:srgbClr val="FF0000"/>
                          </a:solidFill>
                          <a:effectLst/>
                          <a:latin typeface="Times" charset="0"/>
                          <a:ea typeface="MS PGothic" pitchFamily="34" charset="-128"/>
                        </a:rPr>
                        <a:t>+</a:t>
                      </a:r>
                      <a:endParaRPr kumimoji="0" lang="en-US" sz="1600" b="0" i="0" u="none" strike="noStrike" cap="none" normalizeH="0" baseline="0" smtClean="0">
                        <a:ln>
                          <a:noFill/>
                        </a:ln>
                        <a:solidFill>
                          <a:srgbClr val="FF0000"/>
                        </a:solidFill>
                        <a:effectLst/>
                        <a:latin typeface="Times" charset="0"/>
                        <a:ea typeface="MS PGothic" pitchFamily="34"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638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30000" smtClean="0">
                          <a:ln>
                            <a:noFill/>
                          </a:ln>
                          <a:solidFill>
                            <a:schemeClr val="tx1"/>
                          </a:solidFill>
                          <a:effectLst/>
                          <a:latin typeface="Times" charset="0"/>
                          <a:ea typeface="MS PGothic" pitchFamily="34" charset="-128"/>
                        </a:rPr>
                        <a:t>204</a:t>
                      </a:r>
                      <a:r>
                        <a:rPr kumimoji="0" lang="en-US" sz="1400" b="0" i="0" u="none" strike="noStrike" cap="none" normalizeH="0" baseline="0" smtClean="0">
                          <a:ln>
                            <a:noFill/>
                          </a:ln>
                          <a:solidFill>
                            <a:schemeClr val="tx1"/>
                          </a:solidFill>
                          <a:effectLst/>
                          <a:latin typeface="Times" charset="0"/>
                          <a:ea typeface="MS PGothic" pitchFamily="34" charset="-128"/>
                        </a:rPr>
                        <a:t>Tl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Times" charset="0"/>
                          <a:ea typeface="MS PGothic" pitchFamily="34" charset="-128"/>
                        </a:rPr>
                        <a:t>2</a:t>
                      </a:r>
                      <a:r>
                        <a:rPr kumimoji="0" lang="en-US" sz="1400" b="0" i="0" u="none" strike="noStrike" cap="none" normalizeH="0" baseline="30000" smtClean="0">
                          <a:ln>
                            <a:noFill/>
                          </a:ln>
                          <a:solidFill>
                            <a:schemeClr val="tx1"/>
                          </a:solidFill>
                          <a:effectLst/>
                          <a:latin typeface="Times" charset="0"/>
                          <a:ea typeface="MS PGothic" pitchFamily="34" charset="-128"/>
                        </a:rPr>
                        <a:t>-</a:t>
                      </a:r>
                      <a:endParaRPr kumimoji="0" lang="en-US" sz="1400" b="0" i="0" u="none" strike="noStrike" cap="none" normalizeH="0" baseline="0" smtClean="0">
                        <a:ln>
                          <a:noFill/>
                        </a:ln>
                        <a:solidFill>
                          <a:schemeClr val="tx1"/>
                        </a:solidFill>
                        <a:effectLst/>
                        <a:latin typeface="Times" charset="0"/>
                        <a:ea typeface="MS PGothic"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Times" charset="0"/>
                          <a:ea typeface="MS PGothic" pitchFamily="34" charset="-128"/>
                        </a:rPr>
                        <a:t>414.1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Times" charset="0"/>
                          <a:ea typeface="MS PGothic" pitchFamily="34" charset="-128"/>
                        </a:rPr>
                        <a:t>4</a:t>
                      </a:r>
                      <a:r>
                        <a:rPr kumimoji="0" lang="en-US" sz="1400" b="0" i="0" u="none" strike="noStrike" cap="none" normalizeH="0" baseline="30000" smtClean="0">
                          <a:ln>
                            <a:noFill/>
                          </a:ln>
                          <a:solidFill>
                            <a:schemeClr val="tx1"/>
                          </a:solidFill>
                          <a:effectLst/>
                          <a:latin typeface="Times" charset="0"/>
                          <a:ea typeface="MS PGothic" pitchFamily="34" charset="-128"/>
                        </a:rPr>
                        <a:t>-</a:t>
                      </a:r>
                      <a:endParaRPr kumimoji="0" lang="en-US" sz="1400" b="0" i="0" u="none" strike="noStrike" cap="none" normalizeH="0" baseline="0" smtClean="0">
                        <a:ln>
                          <a:noFill/>
                        </a:ln>
                        <a:solidFill>
                          <a:schemeClr val="tx1"/>
                        </a:solidFill>
                        <a:effectLst/>
                        <a:latin typeface="Times" charset="0"/>
                        <a:ea typeface="MS PGothic" pitchFamily="34"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638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30000" smtClean="0">
                          <a:ln>
                            <a:noFill/>
                          </a:ln>
                          <a:solidFill>
                            <a:schemeClr val="tx1"/>
                          </a:solidFill>
                          <a:effectLst/>
                          <a:latin typeface="Times" charset="0"/>
                          <a:ea typeface="MS PGothic" pitchFamily="34" charset="-128"/>
                        </a:rPr>
                        <a:t>205</a:t>
                      </a:r>
                      <a:r>
                        <a:rPr kumimoji="0" lang="en-US" sz="1400" b="0" i="0" u="none" strike="noStrike" cap="none" normalizeH="0" baseline="0" smtClean="0">
                          <a:ln>
                            <a:noFill/>
                          </a:ln>
                          <a:solidFill>
                            <a:schemeClr val="tx1"/>
                          </a:solidFill>
                          <a:effectLst/>
                          <a:latin typeface="Times" charset="0"/>
                          <a:ea typeface="MS PGothic" pitchFamily="34" charset="-128"/>
                        </a:rPr>
                        <a:t>Pb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Times" charset="0"/>
                          <a:ea typeface="MS PGothic" pitchFamily="34" charset="-128"/>
                        </a:rPr>
                        <a:t>5/2</a:t>
                      </a:r>
                      <a:r>
                        <a:rPr kumimoji="0" lang="en-US" sz="1400" b="0" i="0" u="none" strike="noStrike" cap="none" normalizeH="0" baseline="30000" smtClean="0">
                          <a:ln>
                            <a:noFill/>
                          </a:ln>
                          <a:solidFill>
                            <a:schemeClr val="tx1"/>
                          </a:solidFill>
                          <a:effectLst/>
                          <a:latin typeface="Times" charset="0"/>
                          <a:ea typeface="MS PGothic" pitchFamily="34" charset="-128"/>
                        </a:rPr>
                        <a:t>-</a:t>
                      </a:r>
                      <a:endParaRPr kumimoji="0" lang="en-US" sz="1400" b="0" i="0" u="none" strike="noStrike" cap="none" normalizeH="0" baseline="0" smtClean="0">
                        <a:ln>
                          <a:noFill/>
                        </a:ln>
                        <a:solidFill>
                          <a:schemeClr val="tx1"/>
                        </a:solidFill>
                        <a:effectLst/>
                        <a:latin typeface="Times" charset="0"/>
                        <a:ea typeface="MS PGothic"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Times" charset="0"/>
                          <a:ea typeface="MS PGothic" pitchFamily="34" charset="-128"/>
                        </a:rPr>
                        <a:t>703.3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Times" charset="0"/>
                          <a:ea typeface="MS PGothic" pitchFamily="34" charset="-128"/>
                        </a:rPr>
                        <a:t>7/2</a:t>
                      </a:r>
                      <a:r>
                        <a:rPr kumimoji="0" lang="en-US" sz="1400" b="0" i="0" u="none" strike="noStrike" cap="none" normalizeH="0" baseline="30000" smtClean="0">
                          <a:ln>
                            <a:noFill/>
                          </a:ln>
                          <a:solidFill>
                            <a:schemeClr val="tx1"/>
                          </a:solidFill>
                          <a:effectLst/>
                          <a:latin typeface="Times" charset="0"/>
                          <a:ea typeface="MS PGothic" pitchFamily="34" charset="-128"/>
                        </a:rPr>
                        <a:t>-</a:t>
                      </a:r>
                      <a:endParaRPr kumimoji="0" lang="en-US" sz="1400" b="0" i="0" u="none" strike="noStrike" cap="none" normalizeH="0" baseline="0" smtClean="0">
                        <a:ln>
                          <a:noFill/>
                        </a:ln>
                        <a:solidFill>
                          <a:schemeClr val="tx1"/>
                        </a:solidFill>
                        <a:effectLst/>
                        <a:latin typeface="Times" charset="0"/>
                        <a:ea typeface="MS PGothic" pitchFamily="34"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0822">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30000" smtClean="0">
                          <a:ln>
                            <a:noFill/>
                          </a:ln>
                          <a:solidFill>
                            <a:srgbClr val="FF0000"/>
                          </a:solidFill>
                          <a:effectLst/>
                          <a:latin typeface="Times" charset="0"/>
                          <a:ea typeface="MS PGothic" pitchFamily="34" charset="-128"/>
                        </a:rPr>
                        <a:t>185</a:t>
                      </a:r>
                      <a:r>
                        <a:rPr kumimoji="0" lang="en-US" sz="1600" b="1" i="0" u="none" strike="noStrike" cap="none" normalizeH="0" baseline="0" smtClean="0">
                          <a:ln>
                            <a:noFill/>
                          </a:ln>
                          <a:solidFill>
                            <a:srgbClr val="FF0000"/>
                          </a:solidFill>
                          <a:effectLst/>
                          <a:latin typeface="Times" charset="0"/>
                          <a:ea typeface="MS PGothic" pitchFamily="34" charset="-128"/>
                        </a:rPr>
                        <a:t>W</a:t>
                      </a:r>
                      <a:endParaRPr kumimoji="0" lang="en-US" sz="1600" b="0" i="0" u="none" strike="noStrike" cap="none" normalizeH="0" baseline="0" smtClean="0">
                        <a:ln>
                          <a:noFill/>
                        </a:ln>
                        <a:solidFill>
                          <a:srgbClr val="FF0000"/>
                        </a:solidFill>
                        <a:effectLst/>
                        <a:latin typeface="Times" charset="0"/>
                        <a:ea typeface="MS PGothic" pitchFamily="34"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smtClean="0">
                          <a:ln>
                            <a:noFill/>
                          </a:ln>
                          <a:solidFill>
                            <a:srgbClr val="FF0000"/>
                          </a:solidFill>
                          <a:effectLst/>
                          <a:latin typeface="Times" charset="0"/>
                          <a:ea typeface="MS PGothic" pitchFamily="34" charset="-128"/>
                        </a:rPr>
                        <a:t>3/2</a:t>
                      </a:r>
                      <a:r>
                        <a:rPr kumimoji="0" lang="en-US" sz="1600" b="1" i="0" u="none" strike="noStrike" cap="none" normalizeH="0" baseline="30000" smtClean="0">
                          <a:ln>
                            <a:noFill/>
                          </a:ln>
                          <a:solidFill>
                            <a:srgbClr val="FF0000"/>
                          </a:solidFill>
                          <a:effectLst/>
                          <a:latin typeface="Times" charset="0"/>
                          <a:ea typeface="MS PGothic" pitchFamily="34" charset="-128"/>
                        </a:rPr>
                        <a:t>-</a:t>
                      </a:r>
                      <a:endParaRPr kumimoji="0" lang="en-US" sz="1600" b="0" i="0" u="none" strike="noStrike" cap="none" normalizeH="0" baseline="0" smtClean="0">
                        <a:ln>
                          <a:noFill/>
                        </a:ln>
                        <a:solidFill>
                          <a:srgbClr val="FF0000"/>
                        </a:solidFill>
                        <a:effectLst/>
                        <a:latin typeface="Times" charset="0"/>
                        <a:ea typeface="MS PGothic"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smtClean="0">
                          <a:ln>
                            <a:noFill/>
                          </a:ln>
                          <a:solidFill>
                            <a:srgbClr val="FF0000"/>
                          </a:solidFill>
                          <a:effectLst/>
                          <a:latin typeface="Times" charset="0"/>
                          <a:ea typeface="MS PGothic" pitchFamily="34" charset="-128"/>
                        </a:rPr>
                        <a:t>23.547</a:t>
                      </a:r>
                      <a:endParaRPr kumimoji="0" lang="en-US" sz="1600" b="0" i="0" u="none" strike="noStrike" cap="none" normalizeH="0" baseline="0" smtClean="0">
                        <a:ln>
                          <a:noFill/>
                        </a:ln>
                        <a:solidFill>
                          <a:srgbClr val="FF0000"/>
                        </a:solidFill>
                        <a:effectLst/>
                        <a:latin typeface="Times" charset="0"/>
                        <a:ea typeface="MS PGothic"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smtClean="0">
                          <a:ln>
                            <a:noFill/>
                          </a:ln>
                          <a:solidFill>
                            <a:srgbClr val="FF0000"/>
                          </a:solidFill>
                          <a:effectLst/>
                          <a:latin typeface="Times" charset="0"/>
                          <a:ea typeface="MS PGothic" pitchFamily="34" charset="-128"/>
                        </a:rPr>
                        <a:t>1/2</a:t>
                      </a:r>
                      <a:r>
                        <a:rPr kumimoji="0" lang="en-US" sz="1600" b="1" i="0" u="none" strike="noStrike" cap="none" normalizeH="0" baseline="30000" smtClean="0">
                          <a:ln>
                            <a:noFill/>
                          </a:ln>
                          <a:solidFill>
                            <a:srgbClr val="FF0000"/>
                          </a:solidFill>
                          <a:effectLst/>
                          <a:latin typeface="Times" charset="0"/>
                          <a:ea typeface="MS PGothic" pitchFamily="34" charset="-128"/>
                        </a:rPr>
                        <a:t>-</a:t>
                      </a:r>
                      <a:endParaRPr kumimoji="0" lang="en-US" sz="1600" b="0" i="0" u="none" strike="noStrike" cap="none" normalizeH="0" baseline="0" smtClean="0">
                        <a:ln>
                          <a:noFill/>
                        </a:ln>
                        <a:solidFill>
                          <a:srgbClr val="FF0000"/>
                        </a:solidFill>
                        <a:effectLst/>
                        <a:latin typeface="Times" charset="0"/>
                        <a:ea typeface="MS PGothic" pitchFamily="34"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1579" name="Text Box 52"/>
          <p:cNvSpPr txBox="1">
            <a:spLocks noChangeArrowheads="1"/>
          </p:cNvSpPr>
          <p:nvPr/>
        </p:nvSpPr>
        <p:spPr bwMode="auto">
          <a:xfrm>
            <a:off x="403585" y="5803902"/>
            <a:ext cx="5087220" cy="797590"/>
          </a:xfrm>
          <a:prstGeom prst="rect">
            <a:avLst/>
          </a:prstGeom>
          <a:solidFill>
            <a:srgbClr val="F3FF2B"/>
          </a:solidFill>
          <a:ln w="19050">
            <a:solidFill>
              <a:schemeClr val="tx1"/>
            </a:solidFill>
            <a:miter lim="800000"/>
            <a:headEnd/>
            <a:tailEnd/>
          </a:ln>
        </p:spPr>
        <p:txBody>
          <a:bodyPr wrap="none" lIns="91374" tIns="45688" rIns="91374" bIns="45688">
            <a:spAutoFit/>
          </a:bodyPr>
          <a:lstStyle/>
          <a:p>
            <a:pPr algn="ctr" eaLnBrk="0" hangingPunct="0">
              <a:spcBef>
                <a:spcPts val="600"/>
              </a:spcBef>
            </a:pPr>
            <a:r>
              <a:rPr lang="en-US" sz="2000" b="1" dirty="0">
                <a:solidFill>
                  <a:srgbClr val="000000"/>
                </a:solidFill>
                <a:latin typeface="Times" charset="0"/>
                <a:ea typeface="MS PGothic" pitchFamily="34" charset="-128"/>
              </a:rPr>
              <a:t>NIF (or LMJ) are the </a:t>
            </a:r>
            <a:r>
              <a:rPr lang="en-US" sz="2000" b="1" i="1" dirty="0">
                <a:solidFill>
                  <a:srgbClr val="000000"/>
                </a:solidFill>
                <a:latin typeface="Times" charset="0"/>
                <a:ea typeface="MS PGothic" pitchFamily="34" charset="-128"/>
              </a:rPr>
              <a:t>only </a:t>
            </a:r>
            <a:r>
              <a:rPr lang="en-US" sz="2000" b="1" dirty="0">
                <a:solidFill>
                  <a:srgbClr val="000000"/>
                </a:solidFill>
                <a:latin typeface="Times" charset="0"/>
                <a:ea typeface="MS PGothic" pitchFamily="34" charset="-128"/>
              </a:rPr>
              <a:t>places where</a:t>
            </a:r>
            <a:r>
              <a:rPr lang="en-US" sz="2000" b="1" baseline="30000" dirty="0">
                <a:solidFill>
                  <a:srgbClr val="000000"/>
                </a:solidFill>
                <a:latin typeface="Times" charset="0"/>
                <a:ea typeface="MS PGothic" pitchFamily="34" charset="-128"/>
              </a:rPr>
              <a:t> </a:t>
            </a:r>
            <a:r>
              <a:rPr lang="en-US" sz="2000" b="1" dirty="0">
                <a:solidFill>
                  <a:srgbClr val="000000"/>
                </a:solidFill>
                <a:latin typeface="Times" charset="0"/>
                <a:ea typeface="MS PGothic" pitchFamily="34" charset="-128"/>
              </a:rPr>
              <a:t>(n,</a:t>
            </a:r>
            <a:r>
              <a:rPr lang="en-US" sz="2000" b="1" dirty="0">
                <a:solidFill>
                  <a:srgbClr val="000000"/>
                </a:solidFill>
                <a:latin typeface="Symbol" pitchFamily="18" charset="2"/>
                <a:ea typeface="MS PGothic" pitchFamily="34" charset="-128"/>
                <a:sym typeface="Symbol" pitchFamily="18" charset="2"/>
              </a:rPr>
              <a:t></a:t>
            </a:r>
            <a:r>
              <a:rPr lang="en-US" sz="2000" b="1" dirty="0">
                <a:solidFill>
                  <a:srgbClr val="000000"/>
                </a:solidFill>
                <a:latin typeface="Times" charset="0"/>
                <a:ea typeface="MS PGothic" pitchFamily="34" charset="-128"/>
              </a:rPr>
              <a:t>) </a:t>
            </a:r>
          </a:p>
          <a:p>
            <a:pPr algn="ctr" eaLnBrk="0" hangingPunct="0">
              <a:spcBef>
                <a:spcPts val="600"/>
              </a:spcBef>
            </a:pPr>
            <a:r>
              <a:rPr lang="en-US" sz="2000" b="1" dirty="0">
                <a:solidFill>
                  <a:srgbClr val="000000"/>
                </a:solidFill>
                <a:latin typeface="Times" charset="0"/>
                <a:ea typeface="MS PGothic" pitchFamily="34" charset="-128"/>
              </a:rPr>
              <a:t>might be measured on </a:t>
            </a:r>
            <a:r>
              <a:rPr lang="en-US" sz="2000" b="1" dirty="0" err="1">
                <a:solidFill>
                  <a:srgbClr val="000000"/>
                </a:solidFill>
                <a:latin typeface="Times" charset="0"/>
                <a:ea typeface="MS PGothic" pitchFamily="34" charset="-128"/>
              </a:rPr>
              <a:t>ground+excited</a:t>
            </a:r>
            <a:r>
              <a:rPr lang="en-US" sz="2000" b="1" dirty="0">
                <a:solidFill>
                  <a:srgbClr val="000000"/>
                </a:solidFill>
                <a:latin typeface="Times" charset="0"/>
                <a:ea typeface="MS PGothic" pitchFamily="34" charset="-128"/>
              </a:rPr>
              <a:t> states</a:t>
            </a:r>
          </a:p>
        </p:txBody>
      </p:sp>
      <p:graphicFrame>
        <p:nvGraphicFramePr>
          <p:cNvPr id="1026" name="Object 2"/>
          <p:cNvGraphicFramePr>
            <a:graphicFrameLocks noChangeAspect="1"/>
          </p:cNvGraphicFramePr>
          <p:nvPr/>
        </p:nvGraphicFramePr>
        <p:xfrm>
          <a:off x="1239838" y="1793875"/>
          <a:ext cx="3556000" cy="1023938"/>
        </p:xfrm>
        <a:graphic>
          <a:graphicData uri="http://schemas.openxmlformats.org/presentationml/2006/ole">
            <p:oleObj spid="_x0000_s108546" name="Equation" r:id="rId5" imgW="2997200" imgH="863600" progId="Equation.3">
              <p:embed/>
            </p:oleObj>
          </a:graphicData>
        </a:graphic>
      </p:graphicFrame>
      <p:sp>
        <p:nvSpPr>
          <p:cNvPr id="11" name="TextBox 9"/>
          <p:cNvSpPr txBox="1">
            <a:spLocks noChangeArrowheads="1"/>
          </p:cNvSpPr>
          <p:nvPr/>
        </p:nvSpPr>
        <p:spPr bwMode="auto">
          <a:xfrm>
            <a:off x="6321813" y="6519510"/>
            <a:ext cx="2088900" cy="338490"/>
          </a:xfrm>
          <a:prstGeom prst="rect">
            <a:avLst/>
          </a:prstGeom>
          <a:noFill/>
          <a:ln w="9525">
            <a:noFill/>
            <a:miter lim="800000"/>
            <a:headEnd/>
            <a:tailEnd/>
          </a:ln>
        </p:spPr>
        <p:txBody>
          <a:bodyPr wrap="none" lIns="91374" tIns="45688" rIns="91374" bIns="45688">
            <a:spAutoFit/>
          </a:bodyPr>
          <a:lstStyle/>
          <a:p>
            <a:r>
              <a:rPr lang="en-US" sz="1600" b="1" dirty="0">
                <a:solidFill>
                  <a:srgbClr val="FF0000"/>
                </a:solidFill>
              </a:rPr>
              <a:t>L. </a:t>
            </a:r>
            <a:r>
              <a:rPr lang="en-US" sz="1600" b="1" dirty="0" smtClean="0">
                <a:solidFill>
                  <a:srgbClr val="FF0000"/>
                </a:solidFill>
              </a:rPr>
              <a:t>Bernstein (LLNL)</a:t>
            </a:r>
            <a:endParaRPr lang="en-US" sz="1600" b="1" dirty="0">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21579"/>
                                        </p:tgtEl>
                                        <p:attrNameLst>
                                          <p:attrName>style.visibility</p:attrName>
                                        </p:attrNameLst>
                                      </p:cBhvr>
                                      <p:to>
                                        <p:strVal val="visible"/>
                                      </p:to>
                                    </p:set>
                                    <p:anim calcmode="lin" valueType="num">
                                      <p:cBhvr additive="base">
                                        <p:cTn id="7" dur="500" fill="hold"/>
                                        <p:tgtEl>
                                          <p:spTgt spid="21579"/>
                                        </p:tgtEl>
                                        <p:attrNameLst>
                                          <p:attrName>ppt_x</p:attrName>
                                        </p:attrNameLst>
                                      </p:cBhvr>
                                      <p:tavLst>
                                        <p:tav tm="0">
                                          <p:val>
                                            <p:strVal val="#ppt_x"/>
                                          </p:val>
                                        </p:tav>
                                        <p:tav tm="100000">
                                          <p:val>
                                            <p:strVal val="#ppt_x"/>
                                          </p:val>
                                        </p:tav>
                                      </p:tavLst>
                                    </p:anim>
                                    <p:anim calcmode="lin" valueType="num">
                                      <p:cBhvr additive="base">
                                        <p:cTn id="8" dur="500" fill="hold"/>
                                        <p:tgtEl>
                                          <p:spTgt spid="2157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79"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561807" y="4556426"/>
            <a:ext cx="8259097" cy="538317"/>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91374" tIns="45688" rIns="91374" bIns="45688" rtlCol="0" anchor="ctr"/>
          <a:lstStyle/>
          <a:p>
            <a:pPr algn="ctr"/>
            <a:endParaRPr lang="en-US"/>
          </a:p>
        </p:txBody>
      </p:sp>
      <p:sp>
        <p:nvSpPr>
          <p:cNvPr id="30722" name="Rectangle 2"/>
          <p:cNvSpPr>
            <a:spLocks noGrp="1" noChangeArrowheads="1"/>
          </p:cNvSpPr>
          <p:nvPr>
            <p:ph type="title"/>
          </p:nvPr>
        </p:nvSpPr>
        <p:spPr bwMode="auto">
          <a:xfrm>
            <a:off x="446089" y="249238"/>
            <a:ext cx="8240712" cy="838200"/>
          </a:xfrm>
          <a:noFill/>
          <a:ln>
            <a:miter lim="800000"/>
            <a:headEnd/>
            <a:tailEnd/>
          </a:ln>
        </p:spPr>
        <p:txBody>
          <a:bodyPr vert="horz" wrap="square" numCol="1" anchor="t" anchorCtr="0" compatLnSpc="1">
            <a:prstTxWarp prst="textNoShape">
              <a:avLst/>
            </a:prstTxWarp>
          </a:bodyPr>
          <a:lstStyle/>
          <a:p>
            <a:pPr eaLnBrk="1" hangingPunct="1"/>
            <a:r>
              <a:rPr lang="en-US" sz="3200" dirty="0" smtClean="0"/>
              <a:t>Outline</a:t>
            </a:r>
          </a:p>
        </p:txBody>
      </p:sp>
      <p:sp>
        <p:nvSpPr>
          <p:cNvPr id="5" name="Content Placeholder 2"/>
          <p:cNvSpPr txBox="1">
            <a:spLocks/>
          </p:cNvSpPr>
          <p:nvPr/>
        </p:nvSpPr>
        <p:spPr bwMode="auto">
          <a:xfrm>
            <a:off x="738505" y="1161574"/>
            <a:ext cx="8066088" cy="4748213"/>
          </a:xfrm>
          <a:prstGeom prst="rect">
            <a:avLst/>
          </a:prstGeom>
          <a:noFill/>
          <a:ln w="9525">
            <a:noFill/>
            <a:miter lim="800000"/>
            <a:headEnd/>
            <a:tailEnd/>
          </a:ln>
        </p:spPr>
        <p:txBody>
          <a:bodyPr vert="horz" wrap="square" lIns="91238" tIns="45622" rIns="91238" bIns="45622" numCol="1" anchor="t" anchorCtr="0" compatLnSpc="1">
            <a:prstTxWarp prst="textNoShape">
              <a:avLst/>
            </a:prstTxWarp>
          </a:bodyPr>
          <a:lstStyle/>
          <a:p>
            <a:pPr marL="152295" indent="-280792">
              <a:spcBef>
                <a:spcPts val="0"/>
              </a:spcBef>
              <a:buClr>
                <a:srgbClr val="004080"/>
              </a:buClr>
              <a:buSzPct val="65000"/>
              <a:buFont typeface="Wingdings" pitchFamily="2" charset="2"/>
              <a:buChar char="n"/>
            </a:pPr>
            <a:r>
              <a:rPr lang="en-US" sz="1800" b="1" kern="0" dirty="0">
                <a:cs typeface="Arial" charset="0"/>
              </a:rPr>
              <a:t>Intro </a:t>
            </a:r>
          </a:p>
          <a:p>
            <a:pPr marL="647248" lvl="1" indent="-280792">
              <a:spcBef>
                <a:spcPts val="0"/>
              </a:spcBef>
              <a:buClr>
                <a:srgbClr val="800000"/>
              </a:buClr>
              <a:buFont typeface="Wingdings" pitchFamily="2" charset="2"/>
              <a:buChar char="Ø"/>
            </a:pPr>
            <a:r>
              <a:rPr lang="en-US" sz="1600" kern="0" dirty="0">
                <a:cs typeface="Arial" charset="0"/>
                <a:sym typeface="Symbol" pitchFamily="18" charset="2"/>
              </a:rPr>
              <a:t>Fusion Reaction History</a:t>
            </a:r>
          </a:p>
          <a:p>
            <a:pPr marL="647248" lvl="1" indent="-280792">
              <a:spcBef>
                <a:spcPts val="0"/>
              </a:spcBef>
              <a:buClr>
                <a:srgbClr val="800000"/>
              </a:buClr>
              <a:buFont typeface="Wingdings" pitchFamily="2" charset="2"/>
              <a:buChar char="Ø"/>
            </a:pPr>
            <a:r>
              <a:rPr lang="en-US" sz="1600" kern="0" dirty="0">
                <a:cs typeface="Arial" charset="0"/>
                <a:sym typeface="Symbol" pitchFamily="18" charset="2"/>
              </a:rPr>
              <a:t>-Ray Gas Cherenkov Detectors (GCD-1&amp;2, GRH)</a:t>
            </a:r>
          </a:p>
          <a:p>
            <a:pPr marL="152295" indent="-280792" defTabSz="913762">
              <a:spcBef>
                <a:spcPts val="0"/>
              </a:spcBef>
              <a:buClr>
                <a:srgbClr val="004080"/>
              </a:buClr>
              <a:buSzPct val="65000"/>
              <a:buFont typeface="Wingdings" pitchFamily="2" charset="2"/>
              <a:buChar char="n"/>
            </a:pPr>
            <a:r>
              <a:rPr lang="en-US" sz="1800" b="1" kern="0" dirty="0">
                <a:cs typeface="Arial" charset="0"/>
              </a:rPr>
              <a:t>Fusion </a:t>
            </a:r>
            <a:r>
              <a:rPr lang="en-US" sz="1800" b="1" kern="0" dirty="0">
                <a:cs typeface="Arial" charset="0"/>
                <a:sym typeface="Symbol" pitchFamily="18" charset="2"/>
              </a:rPr>
              <a:t>-Ray Studies</a:t>
            </a:r>
          </a:p>
          <a:p>
            <a:pPr marL="647248" lvl="1" indent="-280792" defTabSz="913762">
              <a:spcBef>
                <a:spcPts val="0"/>
              </a:spcBef>
              <a:buClr>
                <a:srgbClr val="800000"/>
              </a:buClr>
              <a:buFont typeface="Wingdings" pitchFamily="2" charset="2"/>
              <a:buChar char="Ø"/>
            </a:pPr>
            <a:r>
              <a:rPr lang="en-US" sz="1600" kern="0" dirty="0">
                <a:cs typeface="Arial" charset="0"/>
                <a:sym typeface="Symbol" pitchFamily="18" charset="2"/>
              </a:rPr>
              <a:t>DT </a:t>
            </a:r>
            <a:r>
              <a:rPr lang="en-US" sz="1600" kern="0" dirty="0">
                <a:cs typeface="Arial" charset="0"/>
                <a:sym typeface="Symbol"/>
              </a:rPr>
              <a:t>-ray </a:t>
            </a:r>
            <a:r>
              <a:rPr lang="en-US" sz="1600" kern="0" dirty="0">
                <a:cs typeface="Arial" charset="0"/>
                <a:sym typeface="Symbol" pitchFamily="18" charset="2"/>
              </a:rPr>
              <a:t>Energy Spectrum  &amp; /n Branching Ratio</a:t>
            </a:r>
          </a:p>
          <a:p>
            <a:pPr marL="647248" lvl="1" indent="-280792">
              <a:spcBef>
                <a:spcPts val="0"/>
              </a:spcBef>
              <a:buClr>
                <a:srgbClr val="800000"/>
              </a:buClr>
              <a:buFont typeface="Wingdings" pitchFamily="2" charset="2"/>
              <a:buChar char="Ø"/>
            </a:pPr>
            <a:r>
              <a:rPr lang="en-US" sz="1600" kern="0" dirty="0">
                <a:cs typeface="Arial" charset="0"/>
                <a:sym typeface="Symbol" pitchFamily="18" charset="2"/>
              </a:rPr>
              <a:t>Other Fusion -Ray Studies (</a:t>
            </a:r>
            <a:r>
              <a:rPr lang="en-US" sz="1600" kern="0" baseline="30000" dirty="0">
                <a:cs typeface="Arial" charset="0"/>
                <a:sym typeface="Symbol" pitchFamily="18" charset="2"/>
              </a:rPr>
              <a:t>3</a:t>
            </a:r>
            <a:r>
              <a:rPr lang="en-US" sz="1600" kern="0" dirty="0">
                <a:cs typeface="Arial" charset="0"/>
                <a:sym typeface="Symbol" pitchFamily="18" charset="2"/>
              </a:rPr>
              <a:t>DHe, HT, HD, DD, TT)</a:t>
            </a:r>
          </a:p>
          <a:p>
            <a:pPr marL="152295" indent="-280792" defTabSz="913762">
              <a:spcBef>
                <a:spcPts val="0"/>
              </a:spcBef>
              <a:buClr>
                <a:srgbClr val="004080"/>
              </a:buClr>
              <a:buSzPct val="65000"/>
              <a:buFont typeface="Wingdings" pitchFamily="2" charset="2"/>
              <a:buChar char="n"/>
            </a:pPr>
            <a:r>
              <a:rPr lang="en-US" sz="1800" b="1" kern="0" dirty="0">
                <a:cs typeface="Arial" charset="0"/>
                <a:sym typeface="Symbol" pitchFamily="18" charset="2"/>
              </a:rPr>
              <a:t>Inelastic Neutron Scattering Cross Section measurements (Pucks)</a:t>
            </a:r>
          </a:p>
          <a:p>
            <a:pPr marL="647248" lvl="1" indent="-280792" defTabSz="913762">
              <a:spcBef>
                <a:spcPts val="0"/>
              </a:spcBef>
              <a:buClr>
                <a:srgbClr val="800000"/>
              </a:buClr>
              <a:buFont typeface="Wingdings" pitchFamily="2" charset="2"/>
              <a:buChar char="Ø"/>
            </a:pPr>
            <a:r>
              <a:rPr lang="en-US" sz="1600" kern="0" dirty="0" err="1" smtClean="0">
                <a:cs typeface="Arial" charset="0"/>
                <a:sym typeface="Symbol" pitchFamily="18" charset="2"/>
              </a:rPr>
              <a:t>Hohlraum</a:t>
            </a:r>
            <a:r>
              <a:rPr lang="en-US" sz="1600" kern="0" dirty="0" smtClean="0">
                <a:cs typeface="Arial" charset="0"/>
                <a:sym typeface="Symbol" pitchFamily="18" charset="2"/>
              </a:rPr>
              <a:t> </a:t>
            </a:r>
            <a:r>
              <a:rPr lang="en-US" sz="1600" kern="0" dirty="0">
                <a:cs typeface="Arial" charset="0"/>
                <a:sym typeface="Symbol" pitchFamily="18" charset="2"/>
              </a:rPr>
              <a:t>&amp; Thermo-Mechanical Package (TMP) Materials (Au, Al, Si, Cu)</a:t>
            </a:r>
          </a:p>
          <a:p>
            <a:pPr marL="647248" lvl="1" indent="-280792">
              <a:spcBef>
                <a:spcPts val="0"/>
              </a:spcBef>
              <a:buClr>
                <a:srgbClr val="800000"/>
              </a:buClr>
              <a:buFont typeface="Wingdings" pitchFamily="2" charset="2"/>
              <a:buChar char="Ø"/>
            </a:pPr>
            <a:r>
              <a:rPr lang="en-US" sz="1600" kern="0" dirty="0">
                <a:cs typeface="Arial" charset="0"/>
                <a:sym typeface="Symbol" pitchFamily="18" charset="2"/>
              </a:rPr>
              <a:t>Ablator Materials (C, SiO2)</a:t>
            </a:r>
          </a:p>
          <a:p>
            <a:pPr marL="152295" indent="-280792">
              <a:spcBef>
                <a:spcPts val="0"/>
              </a:spcBef>
              <a:buClr>
                <a:srgbClr val="004080"/>
              </a:buClr>
              <a:buSzPct val="65000"/>
              <a:buFont typeface="Wingdings" pitchFamily="2" charset="2"/>
              <a:buChar char="n"/>
              <a:defRPr/>
            </a:pPr>
            <a:r>
              <a:rPr lang="en-US" sz="1800" b="1" kern="0" dirty="0">
                <a:cs typeface="Arial" charset="0"/>
                <a:sym typeface="Symbol" pitchFamily="18" charset="2"/>
              </a:rPr>
              <a:t>Ablator Areal Density</a:t>
            </a:r>
          </a:p>
          <a:p>
            <a:pPr marL="647248" lvl="1" indent="-280792">
              <a:spcBef>
                <a:spcPts val="0"/>
              </a:spcBef>
              <a:buClr>
                <a:srgbClr val="800000"/>
              </a:buClr>
              <a:buFont typeface="Wingdings" pitchFamily="2" charset="2"/>
              <a:buChar char="Ø"/>
              <a:defRPr/>
            </a:pPr>
            <a:r>
              <a:rPr lang="en-US" sz="1600" kern="0" dirty="0">
                <a:cs typeface="Arial" charset="0"/>
                <a:sym typeface="Symbol" pitchFamily="18" charset="2"/>
              </a:rPr>
              <a:t>Charged Particle Stopping Power</a:t>
            </a:r>
          </a:p>
          <a:p>
            <a:pPr marL="152295" indent="-280792">
              <a:spcBef>
                <a:spcPts val="0"/>
              </a:spcBef>
              <a:buClr>
                <a:srgbClr val="004080"/>
              </a:buClr>
              <a:buSzPct val="65000"/>
              <a:buFont typeface="Wingdings" pitchFamily="2" charset="2"/>
              <a:buChar char="n"/>
            </a:pPr>
            <a:r>
              <a:rPr lang="en-US" sz="1800" b="1" kern="0" dirty="0">
                <a:cs typeface="Arial" charset="0"/>
                <a:sym typeface="Symbol" pitchFamily="18" charset="2"/>
              </a:rPr>
              <a:t>Neutron Capture Cross Section measurements</a:t>
            </a:r>
          </a:p>
          <a:p>
            <a:pPr marL="647248" lvl="1" indent="-280792">
              <a:spcBef>
                <a:spcPts val="0"/>
              </a:spcBef>
              <a:buClr>
                <a:srgbClr val="800000"/>
              </a:buClr>
              <a:buFont typeface="Wingdings" pitchFamily="2" charset="2"/>
              <a:buChar char="Ø"/>
            </a:pPr>
            <a:r>
              <a:rPr lang="en-US" sz="1600" kern="0" dirty="0">
                <a:cs typeface="Arial" charset="0"/>
                <a:sym typeface="Symbol" pitchFamily="18" charset="2"/>
              </a:rPr>
              <a:t>Stellar </a:t>
            </a:r>
            <a:r>
              <a:rPr lang="en-US" sz="1600" kern="0" dirty="0" err="1">
                <a:cs typeface="Arial" charset="0"/>
                <a:sym typeface="Symbol" pitchFamily="18" charset="2"/>
              </a:rPr>
              <a:t>nucleo</a:t>
            </a:r>
            <a:r>
              <a:rPr lang="en-US" sz="1600" kern="0" dirty="0">
                <a:cs typeface="Arial" charset="0"/>
                <a:sym typeface="Symbol" pitchFamily="18" charset="2"/>
              </a:rPr>
              <a:t>-synthesis s-process</a:t>
            </a:r>
          </a:p>
          <a:p>
            <a:pPr marL="152295" indent="-280792">
              <a:spcBef>
                <a:spcPts val="0"/>
              </a:spcBef>
              <a:buClr>
                <a:srgbClr val="004080"/>
              </a:buClr>
              <a:buSzPct val="65000"/>
              <a:buFont typeface="Wingdings" pitchFamily="2" charset="2"/>
              <a:buChar char="n"/>
            </a:pPr>
            <a:r>
              <a:rPr lang="en-US" sz="1800" b="1" kern="0" dirty="0" smtClean="0">
                <a:cs typeface="Arial" charset="0"/>
              </a:rPr>
              <a:t>Future </a:t>
            </a:r>
            <a:r>
              <a:rPr lang="en-US" sz="1800" b="1" kern="0" dirty="0">
                <a:cs typeface="Arial" charset="0"/>
              </a:rPr>
              <a:t>Directions</a:t>
            </a:r>
          </a:p>
          <a:p>
            <a:pPr marL="606005" lvl="1" indent="-280792">
              <a:spcBef>
                <a:spcPts val="0"/>
              </a:spcBef>
              <a:buClr>
                <a:srgbClr val="004080"/>
              </a:buClr>
              <a:buSzPct val="65000"/>
              <a:buFont typeface="Wingdings" pitchFamily="2" charset="2"/>
              <a:buChar char="n"/>
            </a:pPr>
            <a:r>
              <a:rPr lang="en-US" sz="1800" b="1" kern="0" dirty="0">
                <a:cs typeface="Arial" charset="0"/>
              </a:rPr>
              <a:t>“Super” GCD, GCS, GRH-15m, GIS</a:t>
            </a:r>
          </a:p>
          <a:p>
            <a:pPr marL="152295" indent="-280792">
              <a:spcBef>
                <a:spcPts val="0"/>
              </a:spcBef>
              <a:buClr>
                <a:srgbClr val="004080"/>
              </a:buClr>
              <a:buSzPct val="65000"/>
              <a:buFont typeface="Wingdings" pitchFamily="2" charset="2"/>
              <a:buChar char="n"/>
            </a:pPr>
            <a:r>
              <a:rPr lang="en-US" sz="1800" b="1" kern="0" dirty="0">
                <a:cs typeface="Arial" charset="0"/>
              </a:rPr>
              <a:t>Summary</a:t>
            </a:r>
          </a:p>
          <a:p>
            <a:pPr marL="193542" indent="-280792">
              <a:spcBef>
                <a:spcPts val="0"/>
              </a:spcBef>
              <a:buClr>
                <a:srgbClr val="800000"/>
              </a:buClr>
              <a:buFont typeface="Wingdings" pitchFamily="2" charset="2"/>
              <a:buChar char="Ø"/>
            </a:pPr>
            <a:endParaRPr lang="en-US" sz="1600" kern="0" dirty="0">
              <a:cs typeface="Arial" charset="0"/>
              <a:sym typeface="Symbol" pitchFamily="18" charset="2"/>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567820" y="1179870"/>
            <a:ext cx="8259097" cy="811162"/>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91374" tIns="45688" rIns="91374" bIns="45688" rtlCol="0" anchor="ctr"/>
          <a:lstStyle/>
          <a:p>
            <a:pPr algn="ctr"/>
            <a:endParaRPr lang="en-US"/>
          </a:p>
        </p:txBody>
      </p:sp>
      <p:sp>
        <p:nvSpPr>
          <p:cNvPr id="30722" name="Rectangle 2"/>
          <p:cNvSpPr>
            <a:spLocks noGrp="1" noChangeArrowheads="1"/>
          </p:cNvSpPr>
          <p:nvPr>
            <p:ph type="title"/>
          </p:nvPr>
        </p:nvSpPr>
        <p:spPr bwMode="auto">
          <a:xfrm>
            <a:off x="446089" y="249238"/>
            <a:ext cx="8240712" cy="838200"/>
          </a:xfrm>
          <a:noFill/>
          <a:ln>
            <a:miter lim="800000"/>
            <a:headEnd/>
            <a:tailEnd/>
          </a:ln>
        </p:spPr>
        <p:txBody>
          <a:bodyPr vert="horz" wrap="square" numCol="1" anchor="t" anchorCtr="0" compatLnSpc="1">
            <a:prstTxWarp prst="textNoShape">
              <a:avLst/>
            </a:prstTxWarp>
          </a:bodyPr>
          <a:lstStyle/>
          <a:p>
            <a:pPr eaLnBrk="1" hangingPunct="1"/>
            <a:r>
              <a:rPr lang="en-US" sz="3200" dirty="0" smtClean="0"/>
              <a:t>Outline</a:t>
            </a:r>
          </a:p>
        </p:txBody>
      </p:sp>
      <p:sp>
        <p:nvSpPr>
          <p:cNvPr id="5" name="Content Placeholder 2"/>
          <p:cNvSpPr txBox="1">
            <a:spLocks/>
          </p:cNvSpPr>
          <p:nvPr/>
        </p:nvSpPr>
        <p:spPr bwMode="auto">
          <a:xfrm>
            <a:off x="738505" y="1161574"/>
            <a:ext cx="8066088" cy="4748213"/>
          </a:xfrm>
          <a:prstGeom prst="rect">
            <a:avLst/>
          </a:prstGeom>
          <a:noFill/>
          <a:ln w="9525">
            <a:noFill/>
            <a:miter lim="800000"/>
            <a:headEnd/>
            <a:tailEnd/>
          </a:ln>
        </p:spPr>
        <p:txBody>
          <a:bodyPr vert="horz" wrap="square" lIns="91238" tIns="45622" rIns="91238" bIns="45622" numCol="1" anchor="t" anchorCtr="0" compatLnSpc="1">
            <a:prstTxWarp prst="textNoShape">
              <a:avLst/>
            </a:prstTxWarp>
          </a:bodyPr>
          <a:lstStyle/>
          <a:p>
            <a:pPr marL="152295" indent="-280792">
              <a:spcBef>
                <a:spcPts val="0"/>
              </a:spcBef>
              <a:buClr>
                <a:srgbClr val="004080"/>
              </a:buClr>
              <a:buSzPct val="65000"/>
              <a:buFont typeface="Wingdings" pitchFamily="2" charset="2"/>
              <a:buChar char="n"/>
            </a:pPr>
            <a:r>
              <a:rPr lang="en-US" sz="1800" b="1" kern="0" dirty="0">
                <a:cs typeface="Arial" charset="0"/>
              </a:rPr>
              <a:t>Intro </a:t>
            </a:r>
          </a:p>
          <a:p>
            <a:pPr marL="647248" lvl="1" indent="-280792">
              <a:spcBef>
                <a:spcPts val="0"/>
              </a:spcBef>
              <a:buClr>
                <a:srgbClr val="800000"/>
              </a:buClr>
              <a:buFont typeface="Wingdings" pitchFamily="2" charset="2"/>
              <a:buChar char="Ø"/>
            </a:pPr>
            <a:r>
              <a:rPr lang="en-US" sz="1600" kern="0" dirty="0">
                <a:cs typeface="Arial" charset="0"/>
                <a:sym typeface="Symbol" pitchFamily="18" charset="2"/>
              </a:rPr>
              <a:t>Fusion Reaction History</a:t>
            </a:r>
          </a:p>
          <a:p>
            <a:pPr marL="647248" lvl="1" indent="-280792">
              <a:spcBef>
                <a:spcPts val="0"/>
              </a:spcBef>
              <a:buClr>
                <a:srgbClr val="800000"/>
              </a:buClr>
              <a:buFont typeface="Wingdings" pitchFamily="2" charset="2"/>
              <a:buChar char="Ø"/>
            </a:pPr>
            <a:r>
              <a:rPr lang="en-US" sz="1600" kern="0" dirty="0">
                <a:cs typeface="Arial" charset="0"/>
                <a:sym typeface="Symbol" pitchFamily="18" charset="2"/>
              </a:rPr>
              <a:t>-Ray Gas Cherenkov Detectors (GCD-1&amp;2, GRH)</a:t>
            </a:r>
          </a:p>
          <a:p>
            <a:pPr marL="152295" indent="-280792" defTabSz="913762">
              <a:spcBef>
                <a:spcPts val="0"/>
              </a:spcBef>
              <a:buClr>
                <a:srgbClr val="004080"/>
              </a:buClr>
              <a:buSzPct val="65000"/>
              <a:buFont typeface="Wingdings" pitchFamily="2" charset="2"/>
              <a:buChar char="n"/>
            </a:pPr>
            <a:r>
              <a:rPr lang="en-US" sz="1800" b="1" kern="0" dirty="0">
                <a:cs typeface="Arial" charset="0"/>
              </a:rPr>
              <a:t>Fusion </a:t>
            </a:r>
            <a:r>
              <a:rPr lang="en-US" sz="1800" b="1" kern="0" dirty="0">
                <a:cs typeface="Arial" charset="0"/>
                <a:sym typeface="Symbol" pitchFamily="18" charset="2"/>
              </a:rPr>
              <a:t>-Ray Studies</a:t>
            </a:r>
          </a:p>
          <a:p>
            <a:pPr marL="647248" lvl="1" indent="-280792" defTabSz="913762">
              <a:spcBef>
                <a:spcPts val="0"/>
              </a:spcBef>
              <a:buClr>
                <a:srgbClr val="800000"/>
              </a:buClr>
              <a:buFont typeface="Wingdings" pitchFamily="2" charset="2"/>
              <a:buChar char="Ø"/>
            </a:pPr>
            <a:r>
              <a:rPr lang="en-US" sz="1600" kern="0" dirty="0">
                <a:cs typeface="Arial" charset="0"/>
                <a:sym typeface="Symbol" pitchFamily="18" charset="2"/>
              </a:rPr>
              <a:t>DT </a:t>
            </a:r>
            <a:r>
              <a:rPr lang="en-US" sz="1600" kern="0" dirty="0">
                <a:cs typeface="Arial" charset="0"/>
                <a:sym typeface="Symbol"/>
              </a:rPr>
              <a:t>-ray </a:t>
            </a:r>
            <a:r>
              <a:rPr lang="en-US" sz="1600" kern="0" dirty="0">
                <a:cs typeface="Arial" charset="0"/>
                <a:sym typeface="Symbol" pitchFamily="18" charset="2"/>
              </a:rPr>
              <a:t>Energy Spectrum  &amp; /n Branching Ratio</a:t>
            </a:r>
          </a:p>
          <a:p>
            <a:pPr marL="647248" lvl="1" indent="-280792">
              <a:spcBef>
                <a:spcPts val="0"/>
              </a:spcBef>
              <a:buClr>
                <a:srgbClr val="800000"/>
              </a:buClr>
              <a:buFont typeface="Wingdings" pitchFamily="2" charset="2"/>
              <a:buChar char="Ø"/>
            </a:pPr>
            <a:r>
              <a:rPr lang="en-US" sz="1600" kern="0" dirty="0">
                <a:cs typeface="Arial" charset="0"/>
                <a:sym typeface="Symbol" pitchFamily="18" charset="2"/>
              </a:rPr>
              <a:t>Other Fusion -Ray Studies (</a:t>
            </a:r>
            <a:r>
              <a:rPr lang="en-US" sz="1600" kern="0" baseline="30000" dirty="0">
                <a:cs typeface="Arial" charset="0"/>
                <a:sym typeface="Symbol" pitchFamily="18" charset="2"/>
              </a:rPr>
              <a:t>3</a:t>
            </a:r>
            <a:r>
              <a:rPr lang="en-US" sz="1600" kern="0" dirty="0">
                <a:cs typeface="Arial" charset="0"/>
                <a:sym typeface="Symbol" pitchFamily="18" charset="2"/>
              </a:rPr>
              <a:t>DHe</a:t>
            </a:r>
            <a:r>
              <a:rPr lang="en-US" sz="1600" kern="0" dirty="0" smtClean="0">
                <a:cs typeface="Arial" charset="0"/>
                <a:sym typeface="Symbol" pitchFamily="18" charset="2"/>
              </a:rPr>
              <a:t>, </a:t>
            </a:r>
            <a:r>
              <a:rPr lang="en-US" sz="1600" kern="0" dirty="0">
                <a:cs typeface="Arial" charset="0"/>
                <a:sym typeface="Symbol" pitchFamily="18" charset="2"/>
              </a:rPr>
              <a:t>HD, </a:t>
            </a:r>
            <a:r>
              <a:rPr lang="en-US" sz="1600" kern="0" dirty="0" smtClean="0">
                <a:cs typeface="Arial" charset="0"/>
                <a:sym typeface="Symbol" pitchFamily="18" charset="2"/>
              </a:rPr>
              <a:t>HT, DD</a:t>
            </a:r>
            <a:r>
              <a:rPr lang="en-US" sz="1600" kern="0" dirty="0">
                <a:cs typeface="Arial" charset="0"/>
                <a:sym typeface="Symbol" pitchFamily="18" charset="2"/>
              </a:rPr>
              <a:t>, TT)</a:t>
            </a:r>
          </a:p>
          <a:p>
            <a:pPr marL="152295" indent="-280792" defTabSz="913762">
              <a:spcBef>
                <a:spcPts val="0"/>
              </a:spcBef>
              <a:buClr>
                <a:srgbClr val="004080"/>
              </a:buClr>
              <a:buSzPct val="65000"/>
              <a:buFont typeface="Wingdings" pitchFamily="2" charset="2"/>
              <a:buChar char="n"/>
            </a:pPr>
            <a:r>
              <a:rPr lang="en-US" sz="1800" b="1" kern="0" dirty="0">
                <a:cs typeface="Arial" charset="0"/>
                <a:sym typeface="Symbol" pitchFamily="18" charset="2"/>
              </a:rPr>
              <a:t>Inelastic Neutron Scattering Cross Section measurements (Pucks)</a:t>
            </a:r>
          </a:p>
          <a:p>
            <a:pPr marL="647248" lvl="1" indent="-280792" defTabSz="913762">
              <a:spcBef>
                <a:spcPts val="0"/>
              </a:spcBef>
              <a:buClr>
                <a:srgbClr val="800000"/>
              </a:buClr>
              <a:buFont typeface="Wingdings" pitchFamily="2" charset="2"/>
              <a:buChar char="Ø"/>
            </a:pPr>
            <a:r>
              <a:rPr lang="en-US" sz="1600" kern="0" dirty="0" err="1" smtClean="0">
                <a:cs typeface="Arial" charset="0"/>
                <a:sym typeface="Symbol" pitchFamily="18" charset="2"/>
              </a:rPr>
              <a:t>Hohlraum</a:t>
            </a:r>
            <a:r>
              <a:rPr lang="en-US" sz="1600" kern="0" dirty="0" smtClean="0">
                <a:cs typeface="Arial" charset="0"/>
                <a:sym typeface="Symbol" pitchFamily="18" charset="2"/>
              </a:rPr>
              <a:t> </a:t>
            </a:r>
            <a:r>
              <a:rPr lang="en-US" sz="1600" kern="0" dirty="0">
                <a:cs typeface="Arial" charset="0"/>
                <a:sym typeface="Symbol" pitchFamily="18" charset="2"/>
              </a:rPr>
              <a:t>&amp; Thermo-Mechanical Package (TMP) Materials (Au, Al, Si, Cu)</a:t>
            </a:r>
          </a:p>
          <a:p>
            <a:pPr marL="647248" lvl="1" indent="-280792">
              <a:spcBef>
                <a:spcPts val="0"/>
              </a:spcBef>
              <a:buClr>
                <a:srgbClr val="800000"/>
              </a:buClr>
              <a:buFont typeface="Wingdings" pitchFamily="2" charset="2"/>
              <a:buChar char="Ø"/>
            </a:pPr>
            <a:r>
              <a:rPr lang="en-US" sz="1600" kern="0" dirty="0">
                <a:cs typeface="Arial" charset="0"/>
                <a:sym typeface="Symbol" pitchFamily="18" charset="2"/>
              </a:rPr>
              <a:t>Ablator Materials (C, SiO2)</a:t>
            </a:r>
          </a:p>
          <a:p>
            <a:pPr marL="152295" indent="-280792">
              <a:spcBef>
                <a:spcPts val="0"/>
              </a:spcBef>
              <a:buClr>
                <a:srgbClr val="004080"/>
              </a:buClr>
              <a:buSzPct val="65000"/>
              <a:buFont typeface="Wingdings" pitchFamily="2" charset="2"/>
              <a:buChar char="n"/>
              <a:defRPr/>
            </a:pPr>
            <a:r>
              <a:rPr lang="en-US" sz="1800" b="1" kern="0" dirty="0">
                <a:cs typeface="Arial" charset="0"/>
                <a:sym typeface="Symbol" pitchFamily="18" charset="2"/>
              </a:rPr>
              <a:t>Ablator Areal Density</a:t>
            </a:r>
          </a:p>
          <a:p>
            <a:pPr marL="647248" lvl="1" indent="-280792">
              <a:spcBef>
                <a:spcPts val="0"/>
              </a:spcBef>
              <a:buClr>
                <a:srgbClr val="800000"/>
              </a:buClr>
              <a:buFont typeface="Wingdings" pitchFamily="2" charset="2"/>
              <a:buChar char="Ø"/>
              <a:defRPr/>
            </a:pPr>
            <a:r>
              <a:rPr lang="en-US" sz="1600" kern="0" dirty="0">
                <a:cs typeface="Arial" charset="0"/>
                <a:sym typeface="Symbol" pitchFamily="18" charset="2"/>
              </a:rPr>
              <a:t>Charged Particle Stopping Power</a:t>
            </a:r>
          </a:p>
          <a:p>
            <a:pPr marL="152295" indent="-280792">
              <a:spcBef>
                <a:spcPts val="0"/>
              </a:spcBef>
              <a:buClr>
                <a:srgbClr val="004080"/>
              </a:buClr>
              <a:buSzPct val="65000"/>
              <a:buFont typeface="Wingdings" pitchFamily="2" charset="2"/>
              <a:buChar char="n"/>
            </a:pPr>
            <a:r>
              <a:rPr lang="en-US" sz="1800" b="1" kern="0" dirty="0">
                <a:cs typeface="Arial" charset="0"/>
                <a:sym typeface="Symbol" pitchFamily="18" charset="2"/>
              </a:rPr>
              <a:t>Neutron Capture Cross Section measurements</a:t>
            </a:r>
          </a:p>
          <a:p>
            <a:pPr marL="647248" lvl="1" indent="-280792">
              <a:spcBef>
                <a:spcPts val="0"/>
              </a:spcBef>
              <a:buClr>
                <a:srgbClr val="800000"/>
              </a:buClr>
              <a:buFont typeface="Wingdings" pitchFamily="2" charset="2"/>
              <a:buChar char="Ø"/>
            </a:pPr>
            <a:r>
              <a:rPr lang="en-US" sz="1600" kern="0" dirty="0">
                <a:cs typeface="Arial" charset="0"/>
                <a:sym typeface="Symbol" pitchFamily="18" charset="2"/>
              </a:rPr>
              <a:t>Stellar </a:t>
            </a:r>
            <a:r>
              <a:rPr lang="en-US" sz="1600" kern="0" dirty="0" err="1">
                <a:cs typeface="Arial" charset="0"/>
                <a:sym typeface="Symbol" pitchFamily="18" charset="2"/>
              </a:rPr>
              <a:t>nucleo</a:t>
            </a:r>
            <a:r>
              <a:rPr lang="en-US" sz="1600" kern="0" dirty="0">
                <a:cs typeface="Arial" charset="0"/>
                <a:sym typeface="Symbol" pitchFamily="18" charset="2"/>
              </a:rPr>
              <a:t>-synthesis s-process</a:t>
            </a:r>
          </a:p>
          <a:p>
            <a:pPr marL="152295" indent="-280792">
              <a:spcBef>
                <a:spcPts val="0"/>
              </a:spcBef>
              <a:buClr>
                <a:srgbClr val="004080"/>
              </a:buClr>
              <a:buSzPct val="65000"/>
              <a:buFont typeface="Wingdings" pitchFamily="2" charset="2"/>
              <a:buChar char="n"/>
            </a:pPr>
            <a:r>
              <a:rPr lang="en-US" sz="1800" b="1" kern="0" dirty="0" smtClean="0">
                <a:cs typeface="Arial" charset="0"/>
              </a:rPr>
              <a:t>Future </a:t>
            </a:r>
            <a:r>
              <a:rPr lang="en-US" sz="1800" b="1" kern="0" dirty="0">
                <a:cs typeface="Arial" charset="0"/>
              </a:rPr>
              <a:t>Directions</a:t>
            </a:r>
            <a:endParaRPr lang="en-US" sz="1800" b="1" kern="0" dirty="0">
              <a:cs typeface="Arial" charset="0"/>
              <a:sym typeface="Symbol" pitchFamily="18" charset="2"/>
            </a:endParaRPr>
          </a:p>
          <a:p>
            <a:pPr marL="647248" lvl="1" indent="-280792" defTabSz="913762">
              <a:spcBef>
                <a:spcPts val="0"/>
              </a:spcBef>
              <a:buClr>
                <a:srgbClr val="800000"/>
              </a:buClr>
              <a:buSzPct val="65000"/>
              <a:buFont typeface="Wingdings" pitchFamily="2" charset="2"/>
              <a:buChar char="Ø"/>
            </a:pPr>
            <a:r>
              <a:rPr lang="en-US" sz="1600" kern="0" dirty="0">
                <a:cs typeface="Arial" charset="0"/>
                <a:sym typeface="Symbol" pitchFamily="18" charset="2"/>
              </a:rPr>
              <a:t>“Super” GCD, GCS, GRH-15m, GIS</a:t>
            </a:r>
          </a:p>
          <a:p>
            <a:pPr marL="152295" indent="-280792">
              <a:spcBef>
                <a:spcPts val="0"/>
              </a:spcBef>
              <a:buClr>
                <a:srgbClr val="004080"/>
              </a:buClr>
              <a:buSzPct val="65000"/>
              <a:buFont typeface="Wingdings" pitchFamily="2" charset="2"/>
              <a:buChar char="n"/>
            </a:pPr>
            <a:r>
              <a:rPr lang="en-US" sz="1800" b="1" kern="0" dirty="0">
                <a:cs typeface="Arial" charset="0"/>
              </a:rPr>
              <a:t>Summary</a:t>
            </a:r>
          </a:p>
          <a:p>
            <a:pPr marL="193542" indent="-280792">
              <a:spcBef>
                <a:spcPts val="0"/>
              </a:spcBef>
              <a:buClr>
                <a:srgbClr val="800000"/>
              </a:buClr>
              <a:buFont typeface="Wingdings" pitchFamily="2" charset="2"/>
              <a:buChar char="Ø"/>
            </a:pPr>
            <a:endParaRPr lang="en-US" sz="1600" kern="0" dirty="0">
              <a:cs typeface="Arial" charset="0"/>
              <a:sym typeface="Symbol" pitchFamily="18" charset="2"/>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5" name="Group 74"/>
          <p:cNvGrpSpPr/>
          <p:nvPr/>
        </p:nvGrpSpPr>
        <p:grpSpPr>
          <a:xfrm>
            <a:off x="1034132" y="1594986"/>
            <a:ext cx="7413171" cy="1490662"/>
            <a:chOff x="1436914" y="1551442"/>
            <a:chExt cx="7413171" cy="1490662"/>
          </a:xfrm>
        </p:grpSpPr>
        <p:pic>
          <p:nvPicPr>
            <p:cNvPr id="71" name="Picture 78"/>
            <p:cNvPicPr>
              <a:picLocks noChangeAspect="1" noChangeArrowheads="1"/>
            </p:cNvPicPr>
            <p:nvPr/>
          </p:nvPicPr>
          <p:blipFill>
            <a:blip r:embed="rId3" cstate="print"/>
            <a:srcRect/>
            <a:stretch>
              <a:fillRect/>
            </a:stretch>
          </p:blipFill>
          <p:spPr bwMode="auto">
            <a:xfrm>
              <a:off x="1476148" y="1551442"/>
              <a:ext cx="7373937" cy="1490662"/>
            </a:xfrm>
            <a:prstGeom prst="rect">
              <a:avLst/>
            </a:prstGeom>
            <a:noFill/>
            <a:ln w="9525" algn="ctr">
              <a:noFill/>
              <a:miter lim="800000"/>
              <a:headEnd/>
              <a:tailEnd/>
            </a:ln>
          </p:spPr>
        </p:pic>
        <p:sp>
          <p:nvSpPr>
            <p:cNvPr id="74" name="Rounded Rectangle 73"/>
            <p:cNvSpPr/>
            <p:nvPr/>
          </p:nvSpPr>
          <p:spPr>
            <a:xfrm>
              <a:off x="1436914" y="2166257"/>
              <a:ext cx="206829" cy="217714"/>
            </a:xfrm>
            <a:prstGeom prst="round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1749" name="Rectangle 2"/>
          <p:cNvSpPr>
            <a:spLocks noGrp="1" noChangeArrowheads="1"/>
          </p:cNvSpPr>
          <p:nvPr>
            <p:ph type="title"/>
          </p:nvPr>
        </p:nvSpPr>
        <p:spPr>
          <a:xfrm>
            <a:off x="519953" y="473362"/>
            <a:ext cx="7924800" cy="548621"/>
          </a:xfrm>
        </p:spPr>
        <p:txBody>
          <a:bodyPr/>
          <a:lstStyle/>
          <a:p>
            <a:pPr algn="l" eaLnBrk="1" hangingPunct="1"/>
            <a:r>
              <a:rPr lang="en-US" sz="3200" b="1" dirty="0" smtClean="0"/>
              <a:t>“Super” GCD</a:t>
            </a:r>
          </a:p>
        </p:txBody>
      </p:sp>
      <p:sp>
        <p:nvSpPr>
          <p:cNvPr id="88" name="TextBox 87"/>
          <p:cNvSpPr txBox="1"/>
          <p:nvPr/>
        </p:nvSpPr>
        <p:spPr>
          <a:xfrm>
            <a:off x="537890" y="3353448"/>
            <a:ext cx="8274423" cy="2554481"/>
          </a:xfrm>
          <a:prstGeom prst="rect">
            <a:avLst/>
          </a:prstGeom>
          <a:noFill/>
        </p:spPr>
        <p:txBody>
          <a:bodyPr wrap="square" lIns="91374" tIns="45688" rIns="91374" bIns="45688" rtlCol="0">
            <a:spAutoFit/>
          </a:bodyPr>
          <a:lstStyle/>
          <a:p>
            <a:r>
              <a:rPr lang="en-US" sz="2000" dirty="0"/>
              <a:t>Lower threshold limit of current GCD-1 is 6.3 </a:t>
            </a:r>
            <a:r>
              <a:rPr lang="en-US" sz="2000" dirty="0" err="1"/>
              <a:t>MeV</a:t>
            </a:r>
            <a:endParaRPr lang="en-US" sz="2000" dirty="0"/>
          </a:p>
          <a:p>
            <a:pPr marL="341075" indent="-171331">
              <a:buFont typeface="Arial" pitchFamily="34" charset="0"/>
              <a:buChar char="-"/>
            </a:pPr>
            <a:r>
              <a:rPr lang="en-US" sz="2000" dirty="0"/>
              <a:t>100 </a:t>
            </a:r>
            <a:r>
              <a:rPr lang="en-US" sz="2000" dirty="0" err="1"/>
              <a:t>psia</a:t>
            </a:r>
            <a:r>
              <a:rPr lang="en-US" sz="2000" dirty="0"/>
              <a:t> CO</a:t>
            </a:r>
            <a:r>
              <a:rPr lang="en-US" sz="2000" baseline="-25000" dirty="0"/>
              <a:t>2</a:t>
            </a:r>
          </a:p>
          <a:p>
            <a:endParaRPr lang="en-US" sz="2000" dirty="0"/>
          </a:p>
          <a:p>
            <a:r>
              <a:rPr lang="en-US" sz="2000" dirty="0"/>
              <a:t>Goal: reduce threshold to 2.9 </a:t>
            </a:r>
            <a:r>
              <a:rPr lang="en-US" sz="2000" dirty="0" err="1"/>
              <a:t>MeV</a:t>
            </a:r>
            <a:r>
              <a:rPr lang="en-US" sz="2000" dirty="0"/>
              <a:t> for improved response</a:t>
            </a:r>
          </a:p>
          <a:p>
            <a:pPr marL="169744" indent="-169744">
              <a:buFont typeface="Wingdings" pitchFamily="2" charset="2"/>
              <a:buChar char="Ø"/>
            </a:pPr>
            <a:r>
              <a:rPr lang="en-US" sz="2000" dirty="0"/>
              <a:t>Requires SF</a:t>
            </a:r>
            <a:r>
              <a:rPr lang="en-US" sz="2000" baseline="-25000" dirty="0"/>
              <a:t>6 </a:t>
            </a:r>
            <a:r>
              <a:rPr lang="en-US" sz="2000" dirty="0"/>
              <a:t>at 200 </a:t>
            </a:r>
            <a:r>
              <a:rPr lang="en-US" sz="2000" dirty="0" err="1"/>
              <a:t>psia</a:t>
            </a:r>
            <a:endParaRPr lang="en-US" sz="2000" dirty="0"/>
          </a:p>
          <a:p>
            <a:pPr marL="341075" lvl="1" indent="-171331">
              <a:buFont typeface="Arial" pitchFamily="34" charset="0"/>
              <a:buChar char="-"/>
            </a:pPr>
            <a:r>
              <a:rPr lang="en-US" sz="2000" dirty="0"/>
              <a:t>metal seals to prevent SF6 from leaking into chamber and poisoning tritium purification catalyst</a:t>
            </a:r>
          </a:p>
          <a:p>
            <a:pPr marL="341075" lvl="1" indent="-171331">
              <a:buFont typeface="Arial" pitchFamily="34" charset="0"/>
              <a:buChar char="-"/>
            </a:pPr>
            <a:r>
              <a:rPr lang="en-US" sz="2000" dirty="0"/>
              <a:t>Stainless steel body</a:t>
            </a:r>
          </a:p>
        </p:txBody>
      </p:sp>
      <p:sp>
        <p:nvSpPr>
          <p:cNvPr id="72" name="Text Box 65"/>
          <p:cNvSpPr txBox="1">
            <a:spLocks noChangeArrowheads="1"/>
          </p:cNvSpPr>
          <p:nvPr/>
        </p:nvSpPr>
        <p:spPr bwMode="auto">
          <a:xfrm>
            <a:off x="2768907" y="2354350"/>
            <a:ext cx="2366962" cy="461963"/>
          </a:xfrm>
          <a:prstGeom prst="rect">
            <a:avLst/>
          </a:prstGeom>
          <a:noFill/>
          <a:ln w="9525">
            <a:noFill/>
            <a:miter lim="800000"/>
            <a:headEnd/>
            <a:tailEnd/>
          </a:ln>
        </p:spPr>
        <p:txBody>
          <a:bodyPr wrap="square">
            <a:spAutoFit/>
          </a:bodyPr>
          <a:lstStyle/>
          <a:p>
            <a:pPr eaLnBrk="0" hangingPunct="0">
              <a:spcBef>
                <a:spcPct val="50000"/>
              </a:spcBef>
            </a:pPr>
            <a:r>
              <a:rPr lang="en-GB" sz="2400" b="1" dirty="0">
                <a:solidFill>
                  <a:srgbClr val="C00000"/>
                </a:solidFill>
                <a:latin typeface="+mj-lt"/>
              </a:rPr>
              <a:t>200 </a:t>
            </a:r>
            <a:r>
              <a:rPr lang="en-GB" sz="2400" b="1" dirty="0" err="1">
                <a:solidFill>
                  <a:srgbClr val="C00000"/>
                </a:solidFill>
                <a:latin typeface="+mj-lt"/>
              </a:rPr>
              <a:t>psia</a:t>
            </a:r>
            <a:r>
              <a:rPr lang="en-GB" sz="2400" b="1" dirty="0">
                <a:solidFill>
                  <a:srgbClr val="C00000"/>
                </a:solidFill>
                <a:latin typeface="+mj-lt"/>
              </a:rPr>
              <a:t> SF</a:t>
            </a:r>
            <a:r>
              <a:rPr lang="en-GB" sz="2400" b="1" baseline="-25000" dirty="0">
                <a:solidFill>
                  <a:srgbClr val="C00000"/>
                </a:solidFill>
                <a:latin typeface="+mj-lt"/>
              </a:rPr>
              <a:t>6</a:t>
            </a:r>
            <a:endParaRPr lang="en-GB" sz="1600" b="1" baseline="-25000" dirty="0">
              <a:solidFill>
                <a:srgbClr val="C00000"/>
              </a:solidFill>
              <a:latin typeface="+mj-lt"/>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4255" y="276509"/>
            <a:ext cx="7589200" cy="704275"/>
          </a:xfrm>
        </p:spPr>
        <p:txBody>
          <a:bodyPr/>
          <a:lstStyle/>
          <a:p>
            <a:r>
              <a:rPr lang="en-US" dirty="0" smtClean="0"/>
              <a:t>An energy-resolving Gamma Compton Spectrometer (GCS) is being conceived by LANL, LLNL, GA &amp; </a:t>
            </a:r>
            <a:r>
              <a:rPr lang="en-US" dirty="0" err="1" smtClean="0"/>
              <a:t>NSTec</a:t>
            </a:r>
            <a:endParaRPr lang="en-US" dirty="0"/>
          </a:p>
        </p:txBody>
      </p:sp>
      <p:sp>
        <p:nvSpPr>
          <p:cNvPr id="5" name="Slide Number Placeholder 4"/>
          <p:cNvSpPr>
            <a:spLocks noGrp="1"/>
          </p:cNvSpPr>
          <p:nvPr>
            <p:ph type="sldNum" sz="quarter" idx="11"/>
          </p:nvPr>
        </p:nvSpPr>
        <p:spPr/>
        <p:txBody>
          <a:bodyPr/>
          <a:lstStyle/>
          <a:p>
            <a:pPr>
              <a:defRPr/>
            </a:pPr>
            <a:fld id="{FBD5EE2A-F16F-4537-AB33-809585C5691A}" type="slidenum">
              <a:rPr lang="en-US" smtClean="0"/>
              <a:pPr>
                <a:defRPr/>
              </a:pPr>
              <a:t>41</a:t>
            </a:fld>
            <a:endParaRPr lang="en-US" dirty="0"/>
          </a:p>
        </p:txBody>
      </p:sp>
      <p:sp>
        <p:nvSpPr>
          <p:cNvPr id="7" name="Rectangle 6"/>
          <p:cNvSpPr/>
          <p:nvPr/>
        </p:nvSpPr>
        <p:spPr>
          <a:xfrm>
            <a:off x="2403587" y="1488896"/>
            <a:ext cx="3739267" cy="3576660"/>
          </a:xfrm>
          <a:prstGeom prst="rect">
            <a:avLst/>
          </a:prstGeom>
          <a:solidFill>
            <a:schemeClr val="bg1">
              <a:lumMod val="8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83053" tIns="41527" rIns="83053" bIns="41527" rtlCol="0" anchor="ctr"/>
          <a:lstStyle/>
          <a:p>
            <a:pPr algn="ctr" defTabSz="454195"/>
            <a:endParaRPr lang="en-US" sz="1800" dirty="0">
              <a:solidFill>
                <a:prstClr val="white"/>
              </a:solidFill>
            </a:endParaRPr>
          </a:p>
        </p:txBody>
      </p:sp>
      <p:sp>
        <p:nvSpPr>
          <p:cNvPr id="8" name="Rectangle 7"/>
          <p:cNvSpPr/>
          <p:nvPr/>
        </p:nvSpPr>
        <p:spPr>
          <a:xfrm>
            <a:off x="2502027" y="1616971"/>
            <a:ext cx="3543847" cy="328134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lIns="83053" tIns="41527" rIns="83053" bIns="41527" rtlCol="0" anchor="ctr"/>
          <a:lstStyle/>
          <a:p>
            <a:pPr algn="ctr" defTabSz="454195"/>
            <a:endParaRPr lang="en-US" sz="1800" dirty="0">
              <a:solidFill>
                <a:prstClr val="white"/>
              </a:solidFill>
            </a:endParaRPr>
          </a:p>
        </p:txBody>
      </p:sp>
      <p:grpSp>
        <p:nvGrpSpPr>
          <p:cNvPr id="3" name="Group 22"/>
          <p:cNvGrpSpPr>
            <a:grpSpLocks noChangeAspect="1"/>
          </p:cNvGrpSpPr>
          <p:nvPr/>
        </p:nvGrpSpPr>
        <p:grpSpPr>
          <a:xfrm>
            <a:off x="2523897" y="2207608"/>
            <a:ext cx="3667224" cy="2424471"/>
            <a:chOff x="1592263" y="1872010"/>
            <a:chExt cx="7583424" cy="4079528"/>
          </a:xfrm>
        </p:grpSpPr>
        <p:sp>
          <p:nvSpPr>
            <p:cNvPr id="10" name="Rectangle 6"/>
            <p:cNvSpPr>
              <a:spLocks noChangeArrowheads="1"/>
            </p:cNvSpPr>
            <p:nvPr/>
          </p:nvSpPr>
          <p:spPr bwMode="auto">
            <a:xfrm>
              <a:off x="3352800" y="2346325"/>
              <a:ext cx="168275" cy="671513"/>
            </a:xfrm>
            <a:prstGeom prst="rect">
              <a:avLst/>
            </a:prstGeom>
            <a:solidFill>
              <a:schemeClr val="accent2"/>
            </a:solidFill>
            <a:ln w="9525" algn="ctr">
              <a:solidFill>
                <a:schemeClr val="tx1"/>
              </a:solidFill>
              <a:round/>
              <a:headEnd/>
              <a:tailEnd/>
            </a:ln>
          </p:spPr>
          <p:txBody>
            <a:bodyPr lIns="100574" tIns="50287" rIns="100574" bIns="50287"/>
            <a:lstStyle/>
            <a:p>
              <a:pPr marL="341727" indent="-341727" defTabSz="454195">
                <a:spcBef>
                  <a:spcPct val="50000"/>
                </a:spcBef>
                <a:spcAft>
                  <a:spcPct val="50000"/>
                </a:spcAft>
                <a:buClr>
                  <a:srgbClr val="004080"/>
                </a:buClr>
                <a:buSzPct val="65000"/>
                <a:buFont typeface="Wingdings" pitchFamily="2" charset="2"/>
                <a:buChar char="§"/>
              </a:pPr>
              <a:endParaRPr lang="en-US" sz="1500" b="1" dirty="0">
                <a:solidFill>
                  <a:prstClr val="black"/>
                </a:solidFill>
                <a:latin typeface="Arial" pitchFamily="34" charset="0"/>
                <a:cs typeface="Arial" pitchFamily="34" charset="0"/>
              </a:endParaRPr>
            </a:p>
          </p:txBody>
        </p:sp>
        <p:grpSp>
          <p:nvGrpSpPr>
            <p:cNvPr id="4" name="Group 24"/>
            <p:cNvGrpSpPr>
              <a:grpSpLocks/>
            </p:cNvGrpSpPr>
            <p:nvPr/>
          </p:nvGrpSpPr>
          <p:grpSpPr bwMode="auto">
            <a:xfrm>
              <a:off x="5532438" y="2095500"/>
              <a:ext cx="3017837" cy="3017838"/>
              <a:chOff x="3888" y="2208"/>
              <a:chExt cx="1392" cy="1488"/>
            </a:xfrm>
          </p:grpSpPr>
          <p:sp>
            <p:nvSpPr>
              <p:cNvPr id="29" name="Line 19"/>
              <p:cNvSpPr>
                <a:spLocks noChangeShapeType="1"/>
              </p:cNvSpPr>
              <p:nvPr/>
            </p:nvSpPr>
            <p:spPr bwMode="auto">
              <a:xfrm flipH="1">
                <a:off x="3888" y="2208"/>
                <a:ext cx="528" cy="528"/>
              </a:xfrm>
              <a:prstGeom prst="line">
                <a:avLst/>
              </a:prstGeom>
              <a:noFill/>
              <a:ln w="9525">
                <a:solidFill>
                  <a:schemeClr val="tx1"/>
                </a:solidFill>
                <a:round/>
                <a:headEnd/>
                <a:tailEnd/>
              </a:ln>
            </p:spPr>
            <p:txBody>
              <a:bodyPr/>
              <a:lstStyle/>
              <a:p>
                <a:pPr defTabSz="454195"/>
                <a:endParaRPr lang="en-US" sz="1500" b="1" dirty="0">
                  <a:solidFill>
                    <a:prstClr val="black"/>
                  </a:solidFill>
                  <a:latin typeface="Arial" pitchFamily="34" charset="0"/>
                  <a:cs typeface="Arial" pitchFamily="34" charset="0"/>
                </a:endParaRPr>
              </a:p>
            </p:txBody>
          </p:sp>
          <p:sp>
            <p:nvSpPr>
              <p:cNvPr id="30" name="Line 20"/>
              <p:cNvSpPr>
                <a:spLocks noChangeShapeType="1"/>
              </p:cNvSpPr>
              <p:nvPr/>
            </p:nvSpPr>
            <p:spPr bwMode="auto">
              <a:xfrm>
                <a:off x="4416" y="2208"/>
                <a:ext cx="864" cy="864"/>
              </a:xfrm>
              <a:prstGeom prst="line">
                <a:avLst/>
              </a:prstGeom>
              <a:noFill/>
              <a:ln w="9525">
                <a:solidFill>
                  <a:schemeClr val="tx1"/>
                </a:solidFill>
                <a:round/>
                <a:headEnd/>
                <a:tailEnd/>
              </a:ln>
            </p:spPr>
            <p:txBody>
              <a:bodyPr/>
              <a:lstStyle/>
              <a:p>
                <a:pPr defTabSz="454195"/>
                <a:endParaRPr lang="en-US" sz="1500" b="1" dirty="0">
                  <a:solidFill>
                    <a:prstClr val="black"/>
                  </a:solidFill>
                  <a:latin typeface="Arial" pitchFamily="34" charset="0"/>
                  <a:cs typeface="Arial" pitchFamily="34" charset="0"/>
                </a:endParaRPr>
              </a:p>
            </p:txBody>
          </p:sp>
          <p:sp>
            <p:nvSpPr>
              <p:cNvPr id="31" name="Line 21"/>
              <p:cNvSpPr>
                <a:spLocks noChangeShapeType="1"/>
              </p:cNvSpPr>
              <p:nvPr/>
            </p:nvSpPr>
            <p:spPr bwMode="auto">
              <a:xfrm>
                <a:off x="3888" y="2736"/>
                <a:ext cx="432" cy="0"/>
              </a:xfrm>
              <a:prstGeom prst="line">
                <a:avLst/>
              </a:prstGeom>
              <a:noFill/>
              <a:ln w="9525">
                <a:solidFill>
                  <a:schemeClr val="tx1"/>
                </a:solidFill>
                <a:round/>
                <a:headEnd/>
                <a:tailEnd/>
              </a:ln>
            </p:spPr>
            <p:txBody>
              <a:bodyPr/>
              <a:lstStyle/>
              <a:p>
                <a:pPr defTabSz="454195"/>
                <a:endParaRPr lang="en-US" sz="1500" b="1" dirty="0">
                  <a:solidFill>
                    <a:prstClr val="black"/>
                  </a:solidFill>
                  <a:latin typeface="Arial" pitchFamily="34" charset="0"/>
                  <a:cs typeface="Arial" pitchFamily="34" charset="0"/>
                </a:endParaRPr>
              </a:p>
            </p:txBody>
          </p:sp>
          <p:sp>
            <p:nvSpPr>
              <p:cNvPr id="32" name="Line 22"/>
              <p:cNvSpPr>
                <a:spLocks noChangeShapeType="1"/>
              </p:cNvSpPr>
              <p:nvPr/>
            </p:nvSpPr>
            <p:spPr bwMode="auto">
              <a:xfrm>
                <a:off x="4320" y="2736"/>
                <a:ext cx="960" cy="960"/>
              </a:xfrm>
              <a:prstGeom prst="line">
                <a:avLst/>
              </a:prstGeom>
              <a:noFill/>
              <a:ln w="9525">
                <a:solidFill>
                  <a:schemeClr val="tx1"/>
                </a:solidFill>
                <a:round/>
                <a:headEnd/>
                <a:tailEnd/>
              </a:ln>
            </p:spPr>
            <p:txBody>
              <a:bodyPr/>
              <a:lstStyle/>
              <a:p>
                <a:pPr defTabSz="454195"/>
                <a:endParaRPr lang="en-US" sz="1500" b="1" dirty="0">
                  <a:solidFill>
                    <a:prstClr val="black"/>
                  </a:solidFill>
                  <a:latin typeface="Arial" pitchFamily="34" charset="0"/>
                  <a:cs typeface="Arial" pitchFamily="34" charset="0"/>
                </a:endParaRPr>
              </a:p>
            </p:txBody>
          </p:sp>
          <p:sp>
            <p:nvSpPr>
              <p:cNvPr id="33" name="Line 23"/>
              <p:cNvSpPr>
                <a:spLocks noChangeShapeType="1"/>
              </p:cNvSpPr>
              <p:nvPr/>
            </p:nvSpPr>
            <p:spPr bwMode="auto">
              <a:xfrm flipV="1">
                <a:off x="5280" y="3072"/>
                <a:ext cx="0" cy="624"/>
              </a:xfrm>
              <a:prstGeom prst="line">
                <a:avLst/>
              </a:prstGeom>
              <a:noFill/>
              <a:ln w="9525">
                <a:solidFill>
                  <a:schemeClr val="tx1"/>
                </a:solidFill>
                <a:round/>
                <a:headEnd/>
                <a:tailEnd/>
              </a:ln>
            </p:spPr>
            <p:txBody>
              <a:bodyPr/>
              <a:lstStyle/>
              <a:p>
                <a:pPr defTabSz="454195"/>
                <a:endParaRPr lang="en-US" sz="1500" b="1" dirty="0">
                  <a:solidFill>
                    <a:prstClr val="black"/>
                  </a:solidFill>
                  <a:latin typeface="Arial" pitchFamily="34" charset="0"/>
                  <a:cs typeface="Arial" pitchFamily="34" charset="0"/>
                </a:endParaRPr>
              </a:p>
            </p:txBody>
          </p:sp>
        </p:grpSp>
        <p:sp>
          <p:nvSpPr>
            <p:cNvPr id="12" name="Freeform 11"/>
            <p:cNvSpPr>
              <a:spLocks/>
            </p:cNvSpPr>
            <p:nvPr/>
          </p:nvSpPr>
          <p:spPr bwMode="auto">
            <a:xfrm>
              <a:off x="3530600" y="2674938"/>
              <a:ext cx="3606800" cy="1778000"/>
            </a:xfrm>
            <a:custGeom>
              <a:avLst/>
              <a:gdLst>
                <a:gd name="T0" fmla="*/ 0 w 2065"/>
                <a:gd name="T1" fmla="*/ 2147483647 h 1018"/>
                <a:gd name="T2" fmla="*/ 2147483647 w 2065"/>
                <a:gd name="T3" fmla="*/ 2147483647 h 1018"/>
                <a:gd name="T4" fmla="*/ 2147483647 w 2065"/>
                <a:gd name="T5" fmla="*/ 2147483647 h 1018"/>
                <a:gd name="T6" fmla="*/ 2147483647 w 2065"/>
                <a:gd name="T7" fmla="*/ 2147483647 h 1018"/>
                <a:gd name="T8" fmla="*/ 2147483647 w 2065"/>
                <a:gd name="T9" fmla="*/ 2147483647 h 1018"/>
                <a:gd name="T10" fmla="*/ 2147483647 w 2065"/>
                <a:gd name="T11" fmla="*/ 2147483647 h 1018"/>
                <a:gd name="T12" fmla="*/ 2147483647 w 2065"/>
                <a:gd name="T13" fmla="*/ 2147483647 h 1018"/>
                <a:gd name="T14" fmla="*/ 2147483647 w 2065"/>
                <a:gd name="T15" fmla="*/ 2147483647 h 1018"/>
                <a:gd name="T16" fmla="*/ 2147483647 w 2065"/>
                <a:gd name="T17" fmla="*/ 2147483647 h 1018"/>
                <a:gd name="T18" fmla="*/ 2147483647 w 2065"/>
                <a:gd name="T19" fmla="*/ 2147483647 h 10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65"/>
                <a:gd name="T31" fmla="*/ 0 h 1018"/>
                <a:gd name="T32" fmla="*/ 2065 w 2065"/>
                <a:gd name="T33" fmla="*/ 1018 h 101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65" h="1018">
                  <a:moveTo>
                    <a:pt x="0" y="4"/>
                  </a:moveTo>
                  <a:cubicBezTo>
                    <a:pt x="132" y="4"/>
                    <a:pt x="556" y="4"/>
                    <a:pt x="792" y="4"/>
                  </a:cubicBezTo>
                  <a:cubicBezTo>
                    <a:pt x="1028" y="4"/>
                    <a:pt x="1272" y="0"/>
                    <a:pt x="1416" y="4"/>
                  </a:cubicBezTo>
                  <a:cubicBezTo>
                    <a:pt x="1560" y="8"/>
                    <a:pt x="1585" y="5"/>
                    <a:pt x="1656" y="28"/>
                  </a:cubicBezTo>
                  <a:cubicBezTo>
                    <a:pt x="1727" y="51"/>
                    <a:pt x="1791" y="89"/>
                    <a:pt x="1842" y="140"/>
                  </a:cubicBezTo>
                  <a:cubicBezTo>
                    <a:pt x="1893" y="191"/>
                    <a:pt x="1932" y="272"/>
                    <a:pt x="1962" y="334"/>
                  </a:cubicBezTo>
                  <a:cubicBezTo>
                    <a:pt x="1992" y="396"/>
                    <a:pt x="2006" y="454"/>
                    <a:pt x="2022" y="514"/>
                  </a:cubicBezTo>
                  <a:cubicBezTo>
                    <a:pt x="2038" y="574"/>
                    <a:pt x="2051" y="641"/>
                    <a:pt x="2058" y="694"/>
                  </a:cubicBezTo>
                  <a:cubicBezTo>
                    <a:pt x="2065" y="747"/>
                    <a:pt x="2063" y="778"/>
                    <a:pt x="2064" y="832"/>
                  </a:cubicBezTo>
                  <a:cubicBezTo>
                    <a:pt x="2065" y="886"/>
                    <a:pt x="2064" y="979"/>
                    <a:pt x="2064" y="1018"/>
                  </a:cubicBezTo>
                </a:path>
              </a:pathLst>
            </a:custGeom>
            <a:noFill/>
            <a:ln w="9525">
              <a:solidFill>
                <a:schemeClr val="tx1"/>
              </a:solidFill>
              <a:round/>
              <a:headEnd/>
              <a:tailEnd/>
            </a:ln>
          </p:spPr>
          <p:txBody>
            <a:bodyPr lIns="100574" tIns="50287" rIns="100574" bIns="50287"/>
            <a:lstStyle/>
            <a:p>
              <a:pPr defTabSz="454195"/>
              <a:endParaRPr lang="en-US" sz="1500" b="1" dirty="0">
                <a:solidFill>
                  <a:prstClr val="black"/>
                </a:solidFill>
                <a:latin typeface="Arial" pitchFamily="34" charset="0"/>
                <a:cs typeface="Arial" pitchFamily="34" charset="0"/>
              </a:endParaRPr>
            </a:p>
          </p:txBody>
        </p:sp>
        <p:sp>
          <p:nvSpPr>
            <p:cNvPr id="13" name="Freeform 12"/>
            <p:cNvSpPr>
              <a:spLocks/>
            </p:cNvSpPr>
            <p:nvPr/>
          </p:nvSpPr>
          <p:spPr bwMode="auto">
            <a:xfrm>
              <a:off x="6297613" y="2692400"/>
              <a:ext cx="1990725" cy="2913063"/>
            </a:xfrm>
            <a:custGeom>
              <a:avLst/>
              <a:gdLst>
                <a:gd name="T0" fmla="*/ 0 w 1140"/>
                <a:gd name="T1" fmla="*/ 0 h 1668"/>
                <a:gd name="T2" fmla="*/ 2147483647 w 1140"/>
                <a:gd name="T3" fmla="*/ 2147483647 h 1668"/>
                <a:gd name="T4" fmla="*/ 2147483647 w 1140"/>
                <a:gd name="T5" fmla="*/ 2147483647 h 1668"/>
                <a:gd name="T6" fmla="*/ 2147483647 w 1140"/>
                <a:gd name="T7" fmla="*/ 2147483647 h 1668"/>
                <a:gd name="T8" fmla="*/ 2147483647 w 1140"/>
                <a:gd name="T9" fmla="*/ 2147483647 h 1668"/>
                <a:gd name="T10" fmla="*/ 2147483647 w 1140"/>
                <a:gd name="T11" fmla="*/ 2147483647 h 1668"/>
                <a:gd name="T12" fmla="*/ 2147483647 w 1140"/>
                <a:gd name="T13" fmla="*/ 2147483647 h 1668"/>
                <a:gd name="T14" fmla="*/ 2147483647 w 1140"/>
                <a:gd name="T15" fmla="*/ 2147483647 h 1668"/>
                <a:gd name="T16" fmla="*/ 2147483647 w 1140"/>
                <a:gd name="T17" fmla="*/ 2147483647 h 1668"/>
                <a:gd name="T18" fmla="*/ 2147483647 w 1140"/>
                <a:gd name="T19" fmla="*/ 2147483647 h 1668"/>
                <a:gd name="T20" fmla="*/ 2147483647 w 1140"/>
                <a:gd name="T21" fmla="*/ 2147483647 h 166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40"/>
                <a:gd name="T34" fmla="*/ 0 h 1668"/>
                <a:gd name="T35" fmla="*/ 1140 w 1140"/>
                <a:gd name="T36" fmla="*/ 1668 h 166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40" h="1668">
                  <a:moveTo>
                    <a:pt x="0" y="0"/>
                  </a:moveTo>
                  <a:cubicBezTo>
                    <a:pt x="47" y="8"/>
                    <a:pt x="203" y="19"/>
                    <a:pt x="282" y="42"/>
                  </a:cubicBezTo>
                  <a:cubicBezTo>
                    <a:pt x="361" y="65"/>
                    <a:pt x="410" y="98"/>
                    <a:pt x="474" y="138"/>
                  </a:cubicBezTo>
                  <a:cubicBezTo>
                    <a:pt x="538" y="178"/>
                    <a:pt x="610" y="234"/>
                    <a:pt x="666" y="282"/>
                  </a:cubicBezTo>
                  <a:cubicBezTo>
                    <a:pt x="722" y="330"/>
                    <a:pt x="768" y="372"/>
                    <a:pt x="810" y="426"/>
                  </a:cubicBezTo>
                  <a:cubicBezTo>
                    <a:pt x="852" y="480"/>
                    <a:pt x="886" y="542"/>
                    <a:pt x="918" y="606"/>
                  </a:cubicBezTo>
                  <a:cubicBezTo>
                    <a:pt x="950" y="670"/>
                    <a:pt x="977" y="740"/>
                    <a:pt x="1002" y="810"/>
                  </a:cubicBezTo>
                  <a:cubicBezTo>
                    <a:pt x="1027" y="880"/>
                    <a:pt x="1048" y="948"/>
                    <a:pt x="1068" y="1026"/>
                  </a:cubicBezTo>
                  <a:cubicBezTo>
                    <a:pt x="1088" y="1104"/>
                    <a:pt x="1111" y="1202"/>
                    <a:pt x="1122" y="1278"/>
                  </a:cubicBezTo>
                  <a:cubicBezTo>
                    <a:pt x="1133" y="1354"/>
                    <a:pt x="1131" y="1417"/>
                    <a:pt x="1134" y="1482"/>
                  </a:cubicBezTo>
                  <a:cubicBezTo>
                    <a:pt x="1137" y="1547"/>
                    <a:pt x="1139" y="1629"/>
                    <a:pt x="1140" y="1668"/>
                  </a:cubicBezTo>
                </a:path>
              </a:pathLst>
            </a:custGeom>
            <a:noFill/>
            <a:ln w="9525">
              <a:solidFill>
                <a:schemeClr val="tx1"/>
              </a:solidFill>
              <a:round/>
              <a:headEnd/>
              <a:tailEnd/>
            </a:ln>
          </p:spPr>
          <p:txBody>
            <a:bodyPr lIns="100574" tIns="50287" rIns="100574" bIns="50287"/>
            <a:lstStyle/>
            <a:p>
              <a:pPr defTabSz="454195"/>
              <a:endParaRPr lang="en-US" sz="1500" b="1" dirty="0">
                <a:solidFill>
                  <a:prstClr val="black"/>
                </a:solidFill>
                <a:latin typeface="Arial" pitchFamily="34" charset="0"/>
                <a:cs typeface="Arial" pitchFamily="34" charset="0"/>
              </a:endParaRPr>
            </a:p>
          </p:txBody>
        </p:sp>
        <p:sp>
          <p:nvSpPr>
            <p:cNvPr id="14" name="Line 27"/>
            <p:cNvSpPr>
              <a:spLocks noChangeShapeType="1"/>
            </p:cNvSpPr>
            <p:nvPr/>
          </p:nvSpPr>
          <p:spPr bwMode="auto">
            <a:xfrm>
              <a:off x="6705600" y="4191000"/>
              <a:ext cx="1844675" cy="1760538"/>
            </a:xfrm>
            <a:prstGeom prst="line">
              <a:avLst/>
            </a:prstGeom>
            <a:noFill/>
            <a:ln w="9525">
              <a:solidFill>
                <a:schemeClr val="tx1"/>
              </a:solidFill>
              <a:round/>
              <a:headEnd/>
              <a:tailEnd/>
            </a:ln>
          </p:spPr>
          <p:txBody>
            <a:bodyPr lIns="100574" tIns="50287" rIns="100574" bIns="50287"/>
            <a:lstStyle/>
            <a:p>
              <a:pPr defTabSz="454195"/>
              <a:endParaRPr lang="en-US" sz="1500" b="1" dirty="0">
                <a:solidFill>
                  <a:prstClr val="black"/>
                </a:solidFill>
                <a:latin typeface="Arial" pitchFamily="34" charset="0"/>
                <a:cs typeface="Arial" pitchFamily="34" charset="0"/>
              </a:endParaRPr>
            </a:p>
          </p:txBody>
        </p:sp>
        <p:sp>
          <p:nvSpPr>
            <p:cNvPr id="15" name="Rectangle 14"/>
            <p:cNvSpPr>
              <a:spLocks noChangeArrowheads="1"/>
            </p:cNvSpPr>
            <p:nvPr/>
          </p:nvSpPr>
          <p:spPr bwMode="auto">
            <a:xfrm>
              <a:off x="7040563" y="4441825"/>
              <a:ext cx="168275" cy="252413"/>
            </a:xfrm>
            <a:prstGeom prst="rect">
              <a:avLst/>
            </a:prstGeom>
            <a:solidFill>
              <a:schemeClr val="accent1"/>
            </a:solidFill>
            <a:ln w="9525">
              <a:solidFill>
                <a:schemeClr val="tx1"/>
              </a:solidFill>
              <a:miter lim="800000"/>
              <a:headEnd/>
              <a:tailEnd/>
            </a:ln>
          </p:spPr>
          <p:txBody>
            <a:bodyPr wrap="none" lIns="100574" tIns="50287" rIns="100574" bIns="50287" anchor="ctr"/>
            <a:lstStyle/>
            <a:p>
              <a:pPr defTabSz="454195"/>
              <a:endParaRPr lang="en-US" sz="1500" b="1" dirty="0">
                <a:solidFill>
                  <a:prstClr val="black"/>
                </a:solidFill>
                <a:latin typeface="Arial" pitchFamily="34" charset="0"/>
                <a:cs typeface="Arial" pitchFamily="34" charset="0"/>
              </a:endParaRPr>
            </a:p>
          </p:txBody>
        </p:sp>
        <p:sp>
          <p:nvSpPr>
            <p:cNvPr id="16" name="Rectangle 15"/>
            <p:cNvSpPr>
              <a:spLocks noChangeArrowheads="1"/>
            </p:cNvSpPr>
            <p:nvPr/>
          </p:nvSpPr>
          <p:spPr bwMode="auto">
            <a:xfrm>
              <a:off x="7208838" y="4610100"/>
              <a:ext cx="166687" cy="250825"/>
            </a:xfrm>
            <a:prstGeom prst="rect">
              <a:avLst/>
            </a:prstGeom>
            <a:solidFill>
              <a:schemeClr val="accent1"/>
            </a:solidFill>
            <a:ln w="9525">
              <a:solidFill>
                <a:schemeClr val="tx1"/>
              </a:solidFill>
              <a:miter lim="800000"/>
              <a:headEnd/>
              <a:tailEnd/>
            </a:ln>
          </p:spPr>
          <p:txBody>
            <a:bodyPr wrap="none" lIns="100574" tIns="50287" rIns="100574" bIns="50287" anchor="ctr"/>
            <a:lstStyle/>
            <a:p>
              <a:pPr defTabSz="454195"/>
              <a:endParaRPr lang="en-US" sz="1500" b="1" dirty="0">
                <a:solidFill>
                  <a:prstClr val="black"/>
                </a:solidFill>
                <a:latin typeface="Arial" pitchFamily="34" charset="0"/>
                <a:cs typeface="Arial" pitchFamily="34" charset="0"/>
              </a:endParaRPr>
            </a:p>
          </p:txBody>
        </p:sp>
        <p:sp>
          <p:nvSpPr>
            <p:cNvPr id="17" name="Rectangle 16"/>
            <p:cNvSpPr>
              <a:spLocks noChangeArrowheads="1"/>
            </p:cNvSpPr>
            <p:nvPr/>
          </p:nvSpPr>
          <p:spPr bwMode="auto">
            <a:xfrm>
              <a:off x="7375525" y="4778375"/>
              <a:ext cx="168275" cy="250825"/>
            </a:xfrm>
            <a:prstGeom prst="rect">
              <a:avLst/>
            </a:prstGeom>
            <a:solidFill>
              <a:schemeClr val="accent1"/>
            </a:solidFill>
            <a:ln w="9525">
              <a:solidFill>
                <a:schemeClr val="tx1"/>
              </a:solidFill>
              <a:miter lim="800000"/>
              <a:headEnd/>
              <a:tailEnd/>
            </a:ln>
          </p:spPr>
          <p:txBody>
            <a:bodyPr wrap="none" lIns="100574" tIns="50287" rIns="100574" bIns="50287" anchor="ctr"/>
            <a:lstStyle/>
            <a:p>
              <a:pPr defTabSz="454195"/>
              <a:endParaRPr lang="en-US" sz="1500" b="1" dirty="0">
                <a:solidFill>
                  <a:prstClr val="black"/>
                </a:solidFill>
                <a:latin typeface="Arial" pitchFamily="34" charset="0"/>
                <a:cs typeface="Arial" pitchFamily="34" charset="0"/>
              </a:endParaRPr>
            </a:p>
          </p:txBody>
        </p:sp>
        <p:sp>
          <p:nvSpPr>
            <p:cNvPr id="18" name="Rectangle 17"/>
            <p:cNvSpPr>
              <a:spLocks noChangeArrowheads="1"/>
            </p:cNvSpPr>
            <p:nvPr/>
          </p:nvSpPr>
          <p:spPr bwMode="auto">
            <a:xfrm>
              <a:off x="7543800" y="4945063"/>
              <a:ext cx="168275" cy="252412"/>
            </a:xfrm>
            <a:prstGeom prst="rect">
              <a:avLst/>
            </a:prstGeom>
            <a:solidFill>
              <a:schemeClr val="accent1"/>
            </a:solidFill>
            <a:ln w="9525">
              <a:solidFill>
                <a:schemeClr val="tx1"/>
              </a:solidFill>
              <a:miter lim="800000"/>
              <a:headEnd/>
              <a:tailEnd/>
            </a:ln>
          </p:spPr>
          <p:txBody>
            <a:bodyPr wrap="none" lIns="100574" tIns="50287" rIns="100574" bIns="50287" anchor="ctr"/>
            <a:lstStyle/>
            <a:p>
              <a:pPr defTabSz="454195"/>
              <a:endParaRPr lang="en-US" sz="1500" b="1" dirty="0">
                <a:solidFill>
                  <a:prstClr val="black"/>
                </a:solidFill>
                <a:latin typeface="Arial" pitchFamily="34" charset="0"/>
                <a:cs typeface="Arial" pitchFamily="34" charset="0"/>
              </a:endParaRPr>
            </a:p>
          </p:txBody>
        </p:sp>
        <p:sp>
          <p:nvSpPr>
            <p:cNvPr id="19" name="Rectangle 18"/>
            <p:cNvSpPr>
              <a:spLocks noChangeArrowheads="1"/>
            </p:cNvSpPr>
            <p:nvPr/>
          </p:nvSpPr>
          <p:spPr bwMode="auto">
            <a:xfrm>
              <a:off x="7712075" y="5113338"/>
              <a:ext cx="166688" cy="250825"/>
            </a:xfrm>
            <a:prstGeom prst="rect">
              <a:avLst/>
            </a:prstGeom>
            <a:solidFill>
              <a:schemeClr val="accent1"/>
            </a:solidFill>
            <a:ln w="9525">
              <a:solidFill>
                <a:schemeClr val="tx1"/>
              </a:solidFill>
              <a:miter lim="800000"/>
              <a:headEnd/>
              <a:tailEnd/>
            </a:ln>
          </p:spPr>
          <p:txBody>
            <a:bodyPr wrap="none" lIns="100574" tIns="50287" rIns="100574" bIns="50287" anchor="ctr"/>
            <a:lstStyle/>
            <a:p>
              <a:pPr defTabSz="454195"/>
              <a:endParaRPr lang="en-US" sz="1500" b="1" dirty="0">
                <a:solidFill>
                  <a:prstClr val="black"/>
                </a:solidFill>
                <a:latin typeface="Arial" pitchFamily="34" charset="0"/>
                <a:cs typeface="Arial" pitchFamily="34" charset="0"/>
              </a:endParaRPr>
            </a:p>
          </p:txBody>
        </p:sp>
        <p:sp>
          <p:nvSpPr>
            <p:cNvPr id="20" name="Rectangle 33"/>
            <p:cNvSpPr>
              <a:spLocks noChangeArrowheads="1"/>
            </p:cNvSpPr>
            <p:nvPr/>
          </p:nvSpPr>
          <p:spPr bwMode="auto">
            <a:xfrm>
              <a:off x="7878763" y="5280025"/>
              <a:ext cx="168275" cy="252413"/>
            </a:xfrm>
            <a:prstGeom prst="rect">
              <a:avLst/>
            </a:prstGeom>
            <a:solidFill>
              <a:schemeClr val="accent1"/>
            </a:solidFill>
            <a:ln w="9525">
              <a:solidFill>
                <a:schemeClr val="tx1"/>
              </a:solidFill>
              <a:miter lim="800000"/>
              <a:headEnd/>
              <a:tailEnd/>
            </a:ln>
          </p:spPr>
          <p:txBody>
            <a:bodyPr wrap="none" lIns="100574" tIns="50287" rIns="100574" bIns="50287" anchor="ctr"/>
            <a:lstStyle/>
            <a:p>
              <a:pPr defTabSz="454195"/>
              <a:endParaRPr lang="en-US" sz="1500" b="1" dirty="0">
                <a:solidFill>
                  <a:prstClr val="black"/>
                </a:solidFill>
                <a:latin typeface="Arial" pitchFamily="34" charset="0"/>
                <a:cs typeface="Arial" pitchFamily="34" charset="0"/>
              </a:endParaRPr>
            </a:p>
          </p:txBody>
        </p:sp>
        <p:sp>
          <p:nvSpPr>
            <p:cNvPr id="21" name="Rectangle 34"/>
            <p:cNvSpPr>
              <a:spLocks noChangeArrowheads="1"/>
            </p:cNvSpPr>
            <p:nvPr/>
          </p:nvSpPr>
          <p:spPr bwMode="auto">
            <a:xfrm>
              <a:off x="8047038" y="5448300"/>
              <a:ext cx="166687" cy="250825"/>
            </a:xfrm>
            <a:prstGeom prst="rect">
              <a:avLst/>
            </a:prstGeom>
            <a:solidFill>
              <a:schemeClr val="accent1"/>
            </a:solidFill>
            <a:ln w="9525">
              <a:solidFill>
                <a:schemeClr val="tx1"/>
              </a:solidFill>
              <a:miter lim="800000"/>
              <a:headEnd/>
              <a:tailEnd/>
            </a:ln>
          </p:spPr>
          <p:txBody>
            <a:bodyPr wrap="none" lIns="100574" tIns="50287" rIns="100574" bIns="50287" anchor="ctr"/>
            <a:lstStyle/>
            <a:p>
              <a:pPr defTabSz="454195"/>
              <a:endParaRPr lang="en-US" sz="1500" b="1" dirty="0">
                <a:solidFill>
                  <a:prstClr val="black"/>
                </a:solidFill>
                <a:latin typeface="Arial" pitchFamily="34" charset="0"/>
                <a:cs typeface="Arial" pitchFamily="34" charset="0"/>
              </a:endParaRPr>
            </a:p>
          </p:txBody>
        </p:sp>
        <p:sp>
          <p:nvSpPr>
            <p:cNvPr id="22" name="Rectangle 35"/>
            <p:cNvSpPr>
              <a:spLocks noChangeArrowheads="1"/>
            </p:cNvSpPr>
            <p:nvPr/>
          </p:nvSpPr>
          <p:spPr bwMode="auto">
            <a:xfrm>
              <a:off x="8213725" y="5616575"/>
              <a:ext cx="168275" cy="250825"/>
            </a:xfrm>
            <a:prstGeom prst="rect">
              <a:avLst/>
            </a:prstGeom>
            <a:solidFill>
              <a:schemeClr val="accent1"/>
            </a:solidFill>
            <a:ln w="9525">
              <a:solidFill>
                <a:schemeClr val="tx1"/>
              </a:solidFill>
              <a:miter lim="800000"/>
              <a:headEnd/>
              <a:tailEnd/>
            </a:ln>
          </p:spPr>
          <p:txBody>
            <a:bodyPr wrap="none" lIns="100574" tIns="50287" rIns="100574" bIns="50287" anchor="ctr"/>
            <a:lstStyle/>
            <a:p>
              <a:pPr defTabSz="454195"/>
              <a:endParaRPr lang="en-US" sz="1500" b="1" dirty="0">
                <a:solidFill>
                  <a:prstClr val="black"/>
                </a:solidFill>
                <a:latin typeface="Arial" pitchFamily="34" charset="0"/>
                <a:cs typeface="Arial" pitchFamily="34" charset="0"/>
              </a:endParaRPr>
            </a:p>
          </p:txBody>
        </p:sp>
        <p:cxnSp>
          <p:nvCxnSpPr>
            <p:cNvPr id="23" name="Straight Arrow Connector 22"/>
            <p:cNvCxnSpPr>
              <a:cxnSpLocks noChangeShapeType="1"/>
            </p:cNvCxnSpPr>
            <p:nvPr/>
          </p:nvCxnSpPr>
          <p:spPr bwMode="auto">
            <a:xfrm>
              <a:off x="1592263" y="2682875"/>
              <a:ext cx="1760537" cy="1588"/>
            </a:xfrm>
            <a:prstGeom prst="straightConnector1">
              <a:avLst/>
            </a:prstGeom>
            <a:noFill/>
            <a:ln w="9525" algn="ctr">
              <a:solidFill>
                <a:schemeClr val="tx1"/>
              </a:solidFill>
              <a:round/>
              <a:headEnd/>
              <a:tailEnd type="arrow" w="med" len="med"/>
            </a:ln>
          </p:spPr>
        </p:cxnSp>
        <p:sp>
          <p:nvSpPr>
            <p:cNvPr id="24" name="TextBox 22"/>
            <p:cNvSpPr txBox="1">
              <a:spLocks noChangeArrowheads="1"/>
            </p:cNvSpPr>
            <p:nvPr/>
          </p:nvSpPr>
          <p:spPr bwMode="auto">
            <a:xfrm>
              <a:off x="1721637" y="2058171"/>
              <a:ext cx="1537116" cy="559293"/>
            </a:xfrm>
            <a:prstGeom prst="rect">
              <a:avLst/>
            </a:prstGeom>
            <a:noFill/>
            <a:ln w="9525">
              <a:noFill/>
              <a:miter lim="800000"/>
              <a:headEnd/>
              <a:tailEnd/>
            </a:ln>
          </p:spPr>
          <p:txBody>
            <a:bodyPr wrap="none" lIns="100574" tIns="50287" rIns="100574" bIns="50287">
              <a:spAutoFit/>
            </a:bodyPr>
            <a:lstStyle/>
            <a:p>
              <a:pPr defTabSz="454195"/>
              <a:r>
                <a:rPr lang="en-US" sz="1500" b="1" dirty="0">
                  <a:solidFill>
                    <a:prstClr val="black"/>
                  </a:solidFill>
                  <a:latin typeface="Arial" pitchFamily="34" charset="0"/>
                  <a:cs typeface="Arial" pitchFamily="34" charset="0"/>
                  <a:sym typeface="Symbol" pitchFamily="18" charset="2"/>
                </a:rPr>
                <a:t>-rays</a:t>
              </a:r>
              <a:endParaRPr lang="en-US" sz="1500" b="1" dirty="0">
                <a:solidFill>
                  <a:prstClr val="black"/>
                </a:solidFill>
                <a:latin typeface="Arial" pitchFamily="34" charset="0"/>
                <a:cs typeface="Arial" pitchFamily="34" charset="0"/>
              </a:endParaRPr>
            </a:p>
          </p:txBody>
        </p:sp>
        <p:sp>
          <p:nvSpPr>
            <p:cNvPr id="25" name="TextBox 23"/>
            <p:cNvSpPr txBox="1">
              <a:spLocks noChangeArrowheads="1"/>
            </p:cNvSpPr>
            <p:nvPr/>
          </p:nvSpPr>
          <p:spPr bwMode="auto">
            <a:xfrm>
              <a:off x="2359509" y="3074098"/>
              <a:ext cx="2236545" cy="947702"/>
            </a:xfrm>
            <a:prstGeom prst="rect">
              <a:avLst/>
            </a:prstGeom>
            <a:noFill/>
            <a:ln w="9525">
              <a:noFill/>
              <a:miter lim="800000"/>
              <a:headEnd/>
              <a:tailEnd/>
            </a:ln>
          </p:spPr>
          <p:txBody>
            <a:bodyPr wrap="none" lIns="100574" tIns="50287" rIns="100574" bIns="50287">
              <a:spAutoFit/>
            </a:bodyPr>
            <a:lstStyle/>
            <a:p>
              <a:pPr algn="ctr" defTabSz="454195"/>
              <a:r>
                <a:rPr lang="en-US" sz="1500" b="1" dirty="0">
                  <a:solidFill>
                    <a:prstClr val="black"/>
                  </a:solidFill>
                  <a:latin typeface="Arial" pitchFamily="34" charset="0"/>
                  <a:cs typeface="Arial" pitchFamily="34" charset="0"/>
                </a:rPr>
                <a:t>(</a:t>
              </a:r>
              <a:r>
                <a:rPr lang="en-US" sz="1500" b="1" dirty="0">
                  <a:solidFill>
                    <a:prstClr val="black"/>
                  </a:solidFill>
                  <a:latin typeface="Arial" pitchFamily="34" charset="0"/>
                  <a:cs typeface="Arial" pitchFamily="34" charset="0"/>
                  <a:sym typeface="Symbol" pitchFamily="18" charset="2"/>
                </a:rPr>
                <a:t>,e) </a:t>
              </a:r>
            </a:p>
            <a:p>
              <a:pPr algn="ctr" defTabSz="454195"/>
              <a:r>
                <a:rPr lang="en-US" sz="1500" b="1" dirty="0">
                  <a:solidFill>
                    <a:prstClr val="black"/>
                  </a:solidFill>
                  <a:latin typeface="Arial" pitchFamily="34" charset="0"/>
                  <a:cs typeface="Arial" pitchFamily="34" charset="0"/>
                  <a:sym typeface="Symbol" pitchFamily="18" charset="2"/>
                </a:rPr>
                <a:t>converter</a:t>
              </a:r>
              <a:endParaRPr lang="en-US" sz="1500" b="1" dirty="0">
                <a:solidFill>
                  <a:prstClr val="black"/>
                </a:solidFill>
                <a:latin typeface="Arial" pitchFamily="34" charset="0"/>
                <a:cs typeface="Arial" pitchFamily="34" charset="0"/>
              </a:endParaRPr>
            </a:p>
          </p:txBody>
        </p:sp>
        <p:sp>
          <p:nvSpPr>
            <p:cNvPr id="26" name="TextBox 24"/>
            <p:cNvSpPr txBox="1">
              <a:spLocks noChangeArrowheads="1"/>
            </p:cNvSpPr>
            <p:nvPr/>
          </p:nvSpPr>
          <p:spPr bwMode="auto">
            <a:xfrm>
              <a:off x="3841772" y="1872010"/>
              <a:ext cx="2190138" cy="947702"/>
            </a:xfrm>
            <a:prstGeom prst="rect">
              <a:avLst/>
            </a:prstGeom>
            <a:noFill/>
            <a:ln w="9525">
              <a:noFill/>
              <a:miter lim="800000"/>
              <a:headEnd/>
              <a:tailEnd/>
            </a:ln>
          </p:spPr>
          <p:txBody>
            <a:bodyPr wrap="none" lIns="100574" tIns="50287" rIns="100574" bIns="50287">
              <a:spAutoFit/>
            </a:bodyPr>
            <a:lstStyle/>
            <a:p>
              <a:pPr defTabSz="454195"/>
              <a:r>
                <a:rPr lang="en-US" sz="1500" b="1" dirty="0">
                  <a:solidFill>
                    <a:prstClr val="black"/>
                  </a:solidFill>
                  <a:latin typeface="Arial" pitchFamily="34" charset="0"/>
                  <a:cs typeface="Arial" pitchFamily="34" charset="0"/>
                </a:rPr>
                <a:t>Compton</a:t>
              </a:r>
            </a:p>
            <a:p>
              <a:pPr defTabSz="454195"/>
              <a:r>
                <a:rPr lang="en-US" sz="1500" b="1" dirty="0">
                  <a:solidFill>
                    <a:prstClr val="black"/>
                  </a:solidFill>
                  <a:latin typeface="Arial" pitchFamily="34" charset="0"/>
                  <a:cs typeface="Arial" pitchFamily="34" charset="0"/>
                </a:rPr>
                <a:t>electrons</a:t>
              </a:r>
            </a:p>
          </p:txBody>
        </p:sp>
        <p:sp>
          <p:nvSpPr>
            <p:cNvPr id="27" name="TextBox 25"/>
            <p:cNvSpPr txBox="1">
              <a:spLocks noChangeArrowheads="1"/>
            </p:cNvSpPr>
            <p:nvPr/>
          </p:nvSpPr>
          <p:spPr bwMode="auto">
            <a:xfrm>
              <a:off x="7340236" y="2392606"/>
              <a:ext cx="1835451" cy="559293"/>
            </a:xfrm>
            <a:prstGeom prst="rect">
              <a:avLst/>
            </a:prstGeom>
            <a:noFill/>
            <a:ln w="9525">
              <a:noFill/>
              <a:miter lim="800000"/>
              <a:headEnd/>
              <a:tailEnd/>
            </a:ln>
          </p:spPr>
          <p:txBody>
            <a:bodyPr wrap="none" lIns="100574" tIns="50287" rIns="100574" bIns="50287">
              <a:spAutoFit/>
            </a:bodyPr>
            <a:lstStyle/>
            <a:p>
              <a:pPr defTabSz="454195"/>
              <a:r>
                <a:rPr lang="en-US" sz="1500" b="1" dirty="0">
                  <a:solidFill>
                    <a:prstClr val="black"/>
                  </a:solidFill>
                  <a:latin typeface="Arial" pitchFamily="34" charset="0"/>
                  <a:cs typeface="Arial" pitchFamily="34" charset="0"/>
                </a:rPr>
                <a:t>magnet</a:t>
              </a:r>
            </a:p>
          </p:txBody>
        </p:sp>
        <p:sp>
          <p:nvSpPr>
            <p:cNvPr id="28" name="TextBox 26"/>
            <p:cNvSpPr txBox="1">
              <a:spLocks noChangeArrowheads="1"/>
            </p:cNvSpPr>
            <p:nvPr/>
          </p:nvSpPr>
          <p:spPr bwMode="auto">
            <a:xfrm>
              <a:off x="4865865" y="5172234"/>
              <a:ext cx="3121094" cy="555527"/>
            </a:xfrm>
            <a:prstGeom prst="rect">
              <a:avLst/>
            </a:prstGeom>
            <a:noFill/>
            <a:ln w="9525">
              <a:noFill/>
              <a:miter lim="800000"/>
              <a:headEnd/>
              <a:tailEnd/>
            </a:ln>
          </p:spPr>
          <p:txBody>
            <a:bodyPr wrap="none" lIns="100574" tIns="50287" rIns="100574" bIns="50287">
              <a:spAutoFit/>
            </a:bodyPr>
            <a:lstStyle/>
            <a:p>
              <a:pPr defTabSz="454195"/>
              <a:r>
                <a:rPr lang="en-US" sz="1500" b="1" dirty="0">
                  <a:solidFill>
                    <a:prstClr val="black"/>
                  </a:solidFill>
                  <a:latin typeface="Arial" pitchFamily="34" charset="0"/>
                  <a:cs typeface="Arial" pitchFamily="34" charset="0"/>
                </a:rPr>
                <a:t>detector array</a:t>
              </a:r>
            </a:p>
          </p:txBody>
        </p:sp>
      </p:grpSp>
      <p:sp>
        <p:nvSpPr>
          <p:cNvPr id="34" name="TextBox 33"/>
          <p:cNvSpPr txBox="1"/>
          <p:nvPr/>
        </p:nvSpPr>
        <p:spPr>
          <a:xfrm>
            <a:off x="2403587" y="1117011"/>
            <a:ext cx="3739267" cy="363736"/>
          </a:xfrm>
          <a:prstGeom prst="rect">
            <a:avLst/>
          </a:prstGeom>
          <a:solidFill>
            <a:schemeClr val="accent1"/>
          </a:solidFill>
          <a:ln>
            <a:solidFill>
              <a:schemeClr val="tx1"/>
            </a:solidFill>
          </a:ln>
          <a:effectLst/>
        </p:spPr>
        <p:txBody>
          <a:bodyPr wrap="square" lIns="83053" tIns="41527" rIns="83053" bIns="41527" rtlCol="0">
            <a:spAutoFit/>
          </a:bodyPr>
          <a:lstStyle/>
          <a:p>
            <a:pPr algn="ctr" defTabSz="454195"/>
            <a:r>
              <a:rPr lang="en-US" sz="1800" b="1" dirty="0">
                <a:solidFill>
                  <a:prstClr val="black"/>
                </a:solidFill>
                <a:latin typeface="Arial" pitchFamily="34" charset="0"/>
                <a:cs typeface="Arial" pitchFamily="34" charset="0"/>
              </a:rPr>
              <a:t>Gamma Compton Spectrometer</a:t>
            </a:r>
          </a:p>
        </p:txBody>
      </p:sp>
      <p:sp>
        <p:nvSpPr>
          <p:cNvPr id="35" name="TextBox 34"/>
          <p:cNvSpPr txBox="1"/>
          <p:nvPr/>
        </p:nvSpPr>
        <p:spPr>
          <a:xfrm>
            <a:off x="2399937" y="5050974"/>
            <a:ext cx="3739267" cy="1253416"/>
          </a:xfrm>
          <a:prstGeom prst="rect">
            <a:avLst/>
          </a:prstGeom>
          <a:solidFill>
            <a:schemeClr val="accent5">
              <a:lumMod val="20000"/>
              <a:lumOff val="80000"/>
            </a:schemeClr>
          </a:solidFill>
          <a:ln>
            <a:solidFill>
              <a:schemeClr val="tx1"/>
            </a:solidFill>
          </a:ln>
          <a:effectLst/>
        </p:spPr>
        <p:txBody>
          <a:bodyPr wrap="square" lIns="83053" tIns="41527" rIns="83053" bIns="41527" rtlCol="0">
            <a:spAutoFit/>
          </a:bodyPr>
          <a:lstStyle/>
          <a:p>
            <a:pPr marL="109583" indent="-109583" defTabSz="454195">
              <a:buFont typeface="Arial" pitchFamily="34" charset="0"/>
              <a:buChar char="•"/>
            </a:pPr>
            <a:r>
              <a:rPr lang="en-US" sz="1600" dirty="0">
                <a:solidFill>
                  <a:prstClr val="black"/>
                </a:solidFill>
                <a:latin typeface="Arial" pitchFamily="34" charset="0"/>
                <a:cs typeface="Arial" pitchFamily="34" charset="0"/>
              </a:rPr>
              <a:t>Requirements</a:t>
            </a:r>
          </a:p>
          <a:p>
            <a:pPr marL="262423" lvl="1" indent="-109583" defTabSz="454195">
              <a:buFont typeface="Arial" pitchFamily="34" charset="0"/>
              <a:buChar char="-"/>
            </a:pPr>
            <a:r>
              <a:rPr lang="en-US" sz="1500" dirty="0">
                <a:solidFill>
                  <a:prstClr val="black"/>
                </a:solidFill>
                <a:latin typeface="Arial" pitchFamily="34" charset="0"/>
                <a:cs typeface="Arial" pitchFamily="34" charset="0"/>
              </a:rPr>
              <a:t>Yield &gt;3e14 </a:t>
            </a:r>
            <a:r>
              <a:rPr lang="en-US" sz="1500" dirty="0" err="1">
                <a:solidFill>
                  <a:prstClr val="black"/>
                </a:solidFill>
                <a:latin typeface="Arial" pitchFamily="34" charset="0"/>
                <a:cs typeface="Arial" pitchFamily="34" charset="0"/>
              </a:rPr>
              <a:t>DTn</a:t>
            </a:r>
            <a:r>
              <a:rPr lang="en-US" sz="1500" dirty="0">
                <a:solidFill>
                  <a:prstClr val="black"/>
                </a:solidFill>
                <a:latin typeface="Arial" pitchFamily="34" charset="0"/>
                <a:cs typeface="Arial" pitchFamily="34" charset="0"/>
              </a:rPr>
              <a:t> (for 12C(</a:t>
            </a:r>
            <a:r>
              <a:rPr lang="en-US" sz="1500" dirty="0" err="1">
                <a:solidFill>
                  <a:prstClr val="black"/>
                </a:solidFill>
                <a:latin typeface="Arial" pitchFamily="34" charset="0"/>
                <a:cs typeface="Arial" pitchFamily="34" charset="0"/>
              </a:rPr>
              <a:t>n,n’</a:t>
            </a:r>
            <a:r>
              <a:rPr lang="en-US" sz="1500" dirty="0" err="1">
                <a:solidFill>
                  <a:prstClr val="black"/>
                </a:solidFill>
                <a:latin typeface="Symbol" pitchFamily="18" charset="2"/>
                <a:cs typeface="Arial" pitchFamily="34" charset="0"/>
              </a:rPr>
              <a:t>g</a:t>
            </a:r>
            <a:r>
              <a:rPr lang="en-US" sz="1500" dirty="0">
                <a:solidFill>
                  <a:prstClr val="black"/>
                </a:solidFill>
                <a:latin typeface="Arial" pitchFamily="34" charset="0"/>
                <a:cs typeface="Arial" pitchFamily="34" charset="0"/>
              </a:rPr>
              <a:t>)</a:t>
            </a:r>
            <a:r>
              <a:rPr lang="en-US" sz="1500" dirty="0">
                <a:solidFill>
                  <a:prstClr val="black"/>
                </a:solidFill>
                <a:latin typeface="Symbol" pitchFamily="18" charset="2"/>
                <a:cs typeface="Arial" pitchFamily="34" charset="0"/>
              </a:rPr>
              <a:t>)</a:t>
            </a:r>
          </a:p>
          <a:p>
            <a:pPr marL="262423" lvl="1" indent="-109583" defTabSz="454195">
              <a:buFont typeface="Arial" pitchFamily="34" charset="0"/>
              <a:buChar char="-"/>
            </a:pPr>
            <a:r>
              <a:rPr lang="en-US" sz="1500" dirty="0">
                <a:solidFill>
                  <a:prstClr val="black"/>
                </a:solidFill>
                <a:latin typeface="Arial" pitchFamily="34" charset="0"/>
                <a:cs typeface="Arial" pitchFamily="34" charset="0"/>
              </a:rPr>
              <a:t>Energy Resolution</a:t>
            </a:r>
            <a:r>
              <a:rPr lang="en-US" sz="1500" dirty="0">
                <a:solidFill>
                  <a:prstClr val="black"/>
                </a:solidFill>
                <a:latin typeface="Arial" pitchFamily="34" charset="0"/>
                <a:cs typeface="Arial" pitchFamily="34" charset="0"/>
                <a:sym typeface="Symbol"/>
              </a:rPr>
              <a:t>E/E  3%</a:t>
            </a:r>
          </a:p>
          <a:p>
            <a:pPr marL="262423" lvl="1" indent="-109583" defTabSz="454195">
              <a:buFont typeface="Arial" pitchFamily="34" charset="0"/>
              <a:buChar char="-"/>
            </a:pPr>
            <a:r>
              <a:rPr lang="en-US" sz="1500" dirty="0">
                <a:solidFill>
                  <a:prstClr val="black"/>
                </a:solidFill>
                <a:latin typeface="Arial" pitchFamily="34" charset="0"/>
                <a:cs typeface="Arial" pitchFamily="34" charset="0"/>
              </a:rPr>
              <a:t>&lt;1ns temporal response</a:t>
            </a:r>
          </a:p>
          <a:p>
            <a:pPr marL="262423" lvl="1" indent="-109583" defTabSz="454195">
              <a:buFont typeface="Arial" pitchFamily="34" charset="0"/>
              <a:buChar char="-"/>
            </a:pPr>
            <a:r>
              <a:rPr lang="en-US" sz="1500" dirty="0">
                <a:solidFill>
                  <a:prstClr val="black"/>
                </a:solidFill>
                <a:latin typeface="Arial" pitchFamily="34" charset="0"/>
                <a:cs typeface="Arial" pitchFamily="34" charset="0"/>
              </a:rPr>
              <a:t>Tunable energy range (2-25 </a:t>
            </a:r>
            <a:r>
              <a:rPr lang="en-US" sz="1500" dirty="0" err="1">
                <a:solidFill>
                  <a:prstClr val="black"/>
                </a:solidFill>
                <a:latin typeface="Arial" pitchFamily="34" charset="0"/>
                <a:cs typeface="Arial" pitchFamily="34" charset="0"/>
              </a:rPr>
              <a:t>MeV</a:t>
            </a:r>
            <a:r>
              <a:rPr lang="en-US" sz="1500" dirty="0">
                <a:solidFill>
                  <a:prstClr val="black"/>
                </a:solidFill>
                <a:latin typeface="Arial" pitchFamily="34" charset="0"/>
                <a:cs typeface="Arial" pitchFamily="34" charset="0"/>
              </a:rPr>
              <a:t>)</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
            </a:r>
            <a:r>
              <a:rPr lang="en-US" dirty="0" smtClean="0"/>
              <a:t>re-CDR Workshop 4/20/12 held to </a:t>
            </a:r>
            <a:r>
              <a:rPr lang="en-US" dirty="0" smtClean="0"/>
              <a:t>flush out design options</a:t>
            </a:r>
            <a:endParaRPr lang="en-US" dirty="0"/>
          </a:p>
        </p:txBody>
      </p:sp>
      <p:sp>
        <p:nvSpPr>
          <p:cNvPr id="3" name="Content Placeholder 2"/>
          <p:cNvSpPr>
            <a:spLocks noGrp="1"/>
          </p:cNvSpPr>
          <p:nvPr>
            <p:ph idx="1"/>
          </p:nvPr>
        </p:nvSpPr>
        <p:spPr>
          <a:xfrm>
            <a:off x="1123565" y="5381397"/>
            <a:ext cx="6912083" cy="984402"/>
          </a:xfrm>
        </p:spPr>
        <p:txBody>
          <a:bodyPr/>
          <a:lstStyle/>
          <a:p>
            <a:endParaRPr lang="en-US" dirty="0"/>
          </a:p>
        </p:txBody>
      </p:sp>
      <p:sp>
        <p:nvSpPr>
          <p:cNvPr id="5" name="Slide Number Placeholder 4"/>
          <p:cNvSpPr>
            <a:spLocks noGrp="1"/>
          </p:cNvSpPr>
          <p:nvPr>
            <p:ph type="sldNum" sz="quarter" idx="11"/>
          </p:nvPr>
        </p:nvSpPr>
        <p:spPr/>
        <p:txBody>
          <a:bodyPr/>
          <a:lstStyle/>
          <a:p>
            <a:pPr>
              <a:defRPr/>
            </a:pPr>
            <a:fld id="{FBD5EE2A-F16F-4537-AB33-809585C5691A}" type="slidenum">
              <a:rPr lang="en-US" smtClean="0"/>
              <a:pPr>
                <a:defRPr/>
              </a:pPr>
              <a:t>42</a:t>
            </a:fld>
            <a:endParaRPr lang="en-US" dirty="0"/>
          </a:p>
        </p:txBody>
      </p:sp>
      <p:pic>
        <p:nvPicPr>
          <p:cNvPr id="7" name="Picture 1"/>
          <p:cNvPicPr>
            <a:picLocks noChangeAspect="1" noChangeArrowheads="1"/>
          </p:cNvPicPr>
          <p:nvPr/>
        </p:nvPicPr>
        <p:blipFill>
          <a:blip r:embed="rId2" cstate="print"/>
          <a:srcRect l="16946" t="21420" r="11084" b="10932"/>
          <a:stretch>
            <a:fillRect/>
          </a:stretch>
        </p:blipFill>
        <p:spPr bwMode="auto">
          <a:xfrm>
            <a:off x="601586" y="1293327"/>
            <a:ext cx="7875215" cy="39786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4254" y="276509"/>
            <a:ext cx="7803945" cy="704275"/>
          </a:xfrm>
        </p:spPr>
        <p:txBody>
          <a:bodyPr/>
          <a:lstStyle/>
          <a:p>
            <a:r>
              <a:rPr lang="en-US" dirty="0" smtClean="0"/>
              <a:t>“Furlong”: Single-Hit, </a:t>
            </a:r>
            <a:r>
              <a:rPr lang="en-US" dirty="0" err="1" smtClean="0"/>
              <a:t>Pixelated</a:t>
            </a:r>
            <a:r>
              <a:rPr lang="en-US" dirty="0" smtClean="0"/>
              <a:t> Gamma Spectrometer</a:t>
            </a:r>
            <a:endParaRPr lang="en-US" dirty="0"/>
          </a:p>
        </p:txBody>
      </p:sp>
      <p:sp>
        <p:nvSpPr>
          <p:cNvPr id="3" name="Content Placeholder 2"/>
          <p:cNvSpPr>
            <a:spLocks noGrp="1"/>
          </p:cNvSpPr>
          <p:nvPr>
            <p:ph idx="1"/>
          </p:nvPr>
        </p:nvSpPr>
        <p:spPr>
          <a:xfrm>
            <a:off x="631371" y="1417112"/>
            <a:ext cx="4245429" cy="4748406"/>
          </a:xfrm>
        </p:spPr>
        <p:txBody>
          <a:bodyPr/>
          <a:lstStyle/>
          <a:p>
            <a:r>
              <a:rPr lang="en-US" dirty="0" smtClean="0"/>
              <a:t>Large array of </a:t>
            </a:r>
            <a:r>
              <a:rPr lang="en-US" dirty="0" err="1" smtClean="0"/>
              <a:t>scintillator</a:t>
            </a:r>
            <a:r>
              <a:rPr lang="en-US" dirty="0" smtClean="0"/>
              <a:t> detectors</a:t>
            </a:r>
          </a:p>
          <a:p>
            <a:pPr marL="457200" lvl="1" indent="-282575"/>
            <a:r>
              <a:rPr lang="en-US" dirty="0" smtClean="0"/>
              <a:t>~10,000</a:t>
            </a:r>
          </a:p>
          <a:p>
            <a:pPr marL="457200" lvl="1" indent="-282575"/>
            <a:r>
              <a:rPr lang="en-US" dirty="0" smtClean="0"/>
              <a:t>High Z (e.g., LaBr</a:t>
            </a:r>
            <a:r>
              <a:rPr lang="en-US" baseline="-25000" dirty="0" smtClean="0"/>
              <a:t>3</a:t>
            </a:r>
            <a:r>
              <a:rPr lang="en-US" dirty="0" smtClean="0"/>
              <a:t>)</a:t>
            </a:r>
          </a:p>
          <a:p>
            <a:pPr marL="457200" lvl="1" indent="-282575"/>
            <a:r>
              <a:rPr lang="en-US" dirty="0" smtClean="0"/>
              <a:t>Good Energy Resolution (</a:t>
            </a:r>
            <a:r>
              <a:rPr lang="en-US" dirty="0" smtClean="0">
                <a:sym typeface="Symbol"/>
              </a:rPr>
              <a:t>E/E1%</a:t>
            </a:r>
            <a:r>
              <a:rPr lang="en-US" dirty="0" smtClean="0"/>
              <a:t>)</a:t>
            </a:r>
          </a:p>
          <a:p>
            <a:pPr marL="457200" lvl="1" indent="-282575"/>
            <a:r>
              <a:rPr lang="en-US" dirty="0" smtClean="0"/>
              <a:t>Sufficiently fast (~25 ns decay)</a:t>
            </a:r>
            <a:endParaRPr lang="en-US" dirty="0"/>
          </a:p>
        </p:txBody>
      </p:sp>
      <p:sp>
        <p:nvSpPr>
          <p:cNvPr id="4" name="Footer Placeholder 3"/>
          <p:cNvSpPr>
            <a:spLocks noGrp="1"/>
          </p:cNvSpPr>
          <p:nvPr>
            <p:ph type="ftr" sz="quarter" idx="10"/>
          </p:nvPr>
        </p:nvSpPr>
        <p:spPr/>
        <p:txBody>
          <a:bodyPr/>
          <a:lstStyle/>
          <a:p>
            <a:pPr>
              <a:defRPr/>
            </a:pPr>
            <a:r>
              <a:rPr lang="en-US" smtClean="0"/>
              <a:t>Author—NIC Review, December 2009</a:t>
            </a:r>
            <a:endParaRPr lang="en-US"/>
          </a:p>
        </p:txBody>
      </p:sp>
      <p:sp>
        <p:nvSpPr>
          <p:cNvPr id="5" name="Slide Number Placeholder 4"/>
          <p:cNvSpPr>
            <a:spLocks noGrp="1"/>
          </p:cNvSpPr>
          <p:nvPr>
            <p:ph type="sldNum" sz="quarter" idx="11"/>
          </p:nvPr>
        </p:nvSpPr>
        <p:spPr/>
        <p:txBody>
          <a:bodyPr/>
          <a:lstStyle/>
          <a:p>
            <a:pPr>
              <a:defRPr/>
            </a:pPr>
            <a:fld id="{FBD5EE2A-F16F-4537-AB33-809585C5691A}" type="slidenum">
              <a:rPr lang="en-US" smtClean="0"/>
              <a:pPr>
                <a:defRPr/>
              </a:pPr>
              <a:t>43</a:t>
            </a:fld>
            <a:endParaRPr lang="en-US" dirty="0"/>
          </a:p>
        </p:txBody>
      </p:sp>
      <p:sp>
        <p:nvSpPr>
          <p:cNvPr id="6" name="Date Placeholder 5"/>
          <p:cNvSpPr>
            <a:spLocks noGrp="1"/>
          </p:cNvSpPr>
          <p:nvPr>
            <p:ph type="dt" sz="half" idx="12"/>
          </p:nvPr>
        </p:nvSpPr>
        <p:spPr/>
        <p:txBody>
          <a:bodyPr/>
          <a:lstStyle/>
          <a:p>
            <a:pPr>
              <a:defRPr/>
            </a:pPr>
            <a:r>
              <a:rPr lang="en-US" smtClean="0"/>
              <a:t>NIF-0000-00000s2.ppt </a:t>
            </a:r>
            <a:endParaRPr lang="en-US" dirty="0"/>
          </a:p>
        </p:txBody>
      </p:sp>
      <p:pic>
        <p:nvPicPr>
          <p:cNvPr id="8" name="Picture 2"/>
          <p:cNvPicPr>
            <a:picLocks noChangeAspect="1" noChangeArrowheads="1"/>
          </p:cNvPicPr>
          <p:nvPr/>
        </p:nvPicPr>
        <p:blipFill>
          <a:blip r:embed="rId2" cstate="print"/>
          <a:srcRect/>
          <a:stretch>
            <a:fillRect/>
          </a:stretch>
        </p:blipFill>
        <p:spPr bwMode="auto">
          <a:xfrm>
            <a:off x="5202342" y="1359673"/>
            <a:ext cx="3129673" cy="4810539"/>
          </a:xfrm>
          <a:prstGeom prst="rect">
            <a:avLst/>
          </a:prstGeom>
          <a:noFill/>
          <a:ln w="9525">
            <a:noFill/>
            <a:miter lim="800000"/>
            <a:headEnd/>
            <a:tailEnd/>
          </a:ln>
        </p:spPr>
      </p:pic>
      <p:sp>
        <p:nvSpPr>
          <p:cNvPr id="9" name="TextBox 8"/>
          <p:cNvSpPr txBox="1"/>
          <p:nvPr/>
        </p:nvSpPr>
        <p:spPr>
          <a:xfrm>
            <a:off x="5897371" y="2751890"/>
            <a:ext cx="1223412" cy="369332"/>
          </a:xfrm>
          <a:prstGeom prst="rect">
            <a:avLst/>
          </a:prstGeom>
          <a:noFill/>
        </p:spPr>
        <p:txBody>
          <a:bodyPr wrap="none" rtlCol="0">
            <a:spAutoFit/>
          </a:bodyPr>
          <a:lstStyle/>
          <a:p>
            <a:r>
              <a:rPr lang="en-US" sz="1800" dirty="0" smtClean="0">
                <a:solidFill>
                  <a:srgbClr val="FFFF00"/>
                </a:solidFill>
              </a:rPr>
              <a:t>201 meter</a:t>
            </a:r>
            <a:endParaRPr lang="en-US" sz="1800" dirty="0">
              <a:solidFill>
                <a:srgbClr val="FFFF00"/>
              </a:solidFill>
            </a:endParaRPr>
          </a:p>
        </p:txBody>
      </p:sp>
      <p:sp>
        <p:nvSpPr>
          <p:cNvPr id="10" name="Rectangle 9"/>
          <p:cNvSpPr/>
          <p:nvPr/>
        </p:nvSpPr>
        <p:spPr>
          <a:xfrm rot="588643">
            <a:off x="7045573" y="2782936"/>
            <a:ext cx="159585" cy="30207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rot="18852164">
            <a:off x="6745628" y="4288620"/>
            <a:ext cx="1176925" cy="830997"/>
          </a:xfrm>
          <a:prstGeom prst="rect">
            <a:avLst/>
          </a:prstGeom>
          <a:noFill/>
        </p:spPr>
        <p:txBody>
          <a:bodyPr wrap="none" rtlCol="0">
            <a:spAutoFit/>
          </a:bodyPr>
          <a:lstStyle/>
          <a:p>
            <a:r>
              <a:rPr lang="en-US" sz="4800" b="1" dirty="0" smtClean="0">
                <a:solidFill>
                  <a:srgbClr val="C00000"/>
                </a:solidFill>
              </a:rPr>
              <a:t>NIF</a:t>
            </a:r>
            <a:endParaRPr lang="en-US" sz="4800" b="1" dirty="0">
              <a:solidFill>
                <a:srgbClr val="C00000"/>
              </a:solidFill>
            </a:endParaRPr>
          </a:p>
        </p:txBody>
      </p:sp>
      <p:sp>
        <p:nvSpPr>
          <p:cNvPr id="12" name="Oval 11"/>
          <p:cNvSpPr/>
          <p:nvPr/>
        </p:nvSpPr>
        <p:spPr>
          <a:xfrm>
            <a:off x="6574970" y="5301340"/>
            <a:ext cx="182880" cy="182880"/>
          </a:xfrm>
          <a:prstGeom prst="ellipse">
            <a:avLst/>
          </a:prstGeom>
          <a:solidFill>
            <a:srgbClr val="7030A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a:off x="6411686" y="6455229"/>
            <a:ext cx="2044214" cy="369332"/>
          </a:xfrm>
          <a:prstGeom prst="rect">
            <a:avLst/>
          </a:prstGeom>
          <a:noFill/>
        </p:spPr>
        <p:txBody>
          <a:bodyPr wrap="none" rtlCol="0">
            <a:spAutoFit/>
          </a:bodyPr>
          <a:lstStyle/>
          <a:p>
            <a:r>
              <a:rPr lang="en-US" sz="1800" b="1" dirty="0" smtClean="0">
                <a:solidFill>
                  <a:srgbClr val="FF0000"/>
                </a:solidFill>
              </a:rPr>
              <a:t>W. Stoeffl (LLNL)</a:t>
            </a:r>
            <a:endParaRPr lang="en-US" sz="1800" b="1" dirty="0">
              <a:solidFill>
                <a:srgbClr val="FF0000"/>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Content Placeholder 3" descr="NIS cartoon.jpg"/>
          <p:cNvPicPr>
            <a:picLocks noGrp="1" noChangeAspect="1"/>
          </p:cNvPicPr>
          <p:nvPr>
            <p:ph idx="1"/>
          </p:nvPr>
        </p:nvPicPr>
        <p:blipFill>
          <a:blip r:embed="rId2" cstate="print"/>
          <a:srcRect/>
          <a:stretch>
            <a:fillRect/>
          </a:stretch>
        </p:blipFill>
        <p:spPr bwMode="auto">
          <a:xfrm>
            <a:off x="4952577" y="1787750"/>
            <a:ext cx="3225832" cy="2044018"/>
          </a:xfrm>
          <a:noFill/>
          <a:ln>
            <a:miter lim="800000"/>
            <a:headEnd/>
            <a:tailEnd/>
          </a:ln>
        </p:spPr>
      </p:pic>
      <p:sp>
        <p:nvSpPr>
          <p:cNvPr id="39940" name="Title 2"/>
          <p:cNvSpPr>
            <a:spLocks noGrp="1"/>
          </p:cNvSpPr>
          <p:nvPr>
            <p:ph type="title"/>
          </p:nvPr>
        </p:nvSpPr>
        <p:spPr bwMode="auto">
          <a:xfrm>
            <a:off x="411163" y="320675"/>
            <a:ext cx="8229600" cy="647700"/>
          </a:xfrm>
          <a:noFill/>
          <a:ln>
            <a:miter lim="800000"/>
            <a:headEnd/>
            <a:tailEnd/>
          </a:ln>
        </p:spPr>
        <p:txBody>
          <a:bodyPr vert="horz" wrap="square" numCol="1" anchor="t" anchorCtr="0" compatLnSpc="1">
            <a:prstTxWarp prst="textNoShape">
              <a:avLst/>
            </a:prstTxWarp>
          </a:bodyPr>
          <a:lstStyle/>
          <a:p>
            <a:pPr algn="l"/>
            <a:r>
              <a:rPr lang="en-US" sz="3600" dirty="0" smtClean="0">
                <a:solidFill>
                  <a:srgbClr val="002060"/>
                </a:solidFill>
              </a:rPr>
              <a:t>Other Future Diagnostic Options</a:t>
            </a:r>
            <a:endParaRPr lang="en-US" sz="3600" dirty="0" smtClean="0">
              <a:solidFill>
                <a:srgbClr val="002060"/>
              </a:solidFill>
            </a:endParaRPr>
          </a:p>
        </p:txBody>
      </p:sp>
      <p:grpSp>
        <p:nvGrpSpPr>
          <p:cNvPr id="9" name="Group 59"/>
          <p:cNvGrpSpPr>
            <a:grpSpLocks/>
          </p:cNvGrpSpPr>
          <p:nvPr/>
        </p:nvGrpSpPr>
        <p:grpSpPr bwMode="auto">
          <a:xfrm>
            <a:off x="4767943" y="1570943"/>
            <a:ext cx="3657600" cy="3240543"/>
            <a:chOff x="3217211" y="4073525"/>
            <a:chExt cx="3226241" cy="2392220"/>
          </a:xfrm>
        </p:grpSpPr>
        <p:grpSp>
          <p:nvGrpSpPr>
            <p:cNvPr id="40079" name="Group 13"/>
            <p:cNvGrpSpPr>
              <a:grpSpLocks/>
            </p:cNvGrpSpPr>
            <p:nvPr/>
          </p:nvGrpSpPr>
          <p:grpSpPr bwMode="auto">
            <a:xfrm>
              <a:off x="3217211" y="4073525"/>
              <a:ext cx="3226241" cy="2392220"/>
              <a:chOff x="4553709" y="1810688"/>
              <a:chExt cx="3226389" cy="2391715"/>
            </a:xfrm>
          </p:grpSpPr>
          <p:grpSp>
            <p:nvGrpSpPr>
              <p:cNvPr id="40082" name="Group 7"/>
              <p:cNvGrpSpPr>
                <a:grpSpLocks/>
              </p:cNvGrpSpPr>
              <p:nvPr/>
            </p:nvGrpSpPr>
            <p:grpSpPr bwMode="auto">
              <a:xfrm>
                <a:off x="5597730" y="1810688"/>
                <a:ext cx="2007174" cy="796703"/>
                <a:chOff x="5597730" y="1810688"/>
                <a:chExt cx="2007174" cy="796703"/>
              </a:xfrm>
            </p:grpSpPr>
            <p:sp>
              <p:nvSpPr>
                <p:cNvPr id="5" name="Rectangle 4"/>
                <p:cNvSpPr/>
                <p:nvPr/>
              </p:nvSpPr>
              <p:spPr>
                <a:xfrm rot="1533692">
                  <a:off x="5598487" y="2177301"/>
                  <a:ext cx="1097112" cy="3078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Rectangle 5"/>
                <p:cNvSpPr/>
                <p:nvPr/>
              </p:nvSpPr>
              <p:spPr>
                <a:xfrm>
                  <a:off x="6368530" y="1856713"/>
                  <a:ext cx="1236832" cy="75068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p:cNvSpPr/>
                <p:nvPr/>
              </p:nvSpPr>
              <p:spPr>
                <a:xfrm>
                  <a:off x="5885863" y="1810688"/>
                  <a:ext cx="489017" cy="4158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40083" name="TextBox 8"/>
              <p:cNvSpPr txBox="1">
                <a:spLocks noChangeArrowheads="1"/>
              </p:cNvSpPr>
              <p:nvPr/>
            </p:nvSpPr>
            <p:spPr bwMode="auto">
              <a:xfrm>
                <a:off x="4553709" y="3648555"/>
                <a:ext cx="3226389" cy="553848"/>
              </a:xfrm>
              <a:prstGeom prst="rect">
                <a:avLst/>
              </a:prstGeom>
              <a:noFill/>
              <a:ln w="9525">
                <a:noFill/>
                <a:miter lim="800000"/>
                <a:headEnd/>
                <a:tailEnd/>
              </a:ln>
            </p:spPr>
            <p:txBody>
              <a:bodyPr wrap="none">
                <a:spAutoFit/>
              </a:bodyPr>
              <a:lstStyle/>
              <a:p>
                <a:pPr algn="ctr"/>
                <a:r>
                  <a:rPr lang="en-US" sz="1600" b="1" dirty="0">
                    <a:solidFill>
                      <a:srgbClr val="0000FF"/>
                    </a:solidFill>
                    <a:sym typeface="Symbol" pitchFamily="18" charset="2"/>
                  </a:rPr>
                  <a:t>-Ray Imaging of Ablator (</a:t>
                </a:r>
                <a:r>
                  <a:rPr lang="en-US" sz="1600" b="1" baseline="30000" dirty="0">
                    <a:solidFill>
                      <a:srgbClr val="0000FF"/>
                    </a:solidFill>
                    <a:sym typeface="Symbol" pitchFamily="18" charset="2"/>
                  </a:rPr>
                  <a:t>12</a:t>
                </a:r>
                <a:r>
                  <a:rPr lang="en-US" sz="1600" b="1" dirty="0">
                    <a:solidFill>
                      <a:srgbClr val="0000FF"/>
                    </a:solidFill>
                    <a:sym typeface="Symbol" pitchFamily="18" charset="2"/>
                  </a:rPr>
                  <a:t>C-)</a:t>
                </a:r>
              </a:p>
              <a:p>
                <a:pPr algn="ctr"/>
                <a:r>
                  <a:rPr lang="en-US" dirty="0">
                    <a:solidFill>
                      <a:srgbClr val="0000FF"/>
                    </a:solidFill>
                    <a:sym typeface="Symbol" pitchFamily="18" charset="2"/>
                  </a:rPr>
                  <a:t>(G. Grim)</a:t>
                </a:r>
                <a:endParaRPr lang="en-US" dirty="0">
                  <a:solidFill>
                    <a:srgbClr val="0000FF"/>
                  </a:solidFill>
                </a:endParaRPr>
              </a:p>
            </p:txBody>
          </p:sp>
        </p:grpSp>
        <p:sp>
          <p:nvSpPr>
            <p:cNvPr id="63" name="Rectangle 62"/>
            <p:cNvSpPr/>
            <p:nvPr/>
          </p:nvSpPr>
          <p:spPr>
            <a:xfrm>
              <a:off x="3237910" y="4156070"/>
              <a:ext cx="3105433" cy="225252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0081" name="TextBox 65"/>
            <p:cNvSpPr txBox="1">
              <a:spLocks noChangeArrowheads="1"/>
            </p:cNvSpPr>
            <p:nvPr/>
          </p:nvSpPr>
          <p:spPr bwMode="auto">
            <a:xfrm>
              <a:off x="4560427" y="4381521"/>
              <a:ext cx="484472" cy="307759"/>
            </a:xfrm>
            <a:prstGeom prst="rect">
              <a:avLst/>
            </a:prstGeom>
            <a:noFill/>
            <a:ln w="9525">
              <a:noFill/>
              <a:miter lim="800000"/>
              <a:headEnd/>
              <a:tailEnd/>
            </a:ln>
          </p:spPr>
          <p:txBody>
            <a:bodyPr wrap="none">
              <a:spAutoFit/>
            </a:bodyPr>
            <a:lstStyle/>
            <a:p>
              <a:r>
                <a:rPr lang="en-US"/>
                <a:t>NIS</a:t>
              </a:r>
            </a:p>
          </p:txBody>
        </p:sp>
      </p:grpSp>
      <p:cxnSp>
        <p:nvCxnSpPr>
          <p:cNvPr id="67" name="Straight Connector 66"/>
          <p:cNvCxnSpPr/>
          <p:nvPr/>
        </p:nvCxnSpPr>
        <p:spPr>
          <a:xfrm rot="10800000" flipV="1">
            <a:off x="234950" y="1012825"/>
            <a:ext cx="8274050" cy="14288"/>
          </a:xfrm>
          <a:prstGeom prst="line">
            <a:avLst/>
          </a:prstGeom>
          <a:ln w="38100">
            <a:solidFill>
              <a:schemeClr val="accent4">
                <a:lumMod val="75000"/>
              </a:schemeClr>
            </a:solidFill>
          </a:ln>
        </p:spPr>
        <p:style>
          <a:lnRef idx="2">
            <a:schemeClr val="accent1"/>
          </a:lnRef>
          <a:fillRef idx="0">
            <a:schemeClr val="accent1"/>
          </a:fillRef>
          <a:effectRef idx="1">
            <a:schemeClr val="accent1"/>
          </a:effectRef>
          <a:fontRef idx="minor">
            <a:schemeClr val="tx1"/>
          </a:fontRef>
        </p:style>
      </p:cxnSp>
      <p:sp>
        <p:nvSpPr>
          <p:cNvPr id="64" name="Rectangle 63"/>
          <p:cNvSpPr/>
          <p:nvPr/>
        </p:nvSpPr>
        <p:spPr bwMode="auto">
          <a:xfrm>
            <a:off x="684217" y="1709511"/>
            <a:ext cx="3657600" cy="3022333"/>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9948" name="TextBox 38"/>
          <p:cNvSpPr txBox="1">
            <a:spLocks noChangeArrowheads="1"/>
          </p:cNvSpPr>
          <p:nvPr/>
        </p:nvSpPr>
        <p:spPr bwMode="auto">
          <a:xfrm>
            <a:off x="761200" y="4019745"/>
            <a:ext cx="3472096" cy="746322"/>
          </a:xfrm>
          <a:prstGeom prst="rect">
            <a:avLst/>
          </a:prstGeom>
          <a:noFill/>
          <a:ln w="9525">
            <a:noFill/>
            <a:miter lim="800000"/>
            <a:headEnd/>
            <a:tailEnd/>
          </a:ln>
        </p:spPr>
        <p:txBody>
          <a:bodyPr>
            <a:spAutoFit/>
          </a:bodyPr>
          <a:lstStyle/>
          <a:p>
            <a:pPr algn="ctr"/>
            <a:r>
              <a:rPr lang="en-US" sz="1600" b="1" dirty="0">
                <a:solidFill>
                  <a:srgbClr val="0000FF"/>
                </a:solidFill>
                <a:sym typeface="Symbol" pitchFamily="18" charset="2"/>
              </a:rPr>
              <a:t>Streaked </a:t>
            </a:r>
            <a:r>
              <a:rPr lang="en-US" sz="1600" b="1" dirty="0" smtClean="0">
                <a:solidFill>
                  <a:srgbClr val="0000FF"/>
                </a:solidFill>
                <a:sym typeface="Symbol" pitchFamily="18" charset="2"/>
              </a:rPr>
              <a:t>GRH-15m</a:t>
            </a:r>
            <a:endParaRPr lang="en-US" sz="1600" b="1" dirty="0">
              <a:solidFill>
                <a:srgbClr val="0000FF"/>
              </a:solidFill>
              <a:sym typeface="Symbol" pitchFamily="18" charset="2"/>
            </a:endParaRPr>
          </a:p>
          <a:p>
            <a:pPr algn="ctr"/>
            <a:r>
              <a:rPr lang="en-US" dirty="0">
                <a:solidFill>
                  <a:srgbClr val="0000FF"/>
                </a:solidFill>
                <a:sym typeface="Symbol" pitchFamily="18" charset="2"/>
              </a:rPr>
              <a:t>(H. Herrmann)</a:t>
            </a:r>
            <a:endParaRPr lang="en-US" dirty="0">
              <a:solidFill>
                <a:srgbClr val="0000FF"/>
              </a:solidFill>
            </a:endParaRPr>
          </a:p>
        </p:txBody>
      </p:sp>
      <p:sp>
        <p:nvSpPr>
          <p:cNvPr id="39949" name="Rectangle 256"/>
          <p:cNvSpPr>
            <a:spLocks noChangeArrowheads="1"/>
          </p:cNvSpPr>
          <p:nvPr/>
        </p:nvSpPr>
        <p:spPr bwMode="auto">
          <a:xfrm>
            <a:off x="1851325" y="2091032"/>
            <a:ext cx="691422" cy="1893572"/>
          </a:xfrm>
          <a:prstGeom prst="rect">
            <a:avLst/>
          </a:prstGeom>
          <a:blipFill dpi="0" rotWithShape="1">
            <a:blip r:embed="rId3" cstate="print"/>
            <a:srcRect/>
            <a:tile tx="0" ty="0" sx="100000" sy="100000" flip="none" algn="tl"/>
          </a:blipFill>
          <a:ln w="9525">
            <a:solidFill>
              <a:schemeClr val="tx1"/>
            </a:solidFill>
            <a:miter lim="800000"/>
            <a:headEnd/>
            <a:tailEnd/>
          </a:ln>
        </p:spPr>
        <p:txBody>
          <a:bodyPr wrap="none" anchor="ctr"/>
          <a:lstStyle/>
          <a:p>
            <a:endParaRPr lang="en-US">
              <a:solidFill>
                <a:srgbClr val="000000"/>
              </a:solidFill>
            </a:endParaRPr>
          </a:p>
        </p:txBody>
      </p:sp>
      <p:sp>
        <p:nvSpPr>
          <p:cNvPr id="78" name="Rectangle 245"/>
          <p:cNvSpPr>
            <a:spLocks noChangeAspect="1" noChangeArrowheads="1"/>
          </p:cNvSpPr>
          <p:nvPr/>
        </p:nvSpPr>
        <p:spPr bwMode="auto">
          <a:xfrm rot="20845250" flipV="1">
            <a:off x="874679" y="2835405"/>
            <a:ext cx="573474" cy="118224"/>
          </a:xfrm>
          <a:prstGeom prst="rect">
            <a:avLst/>
          </a:prstGeom>
          <a:gradFill rotWithShape="1">
            <a:gsLst>
              <a:gs pos="0">
                <a:schemeClr val="tx2">
                  <a:alpha val="67999"/>
                </a:schemeClr>
              </a:gs>
              <a:gs pos="50000">
                <a:schemeClr val="tx2">
                  <a:gamma/>
                  <a:tint val="9412"/>
                  <a:invGamma/>
                  <a:alpha val="39999"/>
                </a:schemeClr>
              </a:gs>
              <a:gs pos="100000">
                <a:schemeClr val="tx2">
                  <a:alpha val="67999"/>
                </a:schemeClr>
              </a:gs>
            </a:gsLst>
            <a:lin ang="5400000" scaled="1"/>
          </a:gradFill>
          <a:ln w="12700">
            <a:solidFill>
              <a:schemeClr val="tx1"/>
            </a:solidFill>
            <a:miter lim="800000"/>
            <a:headEnd/>
            <a:tailEnd/>
          </a:ln>
          <a:effectLst/>
        </p:spPr>
        <p:txBody>
          <a:bodyPr wrap="none" anchor="ctr"/>
          <a:lstStyle/>
          <a:p>
            <a:pPr algn="r" eaLnBrk="0" hangingPunct="0">
              <a:defRPr/>
            </a:pPr>
            <a:r>
              <a:rPr lang="en-US" sz="1800" dirty="0">
                <a:solidFill>
                  <a:srgbClr val="000000"/>
                </a:solidFill>
              </a:rPr>
              <a:t>   </a:t>
            </a:r>
          </a:p>
        </p:txBody>
      </p:sp>
      <p:sp>
        <p:nvSpPr>
          <p:cNvPr id="40061" name="Line 246"/>
          <p:cNvSpPr>
            <a:spLocks noChangeAspect="1" noChangeShapeType="1"/>
          </p:cNvSpPr>
          <p:nvPr/>
        </p:nvSpPr>
        <p:spPr bwMode="auto">
          <a:xfrm rot="20845250" flipV="1">
            <a:off x="916107" y="2932130"/>
            <a:ext cx="0" cy="107140"/>
          </a:xfrm>
          <a:prstGeom prst="line">
            <a:avLst/>
          </a:prstGeom>
          <a:noFill/>
          <a:ln w="12700">
            <a:solidFill>
              <a:srgbClr val="000000"/>
            </a:solidFill>
            <a:round/>
            <a:headEnd/>
            <a:tailEnd/>
          </a:ln>
        </p:spPr>
        <p:txBody>
          <a:bodyPr/>
          <a:lstStyle/>
          <a:p>
            <a:endParaRPr lang="en-US"/>
          </a:p>
        </p:txBody>
      </p:sp>
      <p:sp>
        <p:nvSpPr>
          <p:cNvPr id="40062" name="Line 247"/>
          <p:cNvSpPr>
            <a:spLocks noChangeAspect="1" noChangeShapeType="1"/>
          </p:cNvSpPr>
          <p:nvPr/>
        </p:nvSpPr>
        <p:spPr bwMode="auto">
          <a:xfrm rot="20845250" flipV="1">
            <a:off x="916107" y="2932130"/>
            <a:ext cx="0" cy="107140"/>
          </a:xfrm>
          <a:prstGeom prst="line">
            <a:avLst/>
          </a:prstGeom>
          <a:noFill/>
          <a:ln w="12700">
            <a:solidFill>
              <a:srgbClr val="000000"/>
            </a:solidFill>
            <a:round/>
            <a:headEnd/>
            <a:tailEnd/>
          </a:ln>
        </p:spPr>
        <p:txBody>
          <a:bodyPr/>
          <a:lstStyle/>
          <a:p>
            <a:endParaRPr lang="en-US"/>
          </a:p>
        </p:txBody>
      </p:sp>
      <p:sp>
        <p:nvSpPr>
          <p:cNvPr id="81" name="Rectangle 248"/>
          <p:cNvSpPr>
            <a:spLocks noChangeAspect="1" noChangeArrowheads="1"/>
          </p:cNvSpPr>
          <p:nvPr/>
        </p:nvSpPr>
        <p:spPr bwMode="auto">
          <a:xfrm rot="20845250" flipV="1">
            <a:off x="1425972" y="2718123"/>
            <a:ext cx="36605" cy="214281"/>
          </a:xfrm>
          <a:prstGeom prst="rect">
            <a:avLst/>
          </a:prstGeom>
          <a:gradFill rotWithShape="1">
            <a:gsLst>
              <a:gs pos="0">
                <a:schemeClr val="tx2"/>
              </a:gs>
              <a:gs pos="50000">
                <a:schemeClr val="tx2">
                  <a:gamma/>
                  <a:tint val="0"/>
                  <a:invGamma/>
                </a:schemeClr>
              </a:gs>
              <a:gs pos="100000">
                <a:schemeClr val="tx2"/>
              </a:gs>
            </a:gsLst>
            <a:lin ang="5400000" scaled="1"/>
          </a:gradFill>
          <a:ln w="12700">
            <a:solidFill>
              <a:schemeClr val="tx1"/>
            </a:solidFill>
            <a:miter lim="800000"/>
            <a:headEnd/>
            <a:tailEnd/>
          </a:ln>
          <a:effectLst/>
        </p:spPr>
        <p:txBody>
          <a:bodyPr wrap="none" anchor="ctr"/>
          <a:lstStyle/>
          <a:p>
            <a:pPr>
              <a:defRPr/>
            </a:pPr>
            <a:endParaRPr lang="en-US">
              <a:solidFill>
                <a:srgbClr val="000000"/>
              </a:solidFill>
            </a:endParaRPr>
          </a:p>
        </p:txBody>
      </p:sp>
      <p:sp>
        <p:nvSpPr>
          <p:cNvPr id="82" name="Rectangle 249"/>
          <p:cNvSpPr>
            <a:spLocks noChangeAspect="1" noChangeArrowheads="1"/>
          </p:cNvSpPr>
          <p:nvPr/>
        </p:nvSpPr>
        <p:spPr bwMode="auto">
          <a:xfrm rot="20845250" flipV="1">
            <a:off x="876246" y="2856419"/>
            <a:ext cx="40672" cy="214281"/>
          </a:xfrm>
          <a:prstGeom prst="rect">
            <a:avLst/>
          </a:prstGeom>
          <a:gradFill rotWithShape="1">
            <a:gsLst>
              <a:gs pos="0">
                <a:schemeClr val="tx2"/>
              </a:gs>
              <a:gs pos="50000">
                <a:schemeClr val="tx2">
                  <a:gamma/>
                  <a:tint val="0"/>
                  <a:invGamma/>
                </a:schemeClr>
              </a:gs>
              <a:gs pos="100000">
                <a:schemeClr val="tx2"/>
              </a:gs>
            </a:gsLst>
            <a:lin ang="5400000" scaled="1"/>
          </a:gradFill>
          <a:ln w="12700">
            <a:solidFill>
              <a:schemeClr val="tx1"/>
            </a:solidFill>
            <a:miter lim="800000"/>
            <a:headEnd/>
            <a:tailEnd/>
          </a:ln>
          <a:effectLst/>
        </p:spPr>
        <p:txBody>
          <a:bodyPr wrap="none" anchor="ctr"/>
          <a:lstStyle/>
          <a:p>
            <a:pPr>
              <a:defRPr/>
            </a:pPr>
            <a:endParaRPr lang="en-US">
              <a:solidFill>
                <a:srgbClr val="000000"/>
              </a:solidFill>
            </a:endParaRPr>
          </a:p>
        </p:txBody>
      </p:sp>
      <p:sp>
        <p:nvSpPr>
          <p:cNvPr id="83" name="Rectangle 250"/>
          <p:cNvSpPr>
            <a:spLocks noChangeAspect="1" noChangeArrowheads="1"/>
          </p:cNvSpPr>
          <p:nvPr/>
        </p:nvSpPr>
        <p:spPr bwMode="auto">
          <a:xfrm rot="20845250" flipV="1">
            <a:off x="851765" y="2846527"/>
            <a:ext cx="24403" cy="203197"/>
          </a:xfrm>
          <a:prstGeom prst="rect">
            <a:avLst/>
          </a:prstGeom>
          <a:gradFill rotWithShape="1">
            <a:gsLst>
              <a:gs pos="0">
                <a:schemeClr val="tx2"/>
              </a:gs>
              <a:gs pos="50000">
                <a:schemeClr val="tx2">
                  <a:gamma/>
                  <a:tint val="0"/>
                  <a:invGamma/>
                </a:schemeClr>
              </a:gs>
              <a:gs pos="100000">
                <a:schemeClr val="tx2"/>
              </a:gs>
            </a:gsLst>
            <a:lin ang="5400000" scaled="1"/>
          </a:gradFill>
          <a:ln w="12700">
            <a:solidFill>
              <a:schemeClr val="tx1"/>
            </a:solidFill>
            <a:miter lim="800000"/>
            <a:headEnd/>
            <a:tailEnd/>
          </a:ln>
          <a:effectLst/>
        </p:spPr>
        <p:txBody>
          <a:bodyPr wrap="none" anchor="ctr"/>
          <a:lstStyle/>
          <a:p>
            <a:pPr>
              <a:defRPr/>
            </a:pPr>
            <a:endParaRPr lang="en-US">
              <a:solidFill>
                <a:srgbClr val="000000"/>
              </a:solidFill>
            </a:endParaRPr>
          </a:p>
        </p:txBody>
      </p:sp>
      <p:sp>
        <p:nvSpPr>
          <p:cNvPr id="40066" name="Rectangle 251"/>
          <p:cNvSpPr>
            <a:spLocks noChangeAspect="1" noChangeArrowheads="1"/>
          </p:cNvSpPr>
          <p:nvPr/>
        </p:nvSpPr>
        <p:spPr bwMode="auto">
          <a:xfrm rot="20845250" flipV="1">
            <a:off x="893452" y="2927686"/>
            <a:ext cx="18302" cy="116377"/>
          </a:xfrm>
          <a:prstGeom prst="rect">
            <a:avLst/>
          </a:prstGeom>
          <a:solidFill>
            <a:srgbClr val="C56D15"/>
          </a:solidFill>
          <a:ln w="12700">
            <a:solidFill>
              <a:schemeClr val="tx1"/>
            </a:solidFill>
            <a:miter lim="800000"/>
            <a:headEnd/>
            <a:tailEnd/>
          </a:ln>
        </p:spPr>
        <p:txBody>
          <a:bodyPr wrap="none" anchor="ctr"/>
          <a:lstStyle/>
          <a:p>
            <a:endParaRPr lang="en-US">
              <a:solidFill>
                <a:srgbClr val="000000"/>
              </a:solidFill>
            </a:endParaRPr>
          </a:p>
        </p:txBody>
      </p:sp>
      <p:sp>
        <p:nvSpPr>
          <p:cNvPr id="40067" name="Line 252"/>
          <p:cNvSpPr>
            <a:spLocks noChangeAspect="1" noChangeShapeType="1"/>
          </p:cNvSpPr>
          <p:nvPr/>
        </p:nvSpPr>
        <p:spPr bwMode="auto">
          <a:xfrm rot="20845250" flipV="1">
            <a:off x="864503" y="2908547"/>
            <a:ext cx="0" cy="177336"/>
          </a:xfrm>
          <a:prstGeom prst="line">
            <a:avLst/>
          </a:prstGeom>
          <a:noFill/>
          <a:ln w="28575">
            <a:solidFill>
              <a:schemeClr val="tx1"/>
            </a:solidFill>
            <a:round/>
            <a:headEnd/>
            <a:tailEnd/>
          </a:ln>
        </p:spPr>
        <p:txBody>
          <a:bodyPr wrap="none" anchor="ctr"/>
          <a:lstStyle/>
          <a:p>
            <a:endParaRPr lang="en-US"/>
          </a:p>
        </p:txBody>
      </p:sp>
      <p:sp>
        <p:nvSpPr>
          <p:cNvPr id="76" name="AutoShape 253"/>
          <p:cNvSpPr>
            <a:spLocks noChangeArrowheads="1"/>
          </p:cNvSpPr>
          <p:nvPr/>
        </p:nvSpPr>
        <p:spPr bwMode="auto">
          <a:xfrm>
            <a:off x="1440539" y="2727535"/>
            <a:ext cx="284703" cy="206892"/>
          </a:xfrm>
          <a:custGeom>
            <a:avLst/>
            <a:gdLst>
              <a:gd name="G0" fmla="+- 4011 0 0"/>
              <a:gd name="G1" fmla="+- 21600 0 4011"/>
              <a:gd name="G2" fmla="*/ 4011 1 2"/>
              <a:gd name="G3" fmla="+- 21600 0 G2"/>
              <a:gd name="G4" fmla="+/ 4011 21600 2"/>
              <a:gd name="G5" fmla="+/ G1 0 2"/>
              <a:gd name="G6" fmla="*/ 21600 21600 4011"/>
              <a:gd name="G7" fmla="*/ G6 1 2"/>
              <a:gd name="G8" fmla="+- 21600 0 G7"/>
              <a:gd name="G9" fmla="*/ 21600 1 2"/>
              <a:gd name="G10" fmla="+- 4011 0 G9"/>
              <a:gd name="G11" fmla="?: G10 G8 0"/>
              <a:gd name="G12" fmla="?: G10 G7 21600"/>
              <a:gd name="T0" fmla="*/ 19594 w 21600"/>
              <a:gd name="T1" fmla="*/ 10800 h 21600"/>
              <a:gd name="T2" fmla="*/ 10800 w 21600"/>
              <a:gd name="T3" fmla="*/ 21600 h 21600"/>
              <a:gd name="T4" fmla="*/ 2006 w 21600"/>
              <a:gd name="T5" fmla="*/ 10800 h 21600"/>
              <a:gd name="T6" fmla="*/ 10800 w 21600"/>
              <a:gd name="T7" fmla="*/ 0 h 21600"/>
              <a:gd name="T8" fmla="*/ 3806 w 21600"/>
              <a:gd name="T9" fmla="*/ 3806 h 21600"/>
              <a:gd name="T10" fmla="*/ 17794 w 21600"/>
              <a:gd name="T11" fmla="*/ 17794 h 21600"/>
            </a:gdLst>
            <a:ahLst/>
            <a:cxnLst>
              <a:cxn ang="0">
                <a:pos x="T0" y="T1"/>
              </a:cxn>
              <a:cxn ang="0">
                <a:pos x="T2" y="T3"/>
              </a:cxn>
              <a:cxn ang="0">
                <a:pos x="T4" y="T5"/>
              </a:cxn>
              <a:cxn ang="0">
                <a:pos x="T6" y="T7"/>
              </a:cxn>
            </a:cxnLst>
            <a:rect l="T8" t="T9" r="T10" b="T11"/>
            <a:pathLst>
              <a:path w="21600" h="21600">
                <a:moveTo>
                  <a:pt x="0" y="0"/>
                </a:moveTo>
                <a:lnTo>
                  <a:pt x="4011" y="21600"/>
                </a:lnTo>
                <a:lnTo>
                  <a:pt x="17589" y="21600"/>
                </a:lnTo>
                <a:lnTo>
                  <a:pt x="21600" y="0"/>
                </a:lnTo>
                <a:close/>
              </a:path>
            </a:pathLst>
          </a:custGeom>
          <a:gradFill rotWithShape="1">
            <a:gsLst>
              <a:gs pos="0">
                <a:schemeClr val="bg2"/>
              </a:gs>
              <a:gs pos="50000">
                <a:schemeClr val="bg1"/>
              </a:gs>
              <a:gs pos="100000">
                <a:schemeClr val="bg2"/>
              </a:gs>
            </a:gsLst>
            <a:lin ang="5400000" scaled="1"/>
          </a:gradFill>
          <a:ln w="12700">
            <a:solidFill>
              <a:schemeClr val="tx1"/>
            </a:solidFill>
            <a:miter lim="800000"/>
            <a:headEnd/>
            <a:tailEnd/>
          </a:ln>
          <a:effectLst/>
        </p:spPr>
        <p:txBody>
          <a:bodyPr wrap="none" anchor="ctr"/>
          <a:lstStyle/>
          <a:p>
            <a:pPr>
              <a:defRPr/>
            </a:pPr>
            <a:endParaRPr lang="en-US">
              <a:solidFill>
                <a:srgbClr val="000000"/>
              </a:solidFill>
            </a:endParaRPr>
          </a:p>
        </p:txBody>
      </p:sp>
      <p:sp>
        <p:nvSpPr>
          <p:cNvPr id="40059" name="AutoShape 254"/>
          <p:cNvSpPr>
            <a:spLocks noChangeArrowheads="1"/>
          </p:cNvSpPr>
          <p:nvPr/>
        </p:nvSpPr>
        <p:spPr bwMode="auto">
          <a:xfrm flipH="1" flipV="1">
            <a:off x="1440539" y="2736771"/>
            <a:ext cx="219628" cy="153322"/>
          </a:xfrm>
          <a:prstGeom prst="rtTriangle">
            <a:avLst/>
          </a:prstGeom>
          <a:noFill/>
          <a:ln w="12700">
            <a:solidFill>
              <a:srgbClr val="5F5F5F"/>
            </a:solidFill>
            <a:miter lim="800000"/>
            <a:headEnd/>
            <a:tailEnd/>
          </a:ln>
        </p:spPr>
        <p:txBody>
          <a:bodyPr wrap="none" anchor="ctr"/>
          <a:lstStyle/>
          <a:p>
            <a:endParaRPr lang="en-US">
              <a:solidFill>
                <a:srgbClr val="000000"/>
              </a:solidFill>
            </a:endParaRPr>
          </a:p>
        </p:txBody>
      </p:sp>
      <p:sp>
        <p:nvSpPr>
          <p:cNvPr id="39951" name="Rectangle 257"/>
          <p:cNvSpPr>
            <a:spLocks noChangeArrowheads="1"/>
          </p:cNvSpPr>
          <p:nvPr/>
        </p:nvSpPr>
        <p:spPr bwMode="auto">
          <a:xfrm>
            <a:off x="1835056" y="3170876"/>
            <a:ext cx="723960" cy="125613"/>
          </a:xfrm>
          <a:prstGeom prst="rect">
            <a:avLst/>
          </a:prstGeom>
          <a:solidFill>
            <a:schemeClr val="bg1"/>
          </a:solidFill>
          <a:ln w="9525">
            <a:noFill/>
            <a:miter lim="800000"/>
            <a:headEnd/>
            <a:tailEnd/>
          </a:ln>
        </p:spPr>
        <p:txBody>
          <a:bodyPr wrap="none" anchor="ctr"/>
          <a:lstStyle/>
          <a:p>
            <a:endParaRPr lang="en-US">
              <a:solidFill>
                <a:srgbClr val="000000"/>
              </a:solidFill>
            </a:endParaRPr>
          </a:p>
        </p:txBody>
      </p:sp>
      <p:sp>
        <p:nvSpPr>
          <p:cNvPr id="88" name="Rectangle 258"/>
          <p:cNvSpPr>
            <a:spLocks noChangeArrowheads="1"/>
          </p:cNvSpPr>
          <p:nvPr/>
        </p:nvSpPr>
        <p:spPr bwMode="auto">
          <a:xfrm flipH="1" flipV="1">
            <a:off x="1657437" y="3191802"/>
            <a:ext cx="917609" cy="81279"/>
          </a:xfrm>
          <a:prstGeom prst="rect">
            <a:avLst/>
          </a:prstGeom>
          <a:gradFill rotWithShape="1">
            <a:gsLst>
              <a:gs pos="0">
                <a:schemeClr val="tx2">
                  <a:alpha val="52000"/>
                </a:schemeClr>
              </a:gs>
              <a:gs pos="50000">
                <a:schemeClr val="tx2">
                  <a:gamma/>
                  <a:tint val="9412"/>
                  <a:invGamma/>
                  <a:alpha val="52000"/>
                </a:schemeClr>
              </a:gs>
              <a:gs pos="100000">
                <a:schemeClr val="tx2">
                  <a:alpha val="52000"/>
                </a:schemeClr>
              </a:gs>
            </a:gsLst>
            <a:lin ang="5400000" scaled="1"/>
          </a:gradFill>
          <a:ln w="12700">
            <a:solidFill>
              <a:schemeClr val="tx1"/>
            </a:solidFill>
            <a:miter lim="800000"/>
            <a:headEnd/>
            <a:tailEnd/>
          </a:ln>
          <a:effectLst/>
        </p:spPr>
        <p:txBody>
          <a:bodyPr wrap="none" anchor="ctr"/>
          <a:lstStyle/>
          <a:p>
            <a:pPr>
              <a:defRPr/>
            </a:pPr>
            <a:endParaRPr lang="en-US">
              <a:solidFill>
                <a:srgbClr val="000000"/>
              </a:solidFill>
            </a:endParaRPr>
          </a:p>
        </p:txBody>
      </p:sp>
      <p:sp>
        <p:nvSpPr>
          <p:cNvPr id="39953" name="Line 259"/>
          <p:cNvSpPr>
            <a:spLocks noChangeAspect="1" noChangeShapeType="1"/>
          </p:cNvSpPr>
          <p:nvPr/>
        </p:nvSpPr>
        <p:spPr bwMode="auto">
          <a:xfrm flipH="1" flipV="1">
            <a:off x="1745577" y="3150557"/>
            <a:ext cx="0" cy="60959"/>
          </a:xfrm>
          <a:prstGeom prst="line">
            <a:avLst/>
          </a:prstGeom>
          <a:noFill/>
          <a:ln w="28575">
            <a:solidFill>
              <a:schemeClr val="hlink"/>
            </a:solidFill>
            <a:round/>
            <a:headEnd/>
            <a:tailEnd/>
          </a:ln>
        </p:spPr>
        <p:txBody>
          <a:bodyPr/>
          <a:lstStyle/>
          <a:p>
            <a:endParaRPr lang="en-US"/>
          </a:p>
        </p:txBody>
      </p:sp>
      <p:sp>
        <p:nvSpPr>
          <p:cNvPr id="39954" name="Line 260"/>
          <p:cNvSpPr>
            <a:spLocks noChangeAspect="1" noChangeShapeType="1"/>
          </p:cNvSpPr>
          <p:nvPr/>
        </p:nvSpPr>
        <p:spPr bwMode="auto">
          <a:xfrm flipH="1" flipV="1">
            <a:off x="1542219" y="3191197"/>
            <a:ext cx="79310" cy="72043"/>
          </a:xfrm>
          <a:prstGeom prst="line">
            <a:avLst/>
          </a:prstGeom>
          <a:noFill/>
          <a:ln w="12700">
            <a:solidFill>
              <a:srgbClr val="000000"/>
            </a:solidFill>
            <a:round/>
            <a:headEnd/>
            <a:tailEnd/>
          </a:ln>
        </p:spPr>
        <p:txBody>
          <a:bodyPr/>
          <a:lstStyle/>
          <a:p>
            <a:endParaRPr lang="en-US"/>
          </a:p>
        </p:txBody>
      </p:sp>
      <p:sp>
        <p:nvSpPr>
          <p:cNvPr id="39955" name="Line 261"/>
          <p:cNvSpPr>
            <a:spLocks noChangeAspect="1" noChangeShapeType="1"/>
          </p:cNvSpPr>
          <p:nvPr/>
        </p:nvSpPr>
        <p:spPr bwMode="auto">
          <a:xfrm flipH="1" flipV="1">
            <a:off x="1532050" y="3200433"/>
            <a:ext cx="79310" cy="70196"/>
          </a:xfrm>
          <a:prstGeom prst="line">
            <a:avLst/>
          </a:prstGeom>
          <a:noFill/>
          <a:ln w="12700">
            <a:solidFill>
              <a:srgbClr val="000000"/>
            </a:solidFill>
            <a:round/>
            <a:headEnd/>
            <a:tailEnd/>
          </a:ln>
        </p:spPr>
        <p:txBody>
          <a:bodyPr/>
          <a:lstStyle/>
          <a:p>
            <a:endParaRPr lang="en-US"/>
          </a:p>
        </p:txBody>
      </p:sp>
      <p:sp>
        <p:nvSpPr>
          <p:cNvPr id="39956" name="Line 262"/>
          <p:cNvSpPr>
            <a:spLocks noChangeAspect="1" noChangeShapeType="1"/>
          </p:cNvSpPr>
          <p:nvPr/>
        </p:nvSpPr>
        <p:spPr bwMode="auto">
          <a:xfrm flipH="1">
            <a:off x="1532050" y="3191197"/>
            <a:ext cx="10169" cy="9236"/>
          </a:xfrm>
          <a:prstGeom prst="line">
            <a:avLst/>
          </a:prstGeom>
          <a:noFill/>
          <a:ln w="12700">
            <a:solidFill>
              <a:srgbClr val="000000"/>
            </a:solidFill>
            <a:round/>
            <a:headEnd/>
            <a:tailEnd/>
          </a:ln>
        </p:spPr>
        <p:txBody>
          <a:bodyPr/>
          <a:lstStyle/>
          <a:p>
            <a:endParaRPr lang="en-US"/>
          </a:p>
        </p:txBody>
      </p:sp>
      <p:sp>
        <p:nvSpPr>
          <p:cNvPr id="93" name="Rectangle 263"/>
          <p:cNvSpPr>
            <a:spLocks noChangeAspect="1" noChangeArrowheads="1"/>
          </p:cNvSpPr>
          <p:nvPr/>
        </p:nvSpPr>
        <p:spPr bwMode="auto">
          <a:xfrm flipH="1">
            <a:off x="1503433" y="3168272"/>
            <a:ext cx="12834" cy="113365"/>
          </a:xfrm>
          <a:prstGeom prst="rect">
            <a:avLst/>
          </a:prstGeom>
          <a:gradFill rotWithShape="1">
            <a:gsLst>
              <a:gs pos="0">
                <a:schemeClr val="tx2"/>
              </a:gs>
              <a:gs pos="50000">
                <a:schemeClr val="tx2">
                  <a:gamma/>
                  <a:tint val="0"/>
                  <a:invGamma/>
                </a:schemeClr>
              </a:gs>
              <a:gs pos="100000">
                <a:schemeClr val="tx2"/>
              </a:gs>
            </a:gsLst>
            <a:lin ang="5400000" scaled="1"/>
          </a:gradFill>
          <a:ln w="12700">
            <a:solidFill>
              <a:schemeClr val="tx1"/>
            </a:solidFill>
            <a:miter lim="800000"/>
            <a:headEnd/>
            <a:tailEnd/>
          </a:ln>
          <a:effectLst/>
        </p:spPr>
        <p:txBody>
          <a:bodyPr wrap="none" anchor="ctr"/>
          <a:lstStyle/>
          <a:p>
            <a:pPr>
              <a:defRPr/>
            </a:pPr>
            <a:endParaRPr lang="en-US">
              <a:solidFill>
                <a:srgbClr val="000000"/>
              </a:solidFill>
            </a:endParaRPr>
          </a:p>
        </p:txBody>
      </p:sp>
      <p:sp>
        <p:nvSpPr>
          <p:cNvPr id="39958" name="Rectangle 264" descr="25%"/>
          <p:cNvSpPr>
            <a:spLocks noChangeAspect="1" noChangeArrowheads="1"/>
          </p:cNvSpPr>
          <p:nvPr/>
        </p:nvSpPr>
        <p:spPr bwMode="auto">
          <a:xfrm flipH="1">
            <a:off x="1515782" y="3117307"/>
            <a:ext cx="138284" cy="166253"/>
          </a:xfrm>
          <a:prstGeom prst="rect">
            <a:avLst/>
          </a:prstGeom>
          <a:gradFill rotWithShape="0">
            <a:gsLst>
              <a:gs pos="0">
                <a:srgbClr val="D0D6C8">
                  <a:alpha val="50998"/>
                </a:srgbClr>
              </a:gs>
              <a:gs pos="100000">
                <a:srgbClr val="D1D7C9">
                  <a:alpha val="51999"/>
                </a:srgbClr>
              </a:gs>
            </a:gsLst>
            <a:lin ang="5400000" scaled="1"/>
          </a:gradFill>
          <a:ln w="28575">
            <a:solidFill>
              <a:schemeClr val="tx1"/>
            </a:solidFill>
            <a:miter lim="800000"/>
            <a:headEnd/>
            <a:tailEnd/>
          </a:ln>
        </p:spPr>
        <p:txBody>
          <a:bodyPr wrap="none" anchor="ctr"/>
          <a:lstStyle/>
          <a:p>
            <a:endParaRPr lang="en-US">
              <a:solidFill>
                <a:srgbClr val="000000"/>
              </a:solidFill>
            </a:endParaRPr>
          </a:p>
        </p:txBody>
      </p:sp>
      <p:sp>
        <p:nvSpPr>
          <p:cNvPr id="95" name="Rectangle 265"/>
          <p:cNvSpPr>
            <a:spLocks noChangeAspect="1" noChangeArrowheads="1"/>
          </p:cNvSpPr>
          <p:nvPr/>
        </p:nvSpPr>
        <p:spPr bwMode="auto">
          <a:xfrm flipH="1">
            <a:off x="1653159" y="3168272"/>
            <a:ext cx="12834" cy="113365"/>
          </a:xfrm>
          <a:prstGeom prst="rect">
            <a:avLst/>
          </a:prstGeom>
          <a:gradFill rotWithShape="1">
            <a:gsLst>
              <a:gs pos="0">
                <a:schemeClr val="tx2"/>
              </a:gs>
              <a:gs pos="50000">
                <a:schemeClr val="tx2">
                  <a:gamma/>
                  <a:tint val="0"/>
                  <a:invGamma/>
                </a:schemeClr>
              </a:gs>
              <a:gs pos="100000">
                <a:schemeClr val="tx2"/>
              </a:gs>
            </a:gsLst>
            <a:lin ang="5400000" scaled="1"/>
          </a:gradFill>
          <a:ln w="12700">
            <a:solidFill>
              <a:schemeClr val="tx1"/>
            </a:solidFill>
            <a:miter lim="800000"/>
            <a:headEnd/>
            <a:tailEnd/>
          </a:ln>
          <a:effectLst/>
        </p:spPr>
        <p:txBody>
          <a:bodyPr wrap="none" anchor="ctr"/>
          <a:lstStyle/>
          <a:p>
            <a:pPr>
              <a:defRPr/>
            </a:pPr>
            <a:endParaRPr lang="en-US">
              <a:solidFill>
                <a:srgbClr val="000000"/>
              </a:solidFill>
            </a:endParaRPr>
          </a:p>
        </p:txBody>
      </p:sp>
      <p:sp>
        <p:nvSpPr>
          <p:cNvPr id="39960" name="Rectangle 266"/>
          <p:cNvSpPr>
            <a:spLocks noChangeAspect="1" noChangeArrowheads="1"/>
          </p:cNvSpPr>
          <p:nvPr/>
        </p:nvSpPr>
        <p:spPr bwMode="auto">
          <a:xfrm flipH="1">
            <a:off x="1515782" y="3281712"/>
            <a:ext cx="138284" cy="9236"/>
          </a:xfrm>
          <a:prstGeom prst="rect">
            <a:avLst/>
          </a:prstGeom>
          <a:gradFill rotWithShape="1">
            <a:gsLst>
              <a:gs pos="0">
                <a:srgbClr val="383838"/>
              </a:gs>
              <a:gs pos="50000">
                <a:srgbClr val="DDDDDD"/>
              </a:gs>
              <a:gs pos="100000">
                <a:srgbClr val="383838"/>
              </a:gs>
            </a:gsLst>
            <a:lin ang="0" scaled="1"/>
          </a:gradFill>
          <a:ln w="12700">
            <a:solidFill>
              <a:schemeClr val="tx1"/>
            </a:solidFill>
            <a:miter lim="800000"/>
            <a:headEnd/>
            <a:tailEnd/>
          </a:ln>
        </p:spPr>
        <p:txBody>
          <a:bodyPr wrap="none" anchor="ctr"/>
          <a:lstStyle/>
          <a:p>
            <a:endParaRPr lang="en-US">
              <a:solidFill>
                <a:srgbClr val="000000"/>
              </a:solidFill>
            </a:endParaRPr>
          </a:p>
        </p:txBody>
      </p:sp>
      <p:sp>
        <p:nvSpPr>
          <p:cNvPr id="39961" name="Line 267"/>
          <p:cNvSpPr>
            <a:spLocks noChangeAspect="1" noChangeShapeType="1"/>
          </p:cNvSpPr>
          <p:nvPr/>
        </p:nvSpPr>
        <p:spPr bwMode="auto">
          <a:xfrm>
            <a:off x="1550353" y="3218905"/>
            <a:ext cx="0" cy="60959"/>
          </a:xfrm>
          <a:prstGeom prst="line">
            <a:avLst/>
          </a:prstGeom>
          <a:noFill/>
          <a:ln w="28575">
            <a:solidFill>
              <a:schemeClr val="tx1"/>
            </a:solidFill>
            <a:round/>
            <a:headEnd/>
            <a:tailEnd/>
          </a:ln>
        </p:spPr>
        <p:txBody>
          <a:bodyPr/>
          <a:lstStyle/>
          <a:p>
            <a:endParaRPr lang="en-US"/>
          </a:p>
        </p:txBody>
      </p:sp>
      <p:sp>
        <p:nvSpPr>
          <p:cNvPr id="39962" name="Line 268"/>
          <p:cNvSpPr>
            <a:spLocks noChangeAspect="1" noChangeShapeType="1"/>
          </p:cNvSpPr>
          <p:nvPr/>
        </p:nvSpPr>
        <p:spPr bwMode="auto">
          <a:xfrm flipH="1">
            <a:off x="1603226" y="3261392"/>
            <a:ext cx="0" cy="16625"/>
          </a:xfrm>
          <a:prstGeom prst="line">
            <a:avLst/>
          </a:prstGeom>
          <a:noFill/>
          <a:ln w="28575">
            <a:solidFill>
              <a:schemeClr val="tx1"/>
            </a:solidFill>
            <a:round/>
            <a:headEnd/>
            <a:tailEnd/>
          </a:ln>
        </p:spPr>
        <p:txBody>
          <a:bodyPr/>
          <a:lstStyle/>
          <a:p>
            <a:endParaRPr lang="en-US"/>
          </a:p>
        </p:txBody>
      </p:sp>
      <p:sp>
        <p:nvSpPr>
          <p:cNvPr id="39963" name="Rectangle 269"/>
          <p:cNvSpPr>
            <a:spLocks noChangeAspect="1" noChangeArrowheads="1"/>
          </p:cNvSpPr>
          <p:nvPr/>
        </p:nvSpPr>
        <p:spPr bwMode="auto">
          <a:xfrm flipH="1">
            <a:off x="1631696" y="3261392"/>
            <a:ext cx="22369" cy="18472"/>
          </a:xfrm>
          <a:prstGeom prst="rect">
            <a:avLst/>
          </a:prstGeom>
          <a:solidFill>
            <a:srgbClr val="DDDDDD"/>
          </a:solidFill>
          <a:ln w="12700" algn="ctr">
            <a:solidFill>
              <a:schemeClr val="tx1"/>
            </a:solidFill>
            <a:miter lim="800000"/>
            <a:headEnd/>
            <a:tailEnd/>
          </a:ln>
        </p:spPr>
        <p:txBody>
          <a:bodyPr wrap="none" anchor="ctr"/>
          <a:lstStyle/>
          <a:p>
            <a:endParaRPr lang="en-US">
              <a:solidFill>
                <a:srgbClr val="000000"/>
              </a:solidFill>
            </a:endParaRPr>
          </a:p>
        </p:txBody>
      </p:sp>
      <p:sp>
        <p:nvSpPr>
          <p:cNvPr id="39964" name="Rectangle 270"/>
          <p:cNvSpPr>
            <a:spLocks noChangeAspect="1" noChangeArrowheads="1"/>
          </p:cNvSpPr>
          <p:nvPr/>
        </p:nvSpPr>
        <p:spPr bwMode="auto">
          <a:xfrm flipH="1">
            <a:off x="1515782" y="3261392"/>
            <a:ext cx="20336" cy="18472"/>
          </a:xfrm>
          <a:prstGeom prst="rect">
            <a:avLst/>
          </a:prstGeom>
          <a:solidFill>
            <a:srgbClr val="DDDDDD"/>
          </a:solidFill>
          <a:ln w="12700" algn="ctr">
            <a:solidFill>
              <a:schemeClr val="tx1"/>
            </a:solidFill>
            <a:miter lim="800000"/>
            <a:headEnd/>
            <a:tailEnd/>
          </a:ln>
        </p:spPr>
        <p:txBody>
          <a:bodyPr wrap="none" anchor="ctr"/>
          <a:lstStyle/>
          <a:p>
            <a:endParaRPr lang="en-US">
              <a:solidFill>
                <a:srgbClr val="000000"/>
              </a:solidFill>
            </a:endParaRPr>
          </a:p>
        </p:txBody>
      </p:sp>
      <p:sp>
        <p:nvSpPr>
          <p:cNvPr id="39965" name="Rectangle 271"/>
          <p:cNvSpPr>
            <a:spLocks noChangeAspect="1" noChangeArrowheads="1"/>
          </p:cNvSpPr>
          <p:nvPr/>
        </p:nvSpPr>
        <p:spPr bwMode="auto">
          <a:xfrm flipH="1">
            <a:off x="1515782" y="3169029"/>
            <a:ext cx="22369" cy="18472"/>
          </a:xfrm>
          <a:prstGeom prst="rect">
            <a:avLst/>
          </a:prstGeom>
          <a:solidFill>
            <a:srgbClr val="DDDDDD"/>
          </a:solidFill>
          <a:ln w="12700" algn="ctr">
            <a:solidFill>
              <a:schemeClr val="tx1"/>
            </a:solidFill>
            <a:miter lim="800000"/>
            <a:headEnd/>
            <a:tailEnd/>
          </a:ln>
        </p:spPr>
        <p:txBody>
          <a:bodyPr wrap="none" anchor="ctr"/>
          <a:lstStyle/>
          <a:p>
            <a:endParaRPr lang="en-US">
              <a:solidFill>
                <a:srgbClr val="000000"/>
              </a:solidFill>
            </a:endParaRPr>
          </a:p>
        </p:txBody>
      </p:sp>
      <p:sp>
        <p:nvSpPr>
          <p:cNvPr id="39966" name="Rectangle 272"/>
          <p:cNvSpPr>
            <a:spLocks noChangeAspect="1" noChangeArrowheads="1"/>
          </p:cNvSpPr>
          <p:nvPr/>
        </p:nvSpPr>
        <p:spPr bwMode="auto">
          <a:xfrm flipH="1">
            <a:off x="1633730" y="3169029"/>
            <a:ext cx="22369" cy="18472"/>
          </a:xfrm>
          <a:prstGeom prst="rect">
            <a:avLst/>
          </a:prstGeom>
          <a:solidFill>
            <a:srgbClr val="DDDDDD"/>
          </a:solidFill>
          <a:ln w="12700" algn="ctr">
            <a:solidFill>
              <a:schemeClr val="tx1"/>
            </a:solidFill>
            <a:miter lim="800000"/>
            <a:headEnd/>
            <a:tailEnd/>
          </a:ln>
        </p:spPr>
        <p:txBody>
          <a:bodyPr wrap="none" anchor="ctr"/>
          <a:lstStyle/>
          <a:p>
            <a:endParaRPr lang="en-US">
              <a:solidFill>
                <a:srgbClr val="000000"/>
              </a:solidFill>
            </a:endParaRPr>
          </a:p>
        </p:txBody>
      </p:sp>
      <p:sp>
        <p:nvSpPr>
          <p:cNvPr id="39967" name="Line 273"/>
          <p:cNvSpPr>
            <a:spLocks noChangeAspect="1" noChangeShapeType="1"/>
          </p:cNvSpPr>
          <p:nvPr/>
        </p:nvSpPr>
        <p:spPr bwMode="auto">
          <a:xfrm flipH="1">
            <a:off x="1735410" y="3228141"/>
            <a:ext cx="0" cy="20319"/>
          </a:xfrm>
          <a:prstGeom prst="line">
            <a:avLst/>
          </a:prstGeom>
          <a:noFill/>
          <a:ln w="12700">
            <a:solidFill>
              <a:srgbClr val="000000"/>
            </a:solidFill>
            <a:round/>
            <a:headEnd/>
            <a:tailEnd/>
          </a:ln>
        </p:spPr>
        <p:txBody>
          <a:bodyPr/>
          <a:lstStyle/>
          <a:p>
            <a:endParaRPr lang="en-US"/>
          </a:p>
        </p:txBody>
      </p:sp>
      <p:sp>
        <p:nvSpPr>
          <p:cNvPr id="39968" name="Line 274"/>
          <p:cNvSpPr>
            <a:spLocks noChangeAspect="1" noChangeShapeType="1"/>
          </p:cNvSpPr>
          <p:nvPr/>
        </p:nvSpPr>
        <p:spPr bwMode="auto">
          <a:xfrm flipH="1">
            <a:off x="1735410" y="3228141"/>
            <a:ext cx="0" cy="20319"/>
          </a:xfrm>
          <a:prstGeom prst="line">
            <a:avLst/>
          </a:prstGeom>
          <a:noFill/>
          <a:ln w="12700">
            <a:solidFill>
              <a:srgbClr val="000000"/>
            </a:solidFill>
            <a:round/>
            <a:headEnd/>
            <a:tailEnd/>
          </a:ln>
        </p:spPr>
        <p:txBody>
          <a:bodyPr/>
          <a:lstStyle/>
          <a:p>
            <a:endParaRPr lang="en-US"/>
          </a:p>
        </p:txBody>
      </p:sp>
      <p:sp>
        <p:nvSpPr>
          <p:cNvPr id="39969" name="Rectangle 275"/>
          <p:cNvSpPr>
            <a:spLocks noChangeAspect="1" noChangeArrowheads="1"/>
          </p:cNvSpPr>
          <p:nvPr/>
        </p:nvSpPr>
        <p:spPr bwMode="auto">
          <a:xfrm flipH="1">
            <a:off x="1676435" y="3194891"/>
            <a:ext cx="24404" cy="20319"/>
          </a:xfrm>
          <a:prstGeom prst="rect">
            <a:avLst/>
          </a:prstGeom>
          <a:solidFill>
            <a:srgbClr val="DDDDDD"/>
          </a:solidFill>
          <a:ln w="12700">
            <a:solidFill>
              <a:schemeClr val="tx1"/>
            </a:solidFill>
            <a:miter lim="800000"/>
            <a:headEnd/>
            <a:tailEnd/>
          </a:ln>
        </p:spPr>
        <p:txBody>
          <a:bodyPr wrap="none" anchor="ctr"/>
          <a:lstStyle/>
          <a:p>
            <a:endParaRPr lang="en-US">
              <a:solidFill>
                <a:srgbClr val="000000"/>
              </a:solidFill>
            </a:endParaRPr>
          </a:p>
        </p:txBody>
      </p:sp>
      <p:sp>
        <p:nvSpPr>
          <p:cNvPr id="39970" name="Rectangle 276"/>
          <p:cNvSpPr>
            <a:spLocks noChangeAspect="1" noChangeArrowheads="1"/>
          </p:cNvSpPr>
          <p:nvPr/>
        </p:nvSpPr>
        <p:spPr bwMode="auto">
          <a:xfrm flipH="1">
            <a:off x="1676435" y="3255851"/>
            <a:ext cx="24404" cy="20319"/>
          </a:xfrm>
          <a:prstGeom prst="rect">
            <a:avLst/>
          </a:prstGeom>
          <a:solidFill>
            <a:srgbClr val="DDDDDD"/>
          </a:solidFill>
          <a:ln w="12700">
            <a:solidFill>
              <a:schemeClr val="tx1"/>
            </a:solidFill>
            <a:miter lim="800000"/>
            <a:headEnd/>
            <a:tailEnd/>
          </a:ln>
        </p:spPr>
        <p:txBody>
          <a:bodyPr wrap="none" anchor="ctr"/>
          <a:lstStyle/>
          <a:p>
            <a:endParaRPr lang="en-US">
              <a:solidFill>
                <a:srgbClr val="000000"/>
              </a:solidFill>
            </a:endParaRPr>
          </a:p>
        </p:txBody>
      </p:sp>
      <p:sp>
        <p:nvSpPr>
          <p:cNvPr id="107" name="Rectangle 277"/>
          <p:cNvSpPr>
            <a:spLocks noChangeAspect="1" noChangeArrowheads="1"/>
          </p:cNvSpPr>
          <p:nvPr/>
        </p:nvSpPr>
        <p:spPr bwMode="auto">
          <a:xfrm flipH="1">
            <a:off x="1713050" y="3181107"/>
            <a:ext cx="12834" cy="109087"/>
          </a:xfrm>
          <a:prstGeom prst="rect">
            <a:avLst/>
          </a:prstGeom>
          <a:gradFill rotWithShape="1">
            <a:gsLst>
              <a:gs pos="0">
                <a:schemeClr val="tx2"/>
              </a:gs>
              <a:gs pos="50000">
                <a:schemeClr val="tx2">
                  <a:gamma/>
                  <a:tint val="0"/>
                  <a:invGamma/>
                </a:schemeClr>
              </a:gs>
              <a:gs pos="100000">
                <a:schemeClr val="tx2"/>
              </a:gs>
            </a:gsLst>
            <a:lin ang="5400000" scaled="1"/>
          </a:gradFill>
          <a:ln w="12700">
            <a:solidFill>
              <a:schemeClr val="tx1"/>
            </a:solidFill>
            <a:miter lim="800000"/>
            <a:headEnd/>
            <a:tailEnd/>
          </a:ln>
          <a:effectLst/>
        </p:spPr>
        <p:txBody>
          <a:bodyPr wrap="none" anchor="ctr"/>
          <a:lstStyle/>
          <a:p>
            <a:pPr>
              <a:defRPr/>
            </a:pPr>
            <a:endParaRPr lang="en-US">
              <a:solidFill>
                <a:srgbClr val="000000"/>
              </a:solidFill>
            </a:endParaRPr>
          </a:p>
        </p:txBody>
      </p:sp>
      <p:sp>
        <p:nvSpPr>
          <p:cNvPr id="108" name="Rectangle 278"/>
          <p:cNvSpPr>
            <a:spLocks noChangeAspect="1" noChangeArrowheads="1"/>
          </p:cNvSpPr>
          <p:nvPr/>
        </p:nvSpPr>
        <p:spPr bwMode="auto">
          <a:xfrm flipH="1">
            <a:off x="1700216" y="3178969"/>
            <a:ext cx="12834" cy="111225"/>
          </a:xfrm>
          <a:prstGeom prst="rect">
            <a:avLst/>
          </a:prstGeom>
          <a:gradFill rotWithShape="1">
            <a:gsLst>
              <a:gs pos="0">
                <a:schemeClr val="tx2"/>
              </a:gs>
              <a:gs pos="50000">
                <a:schemeClr val="tx2">
                  <a:gamma/>
                  <a:tint val="0"/>
                  <a:invGamma/>
                </a:schemeClr>
              </a:gs>
              <a:gs pos="100000">
                <a:schemeClr val="tx2"/>
              </a:gs>
            </a:gsLst>
            <a:lin ang="5400000" scaled="1"/>
          </a:gradFill>
          <a:ln w="12700">
            <a:solidFill>
              <a:schemeClr val="tx1"/>
            </a:solidFill>
            <a:miter lim="800000"/>
            <a:headEnd/>
            <a:tailEnd/>
          </a:ln>
          <a:effectLst/>
        </p:spPr>
        <p:txBody>
          <a:bodyPr wrap="none" anchor="ctr"/>
          <a:lstStyle/>
          <a:p>
            <a:pPr>
              <a:defRPr/>
            </a:pPr>
            <a:endParaRPr lang="en-US">
              <a:solidFill>
                <a:srgbClr val="000000"/>
              </a:solidFill>
            </a:endParaRPr>
          </a:p>
        </p:txBody>
      </p:sp>
      <p:sp>
        <p:nvSpPr>
          <p:cNvPr id="39973" name="Rectangle 279"/>
          <p:cNvSpPr>
            <a:spLocks noChangeAspect="1" noChangeArrowheads="1"/>
          </p:cNvSpPr>
          <p:nvPr/>
        </p:nvSpPr>
        <p:spPr bwMode="auto">
          <a:xfrm flipH="1">
            <a:off x="1676435" y="3211516"/>
            <a:ext cx="12202" cy="48029"/>
          </a:xfrm>
          <a:prstGeom prst="rect">
            <a:avLst/>
          </a:prstGeom>
          <a:solidFill>
            <a:srgbClr val="6EE8EE"/>
          </a:solidFill>
          <a:ln w="12700">
            <a:solidFill>
              <a:schemeClr val="tx1"/>
            </a:solidFill>
            <a:miter lim="800000"/>
            <a:headEnd/>
            <a:tailEnd/>
          </a:ln>
        </p:spPr>
        <p:txBody>
          <a:bodyPr wrap="none" anchor="ctr"/>
          <a:lstStyle/>
          <a:p>
            <a:endParaRPr lang="en-US">
              <a:solidFill>
                <a:srgbClr val="000000"/>
              </a:solidFill>
            </a:endParaRPr>
          </a:p>
        </p:txBody>
      </p:sp>
      <p:sp>
        <p:nvSpPr>
          <p:cNvPr id="39974" name="Line 280"/>
          <p:cNvSpPr>
            <a:spLocks noChangeAspect="1" noChangeShapeType="1"/>
          </p:cNvSpPr>
          <p:nvPr/>
        </p:nvSpPr>
        <p:spPr bwMode="auto">
          <a:xfrm flipH="1">
            <a:off x="1733376" y="3196738"/>
            <a:ext cx="0" cy="22167"/>
          </a:xfrm>
          <a:prstGeom prst="line">
            <a:avLst/>
          </a:prstGeom>
          <a:noFill/>
          <a:ln w="28575">
            <a:solidFill>
              <a:schemeClr val="tx1"/>
            </a:solidFill>
            <a:round/>
            <a:headEnd/>
            <a:tailEnd/>
          </a:ln>
        </p:spPr>
        <p:txBody>
          <a:bodyPr wrap="none" anchor="ctr"/>
          <a:lstStyle/>
          <a:p>
            <a:endParaRPr lang="en-US"/>
          </a:p>
        </p:txBody>
      </p:sp>
      <p:sp>
        <p:nvSpPr>
          <p:cNvPr id="39975" name="Line 281"/>
          <p:cNvSpPr>
            <a:spLocks noChangeAspect="1" noChangeShapeType="1"/>
          </p:cNvSpPr>
          <p:nvPr/>
        </p:nvSpPr>
        <p:spPr bwMode="auto">
          <a:xfrm flipH="1">
            <a:off x="1735410" y="3252156"/>
            <a:ext cx="0" cy="24014"/>
          </a:xfrm>
          <a:prstGeom prst="line">
            <a:avLst/>
          </a:prstGeom>
          <a:noFill/>
          <a:ln w="28575">
            <a:solidFill>
              <a:schemeClr val="tx1"/>
            </a:solidFill>
            <a:round/>
            <a:headEnd/>
            <a:tailEnd/>
          </a:ln>
        </p:spPr>
        <p:txBody>
          <a:bodyPr wrap="none" anchor="ctr"/>
          <a:lstStyle/>
          <a:p>
            <a:endParaRPr lang="en-US"/>
          </a:p>
        </p:txBody>
      </p:sp>
      <p:sp>
        <p:nvSpPr>
          <p:cNvPr id="39976" name="Rectangle 282"/>
          <p:cNvSpPr>
            <a:spLocks noChangeAspect="1" noChangeArrowheads="1"/>
          </p:cNvSpPr>
          <p:nvPr/>
        </p:nvSpPr>
        <p:spPr bwMode="auto">
          <a:xfrm flipH="1">
            <a:off x="1727276" y="3172723"/>
            <a:ext cx="14235" cy="20319"/>
          </a:xfrm>
          <a:prstGeom prst="rect">
            <a:avLst/>
          </a:prstGeom>
          <a:solidFill>
            <a:srgbClr val="C56D15"/>
          </a:solidFill>
          <a:ln w="12700" algn="ctr">
            <a:solidFill>
              <a:schemeClr val="tx1"/>
            </a:solidFill>
            <a:miter lim="800000"/>
            <a:headEnd/>
            <a:tailEnd/>
          </a:ln>
        </p:spPr>
        <p:txBody>
          <a:bodyPr wrap="none" anchor="ctr"/>
          <a:lstStyle/>
          <a:p>
            <a:endParaRPr lang="en-US">
              <a:solidFill>
                <a:srgbClr val="000000"/>
              </a:solidFill>
            </a:endParaRPr>
          </a:p>
        </p:txBody>
      </p:sp>
      <p:sp>
        <p:nvSpPr>
          <p:cNvPr id="113" name="Rectangle 283"/>
          <p:cNvSpPr>
            <a:spLocks noChangeAspect="1" noChangeArrowheads="1"/>
          </p:cNvSpPr>
          <p:nvPr/>
        </p:nvSpPr>
        <p:spPr bwMode="auto">
          <a:xfrm flipH="1" flipV="1">
            <a:off x="1768663" y="3168272"/>
            <a:ext cx="4278" cy="113365"/>
          </a:xfrm>
          <a:prstGeom prst="rect">
            <a:avLst/>
          </a:prstGeom>
          <a:gradFill rotWithShape="1">
            <a:gsLst>
              <a:gs pos="0">
                <a:schemeClr val="tx2"/>
              </a:gs>
              <a:gs pos="50000">
                <a:schemeClr val="tx2">
                  <a:gamma/>
                  <a:tint val="0"/>
                  <a:invGamma/>
                </a:schemeClr>
              </a:gs>
              <a:gs pos="100000">
                <a:schemeClr val="tx2"/>
              </a:gs>
            </a:gsLst>
            <a:lin ang="5400000" scaled="1"/>
          </a:gradFill>
          <a:ln w="12700">
            <a:solidFill>
              <a:schemeClr val="tx1"/>
            </a:solidFill>
            <a:miter lim="800000"/>
            <a:headEnd/>
            <a:tailEnd/>
          </a:ln>
          <a:effectLst/>
        </p:spPr>
        <p:txBody>
          <a:bodyPr wrap="none" anchor="ctr"/>
          <a:lstStyle/>
          <a:p>
            <a:pPr>
              <a:defRPr/>
            </a:pPr>
            <a:endParaRPr lang="en-US">
              <a:solidFill>
                <a:srgbClr val="000000"/>
              </a:solidFill>
            </a:endParaRPr>
          </a:p>
        </p:txBody>
      </p:sp>
      <p:sp>
        <p:nvSpPr>
          <p:cNvPr id="39978" name="Rectangle 284"/>
          <p:cNvSpPr>
            <a:spLocks noChangeAspect="1" noChangeArrowheads="1"/>
          </p:cNvSpPr>
          <p:nvPr/>
        </p:nvSpPr>
        <p:spPr bwMode="auto">
          <a:xfrm flipH="1" flipV="1">
            <a:off x="1727276" y="3183808"/>
            <a:ext cx="40672" cy="11083"/>
          </a:xfrm>
          <a:prstGeom prst="rect">
            <a:avLst/>
          </a:prstGeom>
          <a:solidFill>
            <a:srgbClr val="DDDDDD"/>
          </a:solidFill>
          <a:ln w="12700">
            <a:solidFill>
              <a:schemeClr val="tx1"/>
            </a:solidFill>
            <a:miter lim="800000"/>
            <a:headEnd/>
            <a:tailEnd/>
          </a:ln>
        </p:spPr>
        <p:txBody>
          <a:bodyPr wrap="none" anchor="ctr"/>
          <a:lstStyle/>
          <a:p>
            <a:endParaRPr lang="en-US">
              <a:solidFill>
                <a:srgbClr val="000000"/>
              </a:solidFill>
            </a:endParaRPr>
          </a:p>
        </p:txBody>
      </p:sp>
      <p:sp>
        <p:nvSpPr>
          <p:cNvPr id="39979" name="Rectangle 285"/>
          <p:cNvSpPr>
            <a:spLocks noChangeAspect="1" noChangeArrowheads="1"/>
          </p:cNvSpPr>
          <p:nvPr/>
        </p:nvSpPr>
        <p:spPr bwMode="auto">
          <a:xfrm flipH="1" flipV="1">
            <a:off x="1725241" y="3254003"/>
            <a:ext cx="42705" cy="11083"/>
          </a:xfrm>
          <a:prstGeom prst="rect">
            <a:avLst/>
          </a:prstGeom>
          <a:solidFill>
            <a:srgbClr val="DDDDDD"/>
          </a:solidFill>
          <a:ln w="12700">
            <a:solidFill>
              <a:schemeClr val="tx1"/>
            </a:solidFill>
            <a:miter lim="800000"/>
            <a:headEnd/>
            <a:tailEnd/>
          </a:ln>
        </p:spPr>
        <p:txBody>
          <a:bodyPr wrap="none" anchor="ctr"/>
          <a:lstStyle/>
          <a:p>
            <a:endParaRPr lang="en-US">
              <a:solidFill>
                <a:srgbClr val="000000"/>
              </a:solidFill>
            </a:endParaRPr>
          </a:p>
        </p:txBody>
      </p:sp>
      <p:sp>
        <p:nvSpPr>
          <p:cNvPr id="116" name="Rectangle 286"/>
          <p:cNvSpPr>
            <a:spLocks noChangeAspect="1" noChangeArrowheads="1"/>
          </p:cNvSpPr>
          <p:nvPr/>
        </p:nvSpPr>
        <p:spPr bwMode="auto">
          <a:xfrm flipH="1" flipV="1">
            <a:off x="1779358" y="3168272"/>
            <a:ext cx="12834" cy="113365"/>
          </a:xfrm>
          <a:prstGeom prst="rect">
            <a:avLst/>
          </a:prstGeom>
          <a:gradFill rotWithShape="1">
            <a:gsLst>
              <a:gs pos="0">
                <a:schemeClr val="tx2"/>
              </a:gs>
              <a:gs pos="50000">
                <a:schemeClr val="tx2">
                  <a:gamma/>
                  <a:tint val="0"/>
                  <a:invGamma/>
                </a:schemeClr>
              </a:gs>
              <a:gs pos="100000">
                <a:schemeClr val="tx2"/>
              </a:gs>
            </a:gsLst>
            <a:lin ang="5400000" scaled="1"/>
          </a:gradFill>
          <a:ln w="12700">
            <a:solidFill>
              <a:schemeClr val="tx1"/>
            </a:solidFill>
            <a:miter lim="800000"/>
            <a:headEnd/>
            <a:tailEnd/>
          </a:ln>
          <a:effectLst/>
        </p:spPr>
        <p:txBody>
          <a:bodyPr wrap="none" anchor="ctr"/>
          <a:lstStyle/>
          <a:p>
            <a:pPr>
              <a:defRPr/>
            </a:pPr>
            <a:endParaRPr lang="en-US">
              <a:solidFill>
                <a:srgbClr val="000000"/>
              </a:solidFill>
            </a:endParaRPr>
          </a:p>
        </p:txBody>
      </p:sp>
      <p:sp>
        <p:nvSpPr>
          <p:cNvPr id="39981" name="Freeform 287"/>
          <p:cNvSpPr>
            <a:spLocks noChangeAspect="1"/>
          </p:cNvSpPr>
          <p:nvPr/>
        </p:nvSpPr>
        <p:spPr bwMode="auto">
          <a:xfrm flipH="1" flipV="1">
            <a:off x="2632225" y="3193044"/>
            <a:ext cx="69142" cy="60959"/>
          </a:xfrm>
          <a:custGeom>
            <a:avLst/>
            <a:gdLst>
              <a:gd name="T0" fmla="*/ 0 w 570"/>
              <a:gd name="T1" fmla="*/ 0 h 576"/>
              <a:gd name="T2" fmla="*/ 0 w 570"/>
              <a:gd name="T3" fmla="*/ 0 h 576"/>
              <a:gd name="T4" fmla="*/ 0 w 570"/>
              <a:gd name="T5" fmla="*/ 0 h 576"/>
              <a:gd name="T6" fmla="*/ 0 w 570"/>
              <a:gd name="T7" fmla="*/ 0 h 576"/>
              <a:gd name="T8" fmla="*/ 0 w 570"/>
              <a:gd name="T9" fmla="*/ 0 h 576"/>
              <a:gd name="T10" fmla="*/ 0 w 570"/>
              <a:gd name="T11" fmla="*/ 0 h 576"/>
              <a:gd name="T12" fmla="*/ 0 w 570"/>
              <a:gd name="T13" fmla="*/ 0 h 576"/>
              <a:gd name="T14" fmla="*/ 0 w 570"/>
              <a:gd name="T15" fmla="*/ 0 h 576"/>
              <a:gd name="T16" fmla="*/ 0 w 570"/>
              <a:gd name="T17" fmla="*/ 0 h 576"/>
              <a:gd name="T18" fmla="*/ 0 w 570"/>
              <a:gd name="T19" fmla="*/ 0 h 576"/>
              <a:gd name="T20" fmla="*/ 0 w 570"/>
              <a:gd name="T21" fmla="*/ 0 h 576"/>
              <a:gd name="T22" fmla="*/ 0 w 570"/>
              <a:gd name="T23" fmla="*/ 0 h 576"/>
              <a:gd name="T24" fmla="*/ 0 w 570"/>
              <a:gd name="T25" fmla="*/ 0 h 576"/>
              <a:gd name="T26" fmla="*/ 0 w 570"/>
              <a:gd name="T27" fmla="*/ 0 h 576"/>
              <a:gd name="T28" fmla="*/ 0 w 570"/>
              <a:gd name="T29" fmla="*/ 0 h 576"/>
              <a:gd name="T30" fmla="*/ 0 w 570"/>
              <a:gd name="T31" fmla="*/ 0 h 576"/>
              <a:gd name="T32" fmla="*/ 0 w 570"/>
              <a:gd name="T33" fmla="*/ 0 h 576"/>
              <a:gd name="T34" fmla="*/ 0 w 570"/>
              <a:gd name="T35" fmla="*/ 0 h 576"/>
              <a:gd name="T36" fmla="*/ 0 w 570"/>
              <a:gd name="T37" fmla="*/ 0 h 576"/>
              <a:gd name="T38" fmla="*/ 0 w 570"/>
              <a:gd name="T39" fmla="*/ 0 h 576"/>
              <a:gd name="T40" fmla="*/ 0 w 570"/>
              <a:gd name="T41" fmla="*/ 0 h 576"/>
              <a:gd name="T42" fmla="*/ 0 w 570"/>
              <a:gd name="T43" fmla="*/ 0 h 576"/>
              <a:gd name="T44" fmla="*/ 0 w 570"/>
              <a:gd name="T45" fmla="*/ 0 h 576"/>
              <a:gd name="T46" fmla="*/ 0 w 570"/>
              <a:gd name="T47" fmla="*/ 0 h 576"/>
              <a:gd name="T48" fmla="*/ 0 w 570"/>
              <a:gd name="T49" fmla="*/ 0 h 576"/>
              <a:gd name="T50" fmla="*/ 0 w 570"/>
              <a:gd name="T51" fmla="*/ 0 h 576"/>
              <a:gd name="T52" fmla="*/ 0 w 570"/>
              <a:gd name="T53" fmla="*/ 0 h 576"/>
              <a:gd name="T54" fmla="*/ 0 w 570"/>
              <a:gd name="T55" fmla="*/ 0 h 576"/>
              <a:gd name="T56" fmla="*/ 0 w 570"/>
              <a:gd name="T57" fmla="*/ 0 h 576"/>
              <a:gd name="T58" fmla="*/ 0 w 570"/>
              <a:gd name="T59" fmla="*/ 0 h 576"/>
              <a:gd name="T60" fmla="*/ 0 w 570"/>
              <a:gd name="T61" fmla="*/ 0 h 576"/>
              <a:gd name="T62" fmla="*/ 0 w 570"/>
              <a:gd name="T63" fmla="*/ 0 h 576"/>
              <a:gd name="T64" fmla="*/ 0 w 570"/>
              <a:gd name="T65" fmla="*/ 0 h 576"/>
              <a:gd name="T66" fmla="*/ 0 w 570"/>
              <a:gd name="T67" fmla="*/ 0 h 576"/>
              <a:gd name="T68" fmla="*/ 0 w 570"/>
              <a:gd name="T69" fmla="*/ 0 h 576"/>
              <a:gd name="T70" fmla="*/ 0 w 570"/>
              <a:gd name="T71" fmla="*/ 0 h 576"/>
              <a:gd name="T72" fmla="*/ 0 w 570"/>
              <a:gd name="T73" fmla="*/ 0 h 576"/>
              <a:gd name="T74" fmla="*/ 0 w 570"/>
              <a:gd name="T75" fmla="*/ 0 h 576"/>
              <a:gd name="T76" fmla="*/ 0 w 570"/>
              <a:gd name="T77" fmla="*/ 0 h 576"/>
              <a:gd name="T78" fmla="*/ 0 w 570"/>
              <a:gd name="T79" fmla="*/ 0 h 576"/>
              <a:gd name="T80" fmla="*/ 0 w 570"/>
              <a:gd name="T81" fmla="*/ 0 h 576"/>
              <a:gd name="T82" fmla="*/ 0 w 570"/>
              <a:gd name="T83" fmla="*/ 0 h 576"/>
              <a:gd name="T84" fmla="*/ 0 w 570"/>
              <a:gd name="T85" fmla="*/ 0 h 576"/>
              <a:gd name="T86" fmla="*/ 0 w 570"/>
              <a:gd name="T87" fmla="*/ 0 h 57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70"/>
              <a:gd name="T133" fmla="*/ 0 h 576"/>
              <a:gd name="T134" fmla="*/ 570 w 570"/>
              <a:gd name="T135" fmla="*/ 576 h 57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70" h="576">
                <a:moveTo>
                  <a:pt x="0" y="0"/>
                </a:moveTo>
                <a:lnTo>
                  <a:pt x="13" y="18"/>
                </a:lnTo>
                <a:lnTo>
                  <a:pt x="27" y="35"/>
                </a:lnTo>
                <a:lnTo>
                  <a:pt x="41" y="53"/>
                </a:lnTo>
                <a:lnTo>
                  <a:pt x="54" y="70"/>
                </a:lnTo>
                <a:lnTo>
                  <a:pt x="67" y="87"/>
                </a:lnTo>
                <a:lnTo>
                  <a:pt x="81" y="104"/>
                </a:lnTo>
                <a:lnTo>
                  <a:pt x="95" y="120"/>
                </a:lnTo>
                <a:lnTo>
                  <a:pt x="107" y="136"/>
                </a:lnTo>
                <a:lnTo>
                  <a:pt x="122" y="152"/>
                </a:lnTo>
                <a:lnTo>
                  <a:pt x="135" y="168"/>
                </a:lnTo>
                <a:lnTo>
                  <a:pt x="148" y="184"/>
                </a:lnTo>
                <a:lnTo>
                  <a:pt x="162" y="200"/>
                </a:lnTo>
                <a:lnTo>
                  <a:pt x="175" y="214"/>
                </a:lnTo>
                <a:lnTo>
                  <a:pt x="188" y="229"/>
                </a:lnTo>
                <a:lnTo>
                  <a:pt x="202" y="244"/>
                </a:lnTo>
                <a:lnTo>
                  <a:pt x="216" y="259"/>
                </a:lnTo>
                <a:lnTo>
                  <a:pt x="229" y="274"/>
                </a:lnTo>
                <a:lnTo>
                  <a:pt x="243" y="288"/>
                </a:lnTo>
                <a:lnTo>
                  <a:pt x="256" y="302"/>
                </a:lnTo>
                <a:lnTo>
                  <a:pt x="269" y="316"/>
                </a:lnTo>
                <a:lnTo>
                  <a:pt x="283" y="330"/>
                </a:lnTo>
                <a:lnTo>
                  <a:pt x="297" y="343"/>
                </a:lnTo>
                <a:lnTo>
                  <a:pt x="310" y="357"/>
                </a:lnTo>
                <a:lnTo>
                  <a:pt x="324" y="370"/>
                </a:lnTo>
                <a:lnTo>
                  <a:pt x="337" y="383"/>
                </a:lnTo>
                <a:lnTo>
                  <a:pt x="351" y="396"/>
                </a:lnTo>
                <a:lnTo>
                  <a:pt x="364" y="409"/>
                </a:lnTo>
                <a:lnTo>
                  <a:pt x="378" y="421"/>
                </a:lnTo>
                <a:lnTo>
                  <a:pt x="391" y="433"/>
                </a:lnTo>
                <a:lnTo>
                  <a:pt x="405" y="445"/>
                </a:lnTo>
                <a:lnTo>
                  <a:pt x="418" y="457"/>
                </a:lnTo>
                <a:lnTo>
                  <a:pt x="432" y="469"/>
                </a:lnTo>
                <a:lnTo>
                  <a:pt x="445" y="480"/>
                </a:lnTo>
                <a:lnTo>
                  <a:pt x="459" y="492"/>
                </a:lnTo>
                <a:lnTo>
                  <a:pt x="473" y="502"/>
                </a:lnTo>
                <a:lnTo>
                  <a:pt x="486" y="513"/>
                </a:lnTo>
                <a:lnTo>
                  <a:pt x="499" y="524"/>
                </a:lnTo>
                <a:lnTo>
                  <a:pt x="513" y="534"/>
                </a:lnTo>
                <a:lnTo>
                  <a:pt x="526" y="545"/>
                </a:lnTo>
                <a:lnTo>
                  <a:pt x="540" y="554"/>
                </a:lnTo>
                <a:lnTo>
                  <a:pt x="554" y="565"/>
                </a:lnTo>
                <a:lnTo>
                  <a:pt x="567" y="575"/>
                </a:lnTo>
                <a:lnTo>
                  <a:pt x="570" y="576"/>
                </a:lnTo>
              </a:path>
            </a:pathLst>
          </a:custGeom>
          <a:noFill/>
          <a:ln w="12700" cmpd="sng">
            <a:solidFill>
              <a:srgbClr val="000000"/>
            </a:solidFill>
            <a:prstDash val="solid"/>
            <a:round/>
            <a:headEnd/>
            <a:tailEnd/>
          </a:ln>
        </p:spPr>
        <p:txBody>
          <a:bodyPr/>
          <a:lstStyle/>
          <a:p>
            <a:endParaRPr lang="en-US"/>
          </a:p>
        </p:txBody>
      </p:sp>
      <p:sp>
        <p:nvSpPr>
          <p:cNvPr id="39982" name="Line 288"/>
          <p:cNvSpPr>
            <a:spLocks noChangeAspect="1" noChangeShapeType="1"/>
          </p:cNvSpPr>
          <p:nvPr/>
        </p:nvSpPr>
        <p:spPr bwMode="auto">
          <a:xfrm flipH="1" flipV="1">
            <a:off x="2632225" y="3183808"/>
            <a:ext cx="69142" cy="0"/>
          </a:xfrm>
          <a:prstGeom prst="line">
            <a:avLst/>
          </a:prstGeom>
          <a:noFill/>
          <a:ln w="12700">
            <a:solidFill>
              <a:srgbClr val="000000"/>
            </a:solidFill>
            <a:round/>
            <a:headEnd/>
            <a:tailEnd/>
          </a:ln>
        </p:spPr>
        <p:txBody>
          <a:bodyPr/>
          <a:lstStyle/>
          <a:p>
            <a:endParaRPr lang="en-US"/>
          </a:p>
        </p:txBody>
      </p:sp>
      <p:sp>
        <p:nvSpPr>
          <p:cNvPr id="39983" name="Line 289"/>
          <p:cNvSpPr>
            <a:spLocks noChangeAspect="1" noChangeShapeType="1"/>
          </p:cNvSpPr>
          <p:nvPr/>
        </p:nvSpPr>
        <p:spPr bwMode="auto">
          <a:xfrm flipH="1" flipV="1">
            <a:off x="2701366" y="3183808"/>
            <a:ext cx="0" cy="70196"/>
          </a:xfrm>
          <a:prstGeom prst="line">
            <a:avLst/>
          </a:prstGeom>
          <a:noFill/>
          <a:ln w="12700">
            <a:solidFill>
              <a:srgbClr val="000000"/>
            </a:solidFill>
            <a:round/>
            <a:headEnd/>
            <a:tailEnd/>
          </a:ln>
        </p:spPr>
        <p:txBody>
          <a:bodyPr/>
          <a:lstStyle/>
          <a:p>
            <a:endParaRPr lang="en-US"/>
          </a:p>
        </p:txBody>
      </p:sp>
      <p:sp>
        <p:nvSpPr>
          <p:cNvPr id="39984" name="Line 290"/>
          <p:cNvSpPr>
            <a:spLocks noChangeAspect="1" noChangeShapeType="1"/>
          </p:cNvSpPr>
          <p:nvPr/>
        </p:nvSpPr>
        <p:spPr bwMode="auto">
          <a:xfrm flipH="1" flipV="1">
            <a:off x="2624091" y="3183808"/>
            <a:ext cx="0" cy="9236"/>
          </a:xfrm>
          <a:prstGeom prst="line">
            <a:avLst/>
          </a:prstGeom>
          <a:noFill/>
          <a:ln w="12700">
            <a:solidFill>
              <a:srgbClr val="000000"/>
            </a:solidFill>
            <a:round/>
            <a:headEnd/>
            <a:tailEnd/>
          </a:ln>
        </p:spPr>
        <p:txBody>
          <a:bodyPr/>
          <a:lstStyle/>
          <a:p>
            <a:endParaRPr lang="en-US"/>
          </a:p>
        </p:txBody>
      </p:sp>
      <p:sp>
        <p:nvSpPr>
          <p:cNvPr id="121" name="Rectangle 291"/>
          <p:cNvSpPr>
            <a:spLocks noChangeAspect="1" noChangeArrowheads="1"/>
          </p:cNvSpPr>
          <p:nvPr/>
        </p:nvSpPr>
        <p:spPr bwMode="auto">
          <a:xfrm flipH="1" flipV="1">
            <a:off x="2579324" y="3170413"/>
            <a:ext cx="10694" cy="111225"/>
          </a:xfrm>
          <a:prstGeom prst="rect">
            <a:avLst/>
          </a:prstGeom>
          <a:gradFill rotWithShape="1">
            <a:gsLst>
              <a:gs pos="0">
                <a:schemeClr val="tx2"/>
              </a:gs>
              <a:gs pos="50000">
                <a:schemeClr val="tx2">
                  <a:gamma/>
                  <a:tint val="0"/>
                  <a:invGamma/>
                </a:schemeClr>
              </a:gs>
              <a:gs pos="100000">
                <a:schemeClr val="tx2"/>
              </a:gs>
            </a:gsLst>
            <a:lin ang="5400000" scaled="1"/>
          </a:gradFill>
          <a:ln w="12700">
            <a:solidFill>
              <a:schemeClr val="tx1"/>
            </a:solidFill>
            <a:miter lim="800000"/>
            <a:headEnd/>
            <a:tailEnd/>
          </a:ln>
          <a:effectLst/>
        </p:spPr>
        <p:txBody>
          <a:bodyPr wrap="none" anchor="ctr"/>
          <a:lstStyle/>
          <a:p>
            <a:pPr>
              <a:defRPr/>
            </a:pPr>
            <a:endParaRPr lang="en-US">
              <a:solidFill>
                <a:srgbClr val="000000"/>
              </a:solidFill>
            </a:endParaRPr>
          </a:p>
        </p:txBody>
      </p:sp>
      <p:sp>
        <p:nvSpPr>
          <p:cNvPr id="122" name="Rectangle 292"/>
          <p:cNvSpPr>
            <a:spLocks noChangeAspect="1" noChangeArrowheads="1"/>
          </p:cNvSpPr>
          <p:nvPr/>
        </p:nvSpPr>
        <p:spPr bwMode="auto">
          <a:xfrm flipH="1" flipV="1">
            <a:off x="2600714" y="3170413"/>
            <a:ext cx="124059" cy="111225"/>
          </a:xfrm>
          <a:prstGeom prst="rect">
            <a:avLst/>
          </a:prstGeom>
          <a:gradFill rotWithShape="1">
            <a:gsLst>
              <a:gs pos="0">
                <a:schemeClr val="bg2">
                  <a:alpha val="50999"/>
                </a:schemeClr>
              </a:gs>
              <a:gs pos="100000">
                <a:schemeClr val="bg2">
                  <a:gamma/>
                  <a:tint val="98431"/>
                  <a:invGamma/>
                  <a:alpha val="52000"/>
                </a:schemeClr>
              </a:gs>
            </a:gsLst>
            <a:lin ang="5400000" scaled="1"/>
          </a:gradFill>
          <a:ln w="12700">
            <a:solidFill>
              <a:schemeClr val="tx1"/>
            </a:solidFill>
            <a:miter lim="800000"/>
            <a:headEnd/>
            <a:tailEnd/>
          </a:ln>
          <a:effectLst/>
        </p:spPr>
        <p:txBody>
          <a:bodyPr wrap="none" anchor="ctr"/>
          <a:lstStyle/>
          <a:p>
            <a:pPr>
              <a:defRPr/>
            </a:pPr>
            <a:endParaRPr lang="en-US">
              <a:solidFill>
                <a:srgbClr val="000000"/>
              </a:solidFill>
            </a:endParaRPr>
          </a:p>
        </p:txBody>
      </p:sp>
      <p:sp>
        <p:nvSpPr>
          <p:cNvPr id="123" name="Rectangle 293"/>
          <p:cNvSpPr>
            <a:spLocks noChangeAspect="1" noChangeArrowheads="1"/>
          </p:cNvSpPr>
          <p:nvPr/>
        </p:nvSpPr>
        <p:spPr bwMode="auto">
          <a:xfrm flipH="1" flipV="1">
            <a:off x="2737606" y="3170413"/>
            <a:ext cx="12834" cy="111225"/>
          </a:xfrm>
          <a:prstGeom prst="rect">
            <a:avLst/>
          </a:prstGeom>
          <a:gradFill rotWithShape="1">
            <a:gsLst>
              <a:gs pos="0">
                <a:schemeClr val="tx2"/>
              </a:gs>
              <a:gs pos="50000">
                <a:schemeClr val="tx2">
                  <a:gamma/>
                  <a:tint val="0"/>
                  <a:invGamma/>
                </a:schemeClr>
              </a:gs>
              <a:gs pos="100000">
                <a:schemeClr val="tx2"/>
              </a:gs>
            </a:gsLst>
            <a:lin ang="5400000" scaled="1"/>
          </a:gradFill>
          <a:ln w="12700">
            <a:solidFill>
              <a:schemeClr val="tx1"/>
            </a:solidFill>
            <a:miter lim="800000"/>
            <a:headEnd/>
            <a:tailEnd/>
          </a:ln>
          <a:effectLst/>
        </p:spPr>
        <p:txBody>
          <a:bodyPr wrap="none" anchor="ctr"/>
          <a:lstStyle/>
          <a:p>
            <a:pPr>
              <a:defRPr/>
            </a:pPr>
            <a:endParaRPr lang="en-US">
              <a:solidFill>
                <a:srgbClr val="000000"/>
              </a:solidFill>
            </a:endParaRPr>
          </a:p>
        </p:txBody>
      </p:sp>
      <p:sp>
        <p:nvSpPr>
          <p:cNvPr id="39988" name="Rectangle 294"/>
          <p:cNvSpPr>
            <a:spLocks noChangeAspect="1" noChangeArrowheads="1"/>
          </p:cNvSpPr>
          <p:nvPr/>
        </p:nvSpPr>
        <p:spPr bwMode="auto">
          <a:xfrm flipH="1" flipV="1">
            <a:off x="2715601" y="3170876"/>
            <a:ext cx="22369" cy="18472"/>
          </a:xfrm>
          <a:prstGeom prst="rect">
            <a:avLst/>
          </a:prstGeom>
          <a:solidFill>
            <a:srgbClr val="DDDDDD"/>
          </a:solidFill>
          <a:ln w="12700" algn="ctr">
            <a:solidFill>
              <a:schemeClr val="tx1"/>
            </a:solidFill>
            <a:miter lim="800000"/>
            <a:headEnd/>
            <a:tailEnd/>
          </a:ln>
        </p:spPr>
        <p:txBody>
          <a:bodyPr wrap="none" anchor="ctr"/>
          <a:lstStyle/>
          <a:p>
            <a:endParaRPr lang="en-US">
              <a:solidFill>
                <a:srgbClr val="000000"/>
              </a:solidFill>
            </a:endParaRPr>
          </a:p>
        </p:txBody>
      </p:sp>
      <p:sp>
        <p:nvSpPr>
          <p:cNvPr id="39989" name="Rectangle 295"/>
          <p:cNvSpPr>
            <a:spLocks noChangeAspect="1" noChangeArrowheads="1"/>
          </p:cNvSpPr>
          <p:nvPr/>
        </p:nvSpPr>
        <p:spPr bwMode="auto">
          <a:xfrm flipH="1" flipV="1">
            <a:off x="2589519" y="3278017"/>
            <a:ext cx="22369" cy="18472"/>
          </a:xfrm>
          <a:prstGeom prst="rect">
            <a:avLst/>
          </a:prstGeom>
          <a:solidFill>
            <a:srgbClr val="DDDDDD"/>
          </a:solidFill>
          <a:ln w="12700" algn="ctr">
            <a:solidFill>
              <a:schemeClr val="tx1"/>
            </a:solidFill>
            <a:miter lim="800000"/>
            <a:headEnd/>
            <a:tailEnd/>
          </a:ln>
        </p:spPr>
        <p:txBody>
          <a:bodyPr wrap="none" anchor="ctr"/>
          <a:lstStyle/>
          <a:p>
            <a:endParaRPr lang="en-US">
              <a:solidFill>
                <a:srgbClr val="000000"/>
              </a:solidFill>
            </a:endParaRPr>
          </a:p>
        </p:txBody>
      </p:sp>
      <p:sp>
        <p:nvSpPr>
          <p:cNvPr id="39990" name="Rectangle 296"/>
          <p:cNvSpPr>
            <a:spLocks noChangeAspect="1" noChangeArrowheads="1"/>
          </p:cNvSpPr>
          <p:nvPr/>
        </p:nvSpPr>
        <p:spPr bwMode="auto">
          <a:xfrm flipH="1" flipV="1">
            <a:off x="2715601" y="3279864"/>
            <a:ext cx="20336" cy="18472"/>
          </a:xfrm>
          <a:prstGeom prst="rect">
            <a:avLst/>
          </a:prstGeom>
          <a:solidFill>
            <a:srgbClr val="DDDDDD"/>
          </a:solidFill>
          <a:ln w="12700" algn="ctr">
            <a:solidFill>
              <a:schemeClr val="tx1"/>
            </a:solidFill>
            <a:miter lim="800000"/>
            <a:headEnd/>
            <a:tailEnd/>
          </a:ln>
        </p:spPr>
        <p:txBody>
          <a:bodyPr wrap="none" anchor="ctr"/>
          <a:lstStyle/>
          <a:p>
            <a:endParaRPr lang="en-US">
              <a:solidFill>
                <a:srgbClr val="000000"/>
              </a:solidFill>
            </a:endParaRPr>
          </a:p>
        </p:txBody>
      </p:sp>
      <p:sp>
        <p:nvSpPr>
          <p:cNvPr id="39991" name="Rectangle 297"/>
          <p:cNvSpPr>
            <a:spLocks noChangeAspect="1" noChangeArrowheads="1"/>
          </p:cNvSpPr>
          <p:nvPr/>
        </p:nvSpPr>
        <p:spPr bwMode="auto">
          <a:xfrm flipH="1" flipV="1">
            <a:off x="2591553" y="3172723"/>
            <a:ext cx="22369" cy="18472"/>
          </a:xfrm>
          <a:prstGeom prst="rect">
            <a:avLst/>
          </a:prstGeom>
          <a:solidFill>
            <a:srgbClr val="DDDDDD"/>
          </a:solidFill>
          <a:ln w="12700" algn="ctr">
            <a:solidFill>
              <a:schemeClr val="tx1"/>
            </a:solidFill>
            <a:miter lim="800000"/>
            <a:headEnd/>
            <a:tailEnd/>
          </a:ln>
        </p:spPr>
        <p:txBody>
          <a:bodyPr wrap="none" anchor="ctr"/>
          <a:lstStyle/>
          <a:p>
            <a:endParaRPr lang="en-US">
              <a:solidFill>
                <a:srgbClr val="000000"/>
              </a:solidFill>
            </a:endParaRPr>
          </a:p>
        </p:txBody>
      </p:sp>
      <p:sp>
        <p:nvSpPr>
          <p:cNvPr id="39992" name="Rectangle 298"/>
          <p:cNvSpPr>
            <a:spLocks noChangeAspect="1" noChangeArrowheads="1"/>
          </p:cNvSpPr>
          <p:nvPr/>
        </p:nvSpPr>
        <p:spPr bwMode="auto">
          <a:xfrm flipH="1" flipV="1">
            <a:off x="2685098" y="3170876"/>
            <a:ext cx="14235" cy="12931"/>
          </a:xfrm>
          <a:prstGeom prst="rect">
            <a:avLst/>
          </a:prstGeom>
          <a:solidFill>
            <a:srgbClr val="D0D6C8"/>
          </a:solidFill>
          <a:ln w="9525">
            <a:solidFill>
              <a:schemeClr val="tx1"/>
            </a:solidFill>
            <a:miter lim="800000"/>
            <a:headEnd/>
            <a:tailEnd/>
          </a:ln>
        </p:spPr>
        <p:txBody>
          <a:bodyPr wrap="none" anchor="ctr"/>
          <a:lstStyle/>
          <a:p>
            <a:endParaRPr lang="en-US">
              <a:solidFill>
                <a:srgbClr val="000000"/>
              </a:solidFill>
            </a:endParaRPr>
          </a:p>
        </p:txBody>
      </p:sp>
      <p:sp>
        <p:nvSpPr>
          <p:cNvPr id="39993" name="Rectangle 299"/>
          <p:cNvSpPr>
            <a:spLocks noChangeAspect="1" noChangeArrowheads="1"/>
          </p:cNvSpPr>
          <p:nvPr/>
        </p:nvSpPr>
        <p:spPr bwMode="auto">
          <a:xfrm flipH="1" flipV="1">
            <a:off x="2638326" y="3170876"/>
            <a:ext cx="16268" cy="12931"/>
          </a:xfrm>
          <a:prstGeom prst="rect">
            <a:avLst/>
          </a:prstGeom>
          <a:solidFill>
            <a:srgbClr val="D0D6C8"/>
          </a:solidFill>
          <a:ln w="9525">
            <a:solidFill>
              <a:schemeClr val="tx1"/>
            </a:solidFill>
            <a:miter lim="800000"/>
            <a:headEnd/>
            <a:tailEnd/>
          </a:ln>
        </p:spPr>
        <p:txBody>
          <a:bodyPr wrap="none" anchor="ctr"/>
          <a:lstStyle/>
          <a:p>
            <a:endParaRPr lang="en-US">
              <a:solidFill>
                <a:srgbClr val="000000"/>
              </a:solidFill>
            </a:endParaRPr>
          </a:p>
        </p:txBody>
      </p:sp>
      <p:sp>
        <p:nvSpPr>
          <p:cNvPr id="39994" name="Rectangle 300"/>
          <p:cNvSpPr>
            <a:spLocks noChangeAspect="1" noChangeArrowheads="1"/>
          </p:cNvSpPr>
          <p:nvPr/>
        </p:nvSpPr>
        <p:spPr bwMode="auto">
          <a:xfrm flipH="1" flipV="1">
            <a:off x="2597654" y="3163487"/>
            <a:ext cx="138284" cy="9236"/>
          </a:xfrm>
          <a:prstGeom prst="rect">
            <a:avLst/>
          </a:prstGeom>
          <a:gradFill rotWithShape="1">
            <a:gsLst>
              <a:gs pos="0">
                <a:srgbClr val="383838"/>
              </a:gs>
              <a:gs pos="50000">
                <a:srgbClr val="DDDDDD"/>
              </a:gs>
              <a:gs pos="100000">
                <a:srgbClr val="383838"/>
              </a:gs>
            </a:gsLst>
            <a:lin ang="0" scaled="1"/>
          </a:gradFill>
          <a:ln w="12700">
            <a:solidFill>
              <a:schemeClr val="tx1"/>
            </a:solidFill>
            <a:miter lim="800000"/>
            <a:headEnd/>
            <a:tailEnd/>
          </a:ln>
        </p:spPr>
        <p:txBody>
          <a:bodyPr wrap="none" anchor="ctr"/>
          <a:lstStyle/>
          <a:p>
            <a:endParaRPr lang="en-US">
              <a:solidFill>
                <a:srgbClr val="000000"/>
              </a:solidFill>
            </a:endParaRPr>
          </a:p>
        </p:txBody>
      </p:sp>
      <p:sp>
        <p:nvSpPr>
          <p:cNvPr id="39995" name="Rectangle 301"/>
          <p:cNvSpPr>
            <a:spLocks noChangeAspect="1" noChangeArrowheads="1"/>
          </p:cNvSpPr>
          <p:nvPr/>
        </p:nvSpPr>
        <p:spPr bwMode="auto">
          <a:xfrm flipH="1" flipV="1">
            <a:off x="2597654" y="3298338"/>
            <a:ext cx="138284" cy="9236"/>
          </a:xfrm>
          <a:prstGeom prst="rect">
            <a:avLst/>
          </a:prstGeom>
          <a:gradFill rotWithShape="1">
            <a:gsLst>
              <a:gs pos="0">
                <a:srgbClr val="383838"/>
              </a:gs>
              <a:gs pos="50000">
                <a:srgbClr val="DDDDDD"/>
              </a:gs>
              <a:gs pos="100000">
                <a:srgbClr val="383838"/>
              </a:gs>
            </a:gsLst>
            <a:lin ang="0" scaled="1"/>
          </a:gradFill>
          <a:ln w="12700">
            <a:solidFill>
              <a:schemeClr val="tx1"/>
            </a:solidFill>
            <a:miter lim="800000"/>
            <a:headEnd/>
            <a:tailEnd/>
          </a:ln>
        </p:spPr>
        <p:txBody>
          <a:bodyPr wrap="none" anchor="ctr"/>
          <a:lstStyle/>
          <a:p>
            <a:endParaRPr lang="en-US">
              <a:solidFill>
                <a:srgbClr val="000000"/>
              </a:solidFill>
            </a:endParaRPr>
          </a:p>
        </p:txBody>
      </p:sp>
      <p:sp>
        <p:nvSpPr>
          <p:cNvPr id="39996" name="Rectangle 302"/>
          <p:cNvSpPr>
            <a:spLocks noChangeAspect="1" noChangeArrowheads="1"/>
          </p:cNvSpPr>
          <p:nvPr/>
        </p:nvSpPr>
        <p:spPr bwMode="auto">
          <a:xfrm flipH="1">
            <a:off x="2567150" y="3313115"/>
            <a:ext cx="197259" cy="42487"/>
          </a:xfrm>
          <a:prstGeom prst="rect">
            <a:avLst/>
          </a:prstGeom>
          <a:gradFill rotWithShape="1">
            <a:gsLst>
              <a:gs pos="0">
                <a:srgbClr val="D0D6C8">
                  <a:alpha val="48000"/>
                </a:srgbClr>
              </a:gs>
              <a:gs pos="100000">
                <a:srgbClr val="CDD3C5">
                  <a:alpha val="50998"/>
                </a:srgbClr>
              </a:gs>
            </a:gsLst>
            <a:lin ang="5400000" scaled="1"/>
          </a:gradFill>
          <a:ln w="12700">
            <a:solidFill>
              <a:schemeClr val="tx1"/>
            </a:solidFill>
            <a:miter lim="800000"/>
            <a:headEnd/>
            <a:tailEnd/>
          </a:ln>
        </p:spPr>
        <p:txBody>
          <a:bodyPr wrap="none" anchor="ctr"/>
          <a:lstStyle/>
          <a:p>
            <a:endParaRPr lang="en-US">
              <a:solidFill>
                <a:srgbClr val="000000"/>
              </a:solidFill>
            </a:endParaRPr>
          </a:p>
        </p:txBody>
      </p:sp>
      <p:grpSp>
        <p:nvGrpSpPr>
          <p:cNvPr id="39997" name="Group 303"/>
          <p:cNvGrpSpPr>
            <a:grpSpLocks noChangeAspect="1"/>
          </p:cNvGrpSpPr>
          <p:nvPr/>
        </p:nvGrpSpPr>
        <p:grpSpPr bwMode="auto">
          <a:xfrm>
            <a:off x="2556981" y="3372228"/>
            <a:ext cx="148452" cy="227213"/>
            <a:chOff x="2530" y="2931"/>
            <a:chExt cx="248" cy="411"/>
          </a:xfrm>
        </p:grpSpPr>
        <p:sp>
          <p:nvSpPr>
            <p:cNvPr id="40049" name="Rectangle 304"/>
            <p:cNvSpPr>
              <a:spLocks noChangeAspect="1" noChangeArrowheads="1"/>
            </p:cNvSpPr>
            <p:nvPr/>
          </p:nvSpPr>
          <p:spPr bwMode="auto">
            <a:xfrm flipV="1">
              <a:off x="2586" y="3023"/>
              <a:ext cx="152" cy="222"/>
            </a:xfrm>
            <a:prstGeom prst="rect">
              <a:avLst/>
            </a:prstGeom>
            <a:solidFill>
              <a:schemeClr val="accent1"/>
            </a:solidFill>
            <a:ln w="9525">
              <a:solidFill>
                <a:schemeClr val="tx1"/>
              </a:solidFill>
              <a:miter lim="800000"/>
              <a:headEnd/>
              <a:tailEnd/>
            </a:ln>
          </p:spPr>
          <p:txBody>
            <a:bodyPr wrap="none" anchor="ctr"/>
            <a:lstStyle/>
            <a:p>
              <a:endParaRPr lang="en-US">
                <a:solidFill>
                  <a:srgbClr val="000000"/>
                </a:solidFill>
              </a:endParaRPr>
            </a:p>
          </p:txBody>
        </p:sp>
        <p:sp>
          <p:nvSpPr>
            <p:cNvPr id="40050" name="Freeform 305"/>
            <p:cNvSpPr>
              <a:spLocks noChangeAspect="1"/>
            </p:cNvSpPr>
            <p:nvPr/>
          </p:nvSpPr>
          <p:spPr bwMode="auto">
            <a:xfrm flipV="1">
              <a:off x="2530" y="3323"/>
              <a:ext cx="0" cy="19"/>
            </a:xfrm>
            <a:custGeom>
              <a:avLst/>
              <a:gdLst>
                <a:gd name="T0" fmla="*/ 0 h 64"/>
                <a:gd name="T1" fmla="*/ 0 h 64"/>
                <a:gd name="T2" fmla="*/ 0 h 64"/>
                <a:gd name="T3" fmla="*/ 0 h 64"/>
                <a:gd name="T4" fmla="*/ 0 h 64"/>
                <a:gd name="T5" fmla="*/ 0 60000 65536"/>
                <a:gd name="T6" fmla="*/ 0 60000 65536"/>
                <a:gd name="T7" fmla="*/ 0 60000 65536"/>
                <a:gd name="T8" fmla="*/ 0 60000 65536"/>
                <a:gd name="T9" fmla="*/ 0 60000 65536"/>
                <a:gd name="T10" fmla="*/ 0 h 64"/>
                <a:gd name="T11" fmla="*/ 64 h 64"/>
              </a:gdLst>
              <a:ahLst/>
              <a:cxnLst>
                <a:cxn ang="T5">
                  <a:pos x="0" y="T0"/>
                </a:cxn>
                <a:cxn ang="T6">
                  <a:pos x="0" y="T1"/>
                </a:cxn>
                <a:cxn ang="T7">
                  <a:pos x="0" y="T2"/>
                </a:cxn>
                <a:cxn ang="T8">
                  <a:pos x="0" y="T3"/>
                </a:cxn>
                <a:cxn ang="T9">
                  <a:pos x="0" y="T4"/>
                </a:cxn>
              </a:cxnLst>
              <a:rect l="0" t="T10" r="0" b="T11"/>
              <a:pathLst>
                <a:path h="64">
                  <a:moveTo>
                    <a:pt x="0" y="0"/>
                  </a:moveTo>
                  <a:lnTo>
                    <a:pt x="0" y="64"/>
                  </a:lnTo>
                  <a:lnTo>
                    <a:pt x="0" y="0"/>
                  </a:lnTo>
                  <a:lnTo>
                    <a:pt x="0" y="64"/>
                  </a:lnTo>
                  <a:lnTo>
                    <a:pt x="0" y="0"/>
                  </a:lnTo>
                </a:path>
              </a:pathLst>
            </a:custGeom>
            <a:noFill/>
            <a:ln w="12700" cmpd="sng">
              <a:solidFill>
                <a:srgbClr val="000000"/>
              </a:solidFill>
              <a:prstDash val="solid"/>
              <a:round/>
              <a:headEnd/>
              <a:tailEnd/>
            </a:ln>
          </p:spPr>
          <p:txBody>
            <a:bodyPr/>
            <a:lstStyle/>
            <a:p>
              <a:endParaRPr lang="en-US"/>
            </a:p>
          </p:txBody>
        </p:sp>
        <p:sp>
          <p:nvSpPr>
            <p:cNvPr id="40051" name="Rectangle 306"/>
            <p:cNvSpPr>
              <a:spLocks noChangeAspect="1" noChangeArrowheads="1"/>
            </p:cNvSpPr>
            <p:nvPr/>
          </p:nvSpPr>
          <p:spPr bwMode="auto">
            <a:xfrm flipV="1">
              <a:off x="2586" y="2967"/>
              <a:ext cx="152" cy="241"/>
            </a:xfrm>
            <a:prstGeom prst="rect">
              <a:avLst/>
            </a:prstGeom>
            <a:gradFill rotWithShape="1">
              <a:gsLst>
                <a:gs pos="0">
                  <a:srgbClr val="DDDDDD">
                    <a:alpha val="49001"/>
                  </a:srgbClr>
                </a:gs>
                <a:gs pos="50000">
                  <a:srgbClr val="FEFEFE">
                    <a:alpha val="49001"/>
                  </a:srgbClr>
                </a:gs>
                <a:gs pos="100000">
                  <a:srgbClr val="DDDDDD">
                    <a:alpha val="49001"/>
                  </a:srgbClr>
                </a:gs>
              </a:gsLst>
              <a:lin ang="0" scaled="1"/>
            </a:gradFill>
            <a:ln w="12700">
              <a:solidFill>
                <a:schemeClr val="tx1"/>
              </a:solidFill>
              <a:miter lim="800000"/>
              <a:headEnd/>
              <a:tailEnd/>
            </a:ln>
          </p:spPr>
          <p:txBody>
            <a:bodyPr wrap="none" anchor="ctr"/>
            <a:lstStyle/>
            <a:p>
              <a:endParaRPr lang="en-US">
                <a:solidFill>
                  <a:srgbClr val="000000"/>
                </a:solidFill>
              </a:endParaRPr>
            </a:p>
          </p:txBody>
        </p:sp>
        <p:sp>
          <p:nvSpPr>
            <p:cNvPr id="40052" name="Rectangle 307"/>
            <p:cNvSpPr>
              <a:spLocks noChangeAspect="1" noChangeArrowheads="1"/>
            </p:cNvSpPr>
            <p:nvPr/>
          </p:nvSpPr>
          <p:spPr bwMode="auto">
            <a:xfrm flipV="1">
              <a:off x="2549" y="3228"/>
              <a:ext cx="35" cy="34"/>
            </a:xfrm>
            <a:prstGeom prst="rect">
              <a:avLst/>
            </a:prstGeom>
            <a:solidFill>
              <a:srgbClr val="DDDDDD"/>
            </a:solidFill>
            <a:ln w="12700" algn="ctr">
              <a:solidFill>
                <a:schemeClr val="tx1"/>
              </a:solidFill>
              <a:miter lim="800000"/>
              <a:headEnd/>
              <a:tailEnd/>
            </a:ln>
          </p:spPr>
          <p:txBody>
            <a:bodyPr wrap="none" anchor="ctr"/>
            <a:lstStyle/>
            <a:p>
              <a:endParaRPr lang="en-US">
                <a:solidFill>
                  <a:srgbClr val="000000"/>
                </a:solidFill>
              </a:endParaRPr>
            </a:p>
          </p:txBody>
        </p:sp>
        <p:sp>
          <p:nvSpPr>
            <p:cNvPr id="40053" name="Rectangle 308"/>
            <p:cNvSpPr>
              <a:spLocks noChangeAspect="1" noChangeArrowheads="1"/>
            </p:cNvSpPr>
            <p:nvPr/>
          </p:nvSpPr>
          <p:spPr bwMode="auto">
            <a:xfrm flipV="1">
              <a:off x="2738" y="3230"/>
              <a:ext cx="35" cy="34"/>
            </a:xfrm>
            <a:prstGeom prst="rect">
              <a:avLst/>
            </a:prstGeom>
            <a:solidFill>
              <a:srgbClr val="DDDDDD"/>
            </a:solidFill>
            <a:ln w="12700" algn="ctr">
              <a:solidFill>
                <a:schemeClr val="tx1"/>
              </a:solidFill>
              <a:miter lim="800000"/>
              <a:headEnd/>
              <a:tailEnd/>
            </a:ln>
          </p:spPr>
          <p:txBody>
            <a:bodyPr wrap="none" anchor="ctr"/>
            <a:lstStyle/>
            <a:p>
              <a:endParaRPr lang="en-US">
                <a:solidFill>
                  <a:srgbClr val="000000"/>
                </a:solidFill>
              </a:endParaRPr>
            </a:p>
          </p:txBody>
        </p:sp>
        <p:sp>
          <p:nvSpPr>
            <p:cNvPr id="40054" name="Rectangle 309"/>
            <p:cNvSpPr>
              <a:spLocks noChangeAspect="1" noChangeArrowheads="1"/>
            </p:cNvSpPr>
            <p:nvPr/>
          </p:nvSpPr>
          <p:spPr bwMode="auto">
            <a:xfrm flipV="1">
              <a:off x="2549" y="2931"/>
              <a:ext cx="229" cy="18"/>
            </a:xfrm>
            <a:prstGeom prst="rect">
              <a:avLst/>
            </a:prstGeom>
            <a:gradFill rotWithShape="1">
              <a:gsLst>
                <a:gs pos="0">
                  <a:srgbClr val="383838"/>
                </a:gs>
                <a:gs pos="50000">
                  <a:srgbClr val="DDDDDD"/>
                </a:gs>
                <a:gs pos="100000">
                  <a:srgbClr val="383838"/>
                </a:gs>
              </a:gsLst>
              <a:lin ang="0" scaled="1"/>
            </a:gradFill>
            <a:ln w="12700">
              <a:solidFill>
                <a:schemeClr val="tx1"/>
              </a:solidFill>
              <a:miter lim="800000"/>
              <a:headEnd/>
              <a:tailEnd/>
            </a:ln>
          </p:spPr>
          <p:txBody>
            <a:bodyPr wrap="none" anchor="ctr"/>
            <a:lstStyle/>
            <a:p>
              <a:endParaRPr lang="en-US">
                <a:solidFill>
                  <a:srgbClr val="000000"/>
                </a:solidFill>
              </a:endParaRPr>
            </a:p>
          </p:txBody>
        </p:sp>
        <p:sp>
          <p:nvSpPr>
            <p:cNvPr id="40055" name="Rectangle 310"/>
            <p:cNvSpPr>
              <a:spLocks noChangeAspect="1" noChangeArrowheads="1"/>
            </p:cNvSpPr>
            <p:nvPr/>
          </p:nvSpPr>
          <p:spPr bwMode="auto">
            <a:xfrm flipV="1">
              <a:off x="2549" y="2952"/>
              <a:ext cx="229" cy="18"/>
            </a:xfrm>
            <a:prstGeom prst="rect">
              <a:avLst/>
            </a:prstGeom>
            <a:gradFill rotWithShape="1">
              <a:gsLst>
                <a:gs pos="0">
                  <a:srgbClr val="383838"/>
                </a:gs>
                <a:gs pos="50000">
                  <a:srgbClr val="DDDDDD"/>
                </a:gs>
                <a:gs pos="100000">
                  <a:srgbClr val="383838"/>
                </a:gs>
              </a:gsLst>
              <a:lin ang="0" scaled="1"/>
            </a:gradFill>
            <a:ln w="12700">
              <a:solidFill>
                <a:schemeClr val="tx1"/>
              </a:solidFill>
              <a:miter lim="800000"/>
              <a:headEnd/>
              <a:tailEnd/>
            </a:ln>
          </p:spPr>
          <p:txBody>
            <a:bodyPr wrap="none" anchor="ctr"/>
            <a:lstStyle/>
            <a:p>
              <a:endParaRPr lang="en-US">
                <a:solidFill>
                  <a:srgbClr val="000000"/>
                </a:solidFill>
              </a:endParaRPr>
            </a:p>
          </p:txBody>
        </p:sp>
        <p:sp>
          <p:nvSpPr>
            <p:cNvPr id="40056" name="Rectangle 311"/>
            <p:cNvSpPr>
              <a:spLocks noChangeAspect="1" noChangeArrowheads="1"/>
            </p:cNvSpPr>
            <p:nvPr/>
          </p:nvSpPr>
          <p:spPr bwMode="auto">
            <a:xfrm flipV="1">
              <a:off x="2544" y="3208"/>
              <a:ext cx="229" cy="18"/>
            </a:xfrm>
            <a:prstGeom prst="rect">
              <a:avLst/>
            </a:prstGeom>
            <a:gradFill rotWithShape="1">
              <a:gsLst>
                <a:gs pos="0">
                  <a:srgbClr val="383838"/>
                </a:gs>
                <a:gs pos="50000">
                  <a:srgbClr val="DDDDDD"/>
                </a:gs>
                <a:gs pos="100000">
                  <a:srgbClr val="383838"/>
                </a:gs>
              </a:gsLst>
              <a:lin ang="0" scaled="1"/>
            </a:gradFill>
            <a:ln w="12700">
              <a:solidFill>
                <a:schemeClr val="tx1"/>
              </a:solidFill>
              <a:miter lim="800000"/>
              <a:headEnd/>
              <a:tailEnd/>
            </a:ln>
          </p:spPr>
          <p:txBody>
            <a:bodyPr wrap="none" anchor="ctr"/>
            <a:lstStyle/>
            <a:p>
              <a:endParaRPr lang="en-US">
                <a:solidFill>
                  <a:srgbClr val="000000"/>
                </a:solidFill>
              </a:endParaRPr>
            </a:p>
          </p:txBody>
        </p:sp>
      </p:grpSp>
      <p:sp>
        <p:nvSpPr>
          <p:cNvPr id="39998" name="Freeform 312"/>
          <p:cNvSpPr>
            <a:spLocks noChangeAspect="1"/>
          </p:cNvSpPr>
          <p:nvPr/>
        </p:nvSpPr>
        <p:spPr bwMode="auto">
          <a:xfrm flipV="1">
            <a:off x="2613922" y="3551410"/>
            <a:ext cx="81343" cy="72043"/>
          </a:xfrm>
          <a:custGeom>
            <a:avLst/>
            <a:gdLst>
              <a:gd name="T0" fmla="*/ 0 w 428"/>
              <a:gd name="T1" fmla="*/ 0 h 432"/>
              <a:gd name="T2" fmla="*/ 0 w 428"/>
              <a:gd name="T3" fmla="*/ 0 h 432"/>
              <a:gd name="T4" fmla="*/ 0 w 428"/>
              <a:gd name="T5" fmla="*/ 0 h 432"/>
              <a:gd name="T6" fmla="*/ 0 w 428"/>
              <a:gd name="T7" fmla="*/ 0 h 432"/>
              <a:gd name="T8" fmla="*/ 0 w 428"/>
              <a:gd name="T9" fmla="*/ 0 h 432"/>
              <a:gd name="T10" fmla="*/ 0 w 428"/>
              <a:gd name="T11" fmla="*/ 0 h 432"/>
              <a:gd name="T12" fmla="*/ 0 w 428"/>
              <a:gd name="T13" fmla="*/ 0 h 432"/>
              <a:gd name="T14" fmla="*/ 0 w 428"/>
              <a:gd name="T15" fmla="*/ 0 h 432"/>
              <a:gd name="T16" fmla="*/ 0 w 428"/>
              <a:gd name="T17" fmla="*/ 0 h 432"/>
              <a:gd name="T18" fmla="*/ 0 w 428"/>
              <a:gd name="T19" fmla="*/ 0 h 432"/>
              <a:gd name="T20" fmla="*/ 0 w 428"/>
              <a:gd name="T21" fmla="*/ 0 h 432"/>
              <a:gd name="T22" fmla="*/ 0 w 428"/>
              <a:gd name="T23" fmla="*/ 0 h 432"/>
              <a:gd name="T24" fmla="*/ 0 w 428"/>
              <a:gd name="T25" fmla="*/ 0 h 432"/>
              <a:gd name="T26" fmla="*/ 0 w 428"/>
              <a:gd name="T27" fmla="*/ 0 h 432"/>
              <a:gd name="T28" fmla="*/ 0 w 428"/>
              <a:gd name="T29" fmla="*/ 0 h 432"/>
              <a:gd name="T30" fmla="*/ 0 w 428"/>
              <a:gd name="T31" fmla="*/ 0 h 432"/>
              <a:gd name="T32" fmla="*/ 0 w 428"/>
              <a:gd name="T33" fmla="*/ 0 h 432"/>
              <a:gd name="T34" fmla="*/ 0 w 428"/>
              <a:gd name="T35" fmla="*/ 0 h 432"/>
              <a:gd name="T36" fmla="*/ 0 w 428"/>
              <a:gd name="T37" fmla="*/ 0 h 432"/>
              <a:gd name="T38" fmla="*/ 0 w 428"/>
              <a:gd name="T39" fmla="*/ 0 h 432"/>
              <a:gd name="T40" fmla="*/ 0 w 428"/>
              <a:gd name="T41" fmla="*/ 0 h 432"/>
              <a:gd name="T42" fmla="*/ 0 w 428"/>
              <a:gd name="T43" fmla="*/ 0 h 432"/>
              <a:gd name="T44" fmla="*/ 0 w 428"/>
              <a:gd name="T45" fmla="*/ 0 h 432"/>
              <a:gd name="T46" fmla="*/ 0 w 428"/>
              <a:gd name="T47" fmla="*/ 0 h 432"/>
              <a:gd name="T48" fmla="*/ 0 w 428"/>
              <a:gd name="T49" fmla="*/ 0 h 432"/>
              <a:gd name="T50" fmla="*/ 0 w 428"/>
              <a:gd name="T51" fmla="*/ 0 h 432"/>
              <a:gd name="T52" fmla="*/ 0 w 428"/>
              <a:gd name="T53" fmla="*/ 0 h 432"/>
              <a:gd name="T54" fmla="*/ 0 w 428"/>
              <a:gd name="T55" fmla="*/ 0 h 432"/>
              <a:gd name="T56" fmla="*/ 0 w 428"/>
              <a:gd name="T57" fmla="*/ 0 h 432"/>
              <a:gd name="T58" fmla="*/ 0 w 428"/>
              <a:gd name="T59" fmla="*/ 0 h 432"/>
              <a:gd name="T60" fmla="*/ 0 w 428"/>
              <a:gd name="T61" fmla="*/ 0 h 432"/>
              <a:gd name="T62" fmla="*/ 0 w 428"/>
              <a:gd name="T63" fmla="*/ 0 h 432"/>
              <a:gd name="T64" fmla="*/ 0 w 428"/>
              <a:gd name="T65" fmla="*/ 0 h 432"/>
              <a:gd name="T66" fmla="*/ 0 w 428"/>
              <a:gd name="T67" fmla="*/ 0 h 432"/>
              <a:gd name="T68" fmla="*/ 0 w 428"/>
              <a:gd name="T69" fmla="*/ 0 h 432"/>
              <a:gd name="T70" fmla="*/ 0 w 428"/>
              <a:gd name="T71" fmla="*/ 0 h 432"/>
              <a:gd name="T72" fmla="*/ 0 w 428"/>
              <a:gd name="T73" fmla="*/ 0 h 432"/>
              <a:gd name="T74" fmla="*/ 0 w 428"/>
              <a:gd name="T75" fmla="*/ 0 h 432"/>
              <a:gd name="T76" fmla="*/ 0 w 428"/>
              <a:gd name="T77" fmla="*/ 0 h 432"/>
              <a:gd name="T78" fmla="*/ 0 w 428"/>
              <a:gd name="T79" fmla="*/ 0 h 432"/>
              <a:gd name="T80" fmla="*/ 0 w 428"/>
              <a:gd name="T81" fmla="*/ 0 h 432"/>
              <a:gd name="T82" fmla="*/ 0 w 428"/>
              <a:gd name="T83" fmla="*/ 0 h 432"/>
              <a:gd name="T84" fmla="*/ 0 w 428"/>
              <a:gd name="T85" fmla="*/ 0 h 432"/>
              <a:gd name="T86" fmla="*/ 0 w 428"/>
              <a:gd name="T87" fmla="*/ 0 h 43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28"/>
              <a:gd name="T133" fmla="*/ 0 h 432"/>
              <a:gd name="T134" fmla="*/ 428 w 428"/>
              <a:gd name="T135" fmla="*/ 432 h 43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28" h="432">
                <a:moveTo>
                  <a:pt x="0" y="0"/>
                </a:moveTo>
                <a:lnTo>
                  <a:pt x="10" y="5"/>
                </a:lnTo>
                <a:lnTo>
                  <a:pt x="20" y="11"/>
                </a:lnTo>
                <a:lnTo>
                  <a:pt x="31" y="17"/>
                </a:lnTo>
                <a:lnTo>
                  <a:pt x="40" y="23"/>
                </a:lnTo>
                <a:lnTo>
                  <a:pt x="51" y="29"/>
                </a:lnTo>
                <a:lnTo>
                  <a:pt x="60" y="36"/>
                </a:lnTo>
                <a:lnTo>
                  <a:pt x="70" y="43"/>
                </a:lnTo>
                <a:lnTo>
                  <a:pt x="80" y="50"/>
                </a:lnTo>
                <a:lnTo>
                  <a:pt x="90" y="57"/>
                </a:lnTo>
                <a:lnTo>
                  <a:pt x="100" y="64"/>
                </a:lnTo>
                <a:lnTo>
                  <a:pt x="110" y="72"/>
                </a:lnTo>
                <a:lnTo>
                  <a:pt x="120" y="80"/>
                </a:lnTo>
                <a:lnTo>
                  <a:pt x="130" y="88"/>
                </a:lnTo>
                <a:lnTo>
                  <a:pt x="140" y="96"/>
                </a:lnTo>
                <a:lnTo>
                  <a:pt x="150" y="105"/>
                </a:lnTo>
                <a:lnTo>
                  <a:pt x="160" y="114"/>
                </a:lnTo>
                <a:lnTo>
                  <a:pt x="171" y="123"/>
                </a:lnTo>
                <a:lnTo>
                  <a:pt x="180" y="132"/>
                </a:lnTo>
                <a:lnTo>
                  <a:pt x="191" y="142"/>
                </a:lnTo>
                <a:lnTo>
                  <a:pt x="200" y="151"/>
                </a:lnTo>
                <a:lnTo>
                  <a:pt x="211" y="162"/>
                </a:lnTo>
                <a:lnTo>
                  <a:pt x="221" y="171"/>
                </a:lnTo>
                <a:lnTo>
                  <a:pt x="231" y="182"/>
                </a:lnTo>
                <a:lnTo>
                  <a:pt x="241" y="192"/>
                </a:lnTo>
                <a:lnTo>
                  <a:pt x="250" y="204"/>
                </a:lnTo>
                <a:lnTo>
                  <a:pt x="260" y="214"/>
                </a:lnTo>
                <a:lnTo>
                  <a:pt x="270" y="226"/>
                </a:lnTo>
                <a:lnTo>
                  <a:pt x="281" y="237"/>
                </a:lnTo>
                <a:lnTo>
                  <a:pt x="291" y="249"/>
                </a:lnTo>
                <a:lnTo>
                  <a:pt x="301" y="261"/>
                </a:lnTo>
                <a:lnTo>
                  <a:pt x="311" y="273"/>
                </a:lnTo>
                <a:lnTo>
                  <a:pt x="321" y="285"/>
                </a:lnTo>
                <a:lnTo>
                  <a:pt x="331" y="298"/>
                </a:lnTo>
                <a:lnTo>
                  <a:pt x="341" y="311"/>
                </a:lnTo>
                <a:lnTo>
                  <a:pt x="351" y="324"/>
                </a:lnTo>
                <a:lnTo>
                  <a:pt x="361" y="337"/>
                </a:lnTo>
                <a:lnTo>
                  <a:pt x="371" y="351"/>
                </a:lnTo>
                <a:lnTo>
                  <a:pt x="381" y="365"/>
                </a:lnTo>
                <a:lnTo>
                  <a:pt x="391" y="378"/>
                </a:lnTo>
                <a:lnTo>
                  <a:pt x="401" y="393"/>
                </a:lnTo>
                <a:lnTo>
                  <a:pt x="411" y="407"/>
                </a:lnTo>
                <a:lnTo>
                  <a:pt x="421" y="422"/>
                </a:lnTo>
                <a:lnTo>
                  <a:pt x="428" y="432"/>
                </a:lnTo>
              </a:path>
            </a:pathLst>
          </a:custGeom>
          <a:noFill/>
          <a:ln w="12700" cmpd="sng">
            <a:solidFill>
              <a:srgbClr val="000000"/>
            </a:solidFill>
            <a:prstDash val="solid"/>
            <a:round/>
            <a:headEnd/>
            <a:tailEnd/>
          </a:ln>
        </p:spPr>
        <p:txBody>
          <a:bodyPr/>
          <a:lstStyle/>
          <a:p>
            <a:endParaRPr lang="en-US"/>
          </a:p>
        </p:txBody>
      </p:sp>
      <p:sp>
        <p:nvSpPr>
          <p:cNvPr id="39999" name="Line 313"/>
          <p:cNvSpPr>
            <a:spLocks noChangeAspect="1" noChangeShapeType="1"/>
          </p:cNvSpPr>
          <p:nvPr/>
        </p:nvSpPr>
        <p:spPr bwMode="auto">
          <a:xfrm flipV="1">
            <a:off x="2613922" y="3628996"/>
            <a:ext cx="81343" cy="0"/>
          </a:xfrm>
          <a:prstGeom prst="line">
            <a:avLst/>
          </a:prstGeom>
          <a:noFill/>
          <a:ln w="12700">
            <a:solidFill>
              <a:srgbClr val="000000"/>
            </a:solidFill>
            <a:round/>
            <a:headEnd/>
            <a:tailEnd/>
          </a:ln>
        </p:spPr>
        <p:txBody>
          <a:bodyPr/>
          <a:lstStyle/>
          <a:p>
            <a:endParaRPr lang="en-US"/>
          </a:p>
        </p:txBody>
      </p:sp>
      <p:sp>
        <p:nvSpPr>
          <p:cNvPr id="40000" name="Line 314"/>
          <p:cNvSpPr>
            <a:spLocks noChangeAspect="1" noChangeShapeType="1"/>
          </p:cNvSpPr>
          <p:nvPr/>
        </p:nvSpPr>
        <p:spPr bwMode="auto">
          <a:xfrm>
            <a:off x="2613922" y="3623454"/>
            <a:ext cx="0" cy="5542"/>
          </a:xfrm>
          <a:prstGeom prst="line">
            <a:avLst/>
          </a:prstGeom>
          <a:noFill/>
          <a:ln w="12700">
            <a:solidFill>
              <a:srgbClr val="000000"/>
            </a:solidFill>
            <a:round/>
            <a:headEnd/>
            <a:tailEnd/>
          </a:ln>
        </p:spPr>
        <p:txBody>
          <a:bodyPr/>
          <a:lstStyle/>
          <a:p>
            <a:endParaRPr lang="en-US"/>
          </a:p>
        </p:txBody>
      </p:sp>
      <p:sp>
        <p:nvSpPr>
          <p:cNvPr id="40001" name="Line 315"/>
          <p:cNvSpPr>
            <a:spLocks noChangeAspect="1" noChangeShapeType="1"/>
          </p:cNvSpPr>
          <p:nvPr/>
        </p:nvSpPr>
        <p:spPr bwMode="auto">
          <a:xfrm>
            <a:off x="2695265" y="3551410"/>
            <a:ext cx="0" cy="77584"/>
          </a:xfrm>
          <a:prstGeom prst="line">
            <a:avLst/>
          </a:prstGeom>
          <a:noFill/>
          <a:ln w="12700">
            <a:solidFill>
              <a:srgbClr val="000000"/>
            </a:solidFill>
            <a:round/>
            <a:headEnd/>
            <a:tailEnd/>
          </a:ln>
        </p:spPr>
        <p:txBody>
          <a:bodyPr/>
          <a:lstStyle/>
          <a:p>
            <a:endParaRPr lang="en-US"/>
          </a:p>
        </p:txBody>
      </p:sp>
      <p:sp>
        <p:nvSpPr>
          <p:cNvPr id="40002" name="Rectangle 316" descr="25%"/>
          <p:cNvSpPr>
            <a:spLocks noChangeAspect="1" noChangeArrowheads="1"/>
          </p:cNvSpPr>
          <p:nvPr/>
        </p:nvSpPr>
        <p:spPr bwMode="auto">
          <a:xfrm flipV="1">
            <a:off x="2583418" y="3536633"/>
            <a:ext cx="140318" cy="114530"/>
          </a:xfrm>
          <a:prstGeom prst="rect">
            <a:avLst/>
          </a:prstGeom>
          <a:gradFill rotWithShape="0">
            <a:gsLst>
              <a:gs pos="0">
                <a:srgbClr val="D0D6C8">
                  <a:alpha val="50998"/>
                </a:srgbClr>
              </a:gs>
              <a:gs pos="100000">
                <a:srgbClr val="D1D7C9">
                  <a:alpha val="51999"/>
                </a:srgbClr>
              </a:gs>
            </a:gsLst>
            <a:lin ang="5400000" scaled="1"/>
          </a:gradFill>
          <a:ln w="12700">
            <a:solidFill>
              <a:schemeClr val="tx1"/>
            </a:solidFill>
            <a:miter lim="800000"/>
            <a:headEnd/>
            <a:tailEnd/>
          </a:ln>
        </p:spPr>
        <p:txBody>
          <a:bodyPr wrap="none" anchor="ctr"/>
          <a:lstStyle/>
          <a:p>
            <a:endParaRPr lang="en-US">
              <a:solidFill>
                <a:srgbClr val="000000"/>
              </a:solidFill>
            </a:endParaRPr>
          </a:p>
        </p:txBody>
      </p:sp>
      <p:sp>
        <p:nvSpPr>
          <p:cNvPr id="147" name="Rectangle 317"/>
          <p:cNvSpPr>
            <a:spLocks noChangeAspect="1" noChangeArrowheads="1"/>
          </p:cNvSpPr>
          <p:nvPr/>
        </p:nvSpPr>
        <p:spPr bwMode="auto">
          <a:xfrm flipV="1">
            <a:off x="2570769" y="3538312"/>
            <a:ext cx="12834" cy="109086"/>
          </a:xfrm>
          <a:prstGeom prst="rect">
            <a:avLst/>
          </a:prstGeom>
          <a:gradFill rotWithShape="1">
            <a:gsLst>
              <a:gs pos="0">
                <a:schemeClr val="tx2"/>
              </a:gs>
              <a:gs pos="50000">
                <a:schemeClr val="tx2">
                  <a:gamma/>
                  <a:tint val="0"/>
                  <a:invGamma/>
                </a:schemeClr>
              </a:gs>
              <a:gs pos="100000">
                <a:schemeClr val="tx2"/>
              </a:gs>
            </a:gsLst>
            <a:lin ang="5400000" scaled="1"/>
          </a:gradFill>
          <a:ln w="12700">
            <a:solidFill>
              <a:schemeClr val="tx1"/>
            </a:solidFill>
            <a:miter lim="800000"/>
            <a:headEnd/>
            <a:tailEnd/>
          </a:ln>
          <a:effectLst/>
        </p:spPr>
        <p:txBody>
          <a:bodyPr wrap="none" anchor="ctr"/>
          <a:lstStyle/>
          <a:p>
            <a:pPr>
              <a:defRPr/>
            </a:pPr>
            <a:endParaRPr lang="en-US">
              <a:solidFill>
                <a:srgbClr val="000000"/>
              </a:solidFill>
            </a:endParaRPr>
          </a:p>
        </p:txBody>
      </p:sp>
      <p:sp>
        <p:nvSpPr>
          <p:cNvPr id="148" name="Rectangle 318"/>
          <p:cNvSpPr>
            <a:spLocks noChangeAspect="1" noChangeArrowheads="1"/>
          </p:cNvSpPr>
          <p:nvPr/>
        </p:nvSpPr>
        <p:spPr bwMode="auto">
          <a:xfrm flipV="1">
            <a:off x="2724773" y="3538312"/>
            <a:ext cx="0" cy="109086"/>
          </a:xfrm>
          <a:prstGeom prst="rect">
            <a:avLst/>
          </a:prstGeom>
          <a:gradFill rotWithShape="1">
            <a:gsLst>
              <a:gs pos="0">
                <a:schemeClr val="tx2"/>
              </a:gs>
              <a:gs pos="50000">
                <a:schemeClr val="tx2">
                  <a:gamma/>
                  <a:tint val="0"/>
                  <a:invGamma/>
                </a:schemeClr>
              </a:gs>
              <a:gs pos="100000">
                <a:schemeClr val="tx2"/>
              </a:gs>
            </a:gsLst>
            <a:lin ang="5400000" scaled="1"/>
          </a:gradFill>
          <a:ln w="12700">
            <a:solidFill>
              <a:schemeClr val="tx1"/>
            </a:solidFill>
            <a:miter lim="800000"/>
            <a:headEnd/>
            <a:tailEnd/>
          </a:ln>
          <a:effectLst/>
        </p:spPr>
        <p:txBody>
          <a:bodyPr wrap="none" anchor="ctr"/>
          <a:lstStyle/>
          <a:p>
            <a:pPr>
              <a:defRPr/>
            </a:pPr>
            <a:endParaRPr lang="en-US">
              <a:solidFill>
                <a:srgbClr val="000000"/>
              </a:solidFill>
            </a:endParaRPr>
          </a:p>
        </p:txBody>
      </p:sp>
      <p:sp>
        <p:nvSpPr>
          <p:cNvPr id="40005" name="Rectangle 319"/>
          <p:cNvSpPr>
            <a:spLocks noChangeAspect="1" noChangeArrowheads="1"/>
          </p:cNvSpPr>
          <p:nvPr/>
        </p:nvSpPr>
        <p:spPr bwMode="auto">
          <a:xfrm flipV="1">
            <a:off x="2583418" y="3630843"/>
            <a:ext cx="22369" cy="18472"/>
          </a:xfrm>
          <a:prstGeom prst="rect">
            <a:avLst/>
          </a:prstGeom>
          <a:solidFill>
            <a:srgbClr val="DDDDDD"/>
          </a:solidFill>
          <a:ln w="12700" algn="ctr">
            <a:solidFill>
              <a:schemeClr val="tx1"/>
            </a:solidFill>
            <a:miter lim="800000"/>
            <a:headEnd/>
            <a:tailEnd/>
          </a:ln>
        </p:spPr>
        <p:txBody>
          <a:bodyPr wrap="none" anchor="ctr"/>
          <a:lstStyle/>
          <a:p>
            <a:endParaRPr lang="en-US">
              <a:solidFill>
                <a:srgbClr val="000000"/>
              </a:solidFill>
            </a:endParaRPr>
          </a:p>
        </p:txBody>
      </p:sp>
      <p:sp>
        <p:nvSpPr>
          <p:cNvPr id="40006" name="Rectangle 320"/>
          <p:cNvSpPr>
            <a:spLocks noChangeAspect="1" noChangeArrowheads="1"/>
          </p:cNvSpPr>
          <p:nvPr/>
        </p:nvSpPr>
        <p:spPr bwMode="auto">
          <a:xfrm flipV="1">
            <a:off x="2701366" y="3630843"/>
            <a:ext cx="22369" cy="20319"/>
          </a:xfrm>
          <a:prstGeom prst="rect">
            <a:avLst/>
          </a:prstGeom>
          <a:solidFill>
            <a:srgbClr val="DDDDDD"/>
          </a:solidFill>
          <a:ln w="12700" algn="ctr">
            <a:solidFill>
              <a:schemeClr val="tx1"/>
            </a:solidFill>
            <a:miter lim="800000"/>
            <a:headEnd/>
            <a:tailEnd/>
          </a:ln>
        </p:spPr>
        <p:txBody>
          <a:bodyPr wrap="none" anchor="ctr"/>
          <a:lstStyle/>
          <a:p>
            <a:endParaRPr lang="en-US">
              <a:solidFill>
                <a:srgbClr val="000000"/>
              </a:solidFill>
            </a:endParaRPr>
          </a:p>
        </p:txBody>
      </p:sp>
      <p:sp>
        <p:nvSpPr>
          <p:cNvPr id="40007" name="Rectangle 321"/>
          <p:cNvSpPr>
            <a:spLocks noChangeAspect="1" noChangeArrowheads="1"/>
          </p:cNvSpPr>
          <p:nvPr/>
        </p:nvSpPr>
        <p:spPr bwMode="auto">
          <a:xfrm flipV="1">
            <a:off x="2624091" y="3630843"/>
            <a:ext cx="16268" cy="18472"/>
          </a:xfrm>
          <a:prstGeom prst="rect">
            <a:avLst/>
          </a:prstGeom>
          <a:solidFill>
            <a:srgbClr val="D0D6C8"/>
          </a:solidFill>
          <a:ln w="9525">
            <a:solidFill>
              <a:schemeClr val="tx1"/>
            </a:solidFill>
            <a:miter lim="800000"/>
            <a:headEnd/>
            <a:tailEnd/>
          </a:ln>
        </p:spPr>
        <p:txBody>
          <a:bodyPr wrap="none" anchor="ctr"/>
          <a:lstStyle/>
          <a:p>
            <a:endParaRPr lang="en-US">
              <a:solidFill>
                <a:srgbClr val="000000"/>
              </a:solidFill>
            </a:endParaRPr>
          </a:p>
        </p:txBody>
      </p:sp>
      <p:sp>
        <p:nvSpPr>
          <p:cNvPr id="40008" name="Rectangle 322"/>
          <p:cNvSpPr>
            <a:spLocks noChangeAspect="1" noChangeArrowheads="1"/>
          </p:cNvSpPr>
          <p:nvPr/>
        </p:nvSpPr>
        <p:spPr bwMode="auto">
          <a:xfrm flipV="1">
            <a:off x="2670863" y="3630843"/>
            <a:ext cx="14235" cy="20319"/>
          </a:xfrm>
          <a:prstGeom prst="rect">
            <a:avLst/>
          </a:prstGeom>
          <a:solidFill>
            <a:srgbClr val="D0D6C8"/>
          </a:solidFill>
          <a:ln w="9525">
            <a:solidFill>
              <a:schemeClr val="tx1"/>
            </a:solidFill>
            <a:miter lim="800000"/>
            <a:headEnd/>
            <a:tailEnd/>
          </a:ln>
        </p:spPr>
        <p:txBody>
          <a:bodyPr wrap="none" anchor="ctr"/>
          <a:lstStyle/>
          <a:p>
            <a:endParaRPr lang="en-US">
              <a:solidFill>
                <a:srgbClr val="000000"/>
              </a:solidFill>
            </a:endParaRPr>
          </a:p>
        </p:txBody>
      </p:sp>
      <p:sp>
        <p:nvSpPr>
          <p:cNvPr id="40009" name="Rectangle 323"/>
          <p:cNvSpPr>
            <a:spLocks noChangeAspect="1" noChangeArrowheads="1"/>
          </p:cNvSpPr>
          <p:nvPr/>
        </p:nvSpPr>
        <p:spPr bwMode="auto">
          <a:xfrm flipV="1">
            <a:off x="2583418" y="3649315"/>
            <a:ext cx="138284" cy="11083"/>
          </a:xfrm>
          <a:prstGeom prst="rect">
            <a:avLst/>
          </a:prstGeom>
          <a:gradFill rotWithShape="1">
            <a:gsLst>
              <a:gs pos="0">
                <a:srgbClr val="383838"/>
              </a:gs>
              <a:gs pos="50000">
                <a:srgbClr val="DDDDDD"/>
              </a:gs>
              <a:gs pos="100000">
                <a:srgbClr val="383838"/>
              </a:gs>
            </a:gsLst>
            <a:lin ang="0" scaled="1"/>
          </a:gradFill>
          <a:ln w="12700">
            <a:solidFill>
              <a:schemeClr val="tx1"/>
            </a:solidFill>
            <a:miter lim="800000"/>
            <a:headEnd/>
            <a:tailEnd/>
          </a:ln>
        </p:spPr>
        <p:txBody>
          <a:bodyPr wrap="none" anchor="ctr"/>
          <a:lstStyle/>
          <a:p>
            <a:endParaRPr lang="en-US">
              <a:solidFill>
                <a:srgbClr val="000000"/>
              </a:solidFill>
            </a:endParaRPr>
          </a:p>
        </p:txBody>
      </p:sp>
      <p:sp>
        <p:nvSpPr>
          <p:cNvPr id="40010" name="Text Box 324"/>
          <p:cNvSpPr txBox="1">
            <a:spLocks noChangeArrowheads="1"/>
          </p:cNvSpPr>
          <p:nvPr/>
        </p:nvSpPr>
        <p:spPr bwMode="auto">
          <a:xfrm>
            <a:off x="2615059" y="2060349"/>
            <a:ext cx="1050289" cy="646844"/>
          </a:xfrm>
          <a:prstGeom prst="rect">
            <a:avLst/>
          </a:prstGeom>
          <a:noFill/>
          <a:ln w="9525">
            <a:noFill/>
            <a:miter lim="800000"/>
            <a:headEnd/>
            <a:tailEnd/>
          </a:ln>
        </p:spPr>
        <p:txBody>
          <a:bodyPr wrap="none">
            <a:spAutoFit/>
          </a:bodyPr>
          <a:lstStyle/>
          <a:p>
            <a:pPr algn="ctr">
              <a:lnSpc>
                <a:spcPct val="75000"/>
              </a:lnSpc>
            </a:pPr>
            <a:r>
              <a:rPr lang="en-US" sz="1600" b="1" dirty="0">
                <a:solidFill>
                  <a:srgbClr val="000000"/>
                </a:solidFill>
              </a:rPr>
              <a:t>Shielded</a:t>
            </a:r>
          </a:p>
          <a:p>
            <a:pPr algn="ctr">
              <a:lnSpc>
                <a:spcPct val="75000"/>
              </a:lnSpc>
            </a:pPr>
            <a:r>
              <a:rPr lang="en-US" sz="1600" b="1" dirty="0">
                <a:solidFill>
                  <a:srgbClr val="000000"/>
                </a:solidFill>
              </a:rPr>
              <a:t>Streak</a:t>
            </a:r>
          </a:p>
          <a:p>
            <a:pPr algn="ctr">
              <a:lnSpc>
                <a:spcPct val="75000"/>
              </a:lnSpc>
            </a:pPr>
            <a:r>
              <a:rPr lang="en-US" sz="1600" b="1" dirty="0">
                <a:solidFill>
                  <a:srgbClr val="000000"/>
                </a:solidFill>
              </a:rPr>
              <a:t>Cameras</a:t>
            </a:r>
          </a:p>
        </p:txBody>
      </p:sp>
      <p:sp>
        <p:nvSpPr>
          <p:cNvPr id="40011" name="Rectangle 325"/>
          <p:cNvSpPr>
            <a:spLocks noChangeArrowheads="1"/>
          </p:cNvSpPr>
          <p:nvPr/>
        </p:nvSpPr>
        <p:spPr bwMode="auto">
          <a:xfrm flipV="1">
            <a:off x="2731871" y="2733078"/>
            <a:ext cx="429088" cy="258615"/>
          </a:xfrm>
          <a:prstGeom prst="rect">
            <a:avLst/>
          </a:prstGeom>
          <a:solidFill>
            <a:srgbClr val="3366CC"/>
          </a:solidFill>
          <a:ln w="9525">
            <a:solidFill>
              <a:schemeClr val="tx1"/>
            </a:solidFill>
            <a:miter lim="800000"/>
            <a:headEnd/>
            <a:tailEnd/>
          </a:ln>
        </p:spPr>
        <p:txBody>
          <a:bodyPr rot="10800000" wrap="none" anchor="ctr"/>
          <a:lstStyle/>
          <a:p>
            <a:pPr algn="ctr"/>
            <a:endParaRPr lang="en-US" sz="800" dirty="0">
              <a:solidFill>
                <a:srgbClr val="000000"/>
              </a:solidFill>
            </a:endParaRPr>
          </a:p>
        </p:txBody>
      </p:sp>
      <p:sp>
        <p:nvSpPr>
          <p:cNvPr id="40012" name="Rectangle 326"/>
          <p:cNvSpPr>
            <a:spLocks noChangeAspect="1" noChangeArrowheads="1"/>
          </p:cNvSpPr>
          <p:nvPr/>
        </p:nvSpPr>
        <p:spPr bwMode="auto">
          <a:xfrm rot="20864" flipV="1">
            <a:off x="2821348" y="3547716"/>
            <a:ext cx="77277" cy="81279"/>
          </a:xfrm>
          <a:prstGeom prst="rect">
            <a:avLst/>
          </a:prstGeom>
          <a:solidFill>
            <a:schemeClr val="bg2"/>
          </a:solidFill>
          <a:ln w="12700">
            <a:solidFill>
              <a:schemeClr val="tx1"/>
            </a:solidFill>
            <a:miter lim="800000"/>
            <a:headEnd/>
            <a:tailEnd/>
          </a:ln>
        </p:spPr>
        <p:txBody>
          <a:bodyPr wrap="none" anchor="ctr"/>
          <a:lstStyle/>
          <a:p>
            <a:endParaRPr lang="en-US">
              <a:solidFill>
                <a:srgbClr val="000000"/>
              </a:solidFill>
            </a:endParaRPr>
          </a:p>
        </p:txBody>
      </p:sp>
      <p:pic>
        <p:nvPicPr>
          <p:cNvPr id="40013" name="Picture 327"/>
          <p:cNvPicPr>
            <a:picLocks noChangeAspect="1" noChangeArrowheads="1"/>
          </p:cNvPicPr>
          <p:nvPr/>
        </p:nvPicPr>
        <p:blipFill>
          <a:blip r:embed="rId4" cstate="print"/>
          <a:srcRect/>
          <a:stretch>
            <a:fillRect/>
          </a:stretch>
        </p:blipFill>
        <p:spPr bwMode="auto">
          <a:xfrm rot="20864" flipV="1">
            <a:off x="2831517" y="3547716"/>
            <a:ext cx="61007" cy="77584"/>
          </a:xfrm>
          <a:prstGeom prst="rect">
            <a:avLst/>
          </a:prstGeom>
          <a:noFill/>
          <a:ln w="12700" algn="ctr">
            <a:noFill/>
            <a:miter lim="800000"/>
            <a:headEnd/>
            <a:tailEnd/>
          </a:ln>
        </p:spPr>
      </p:pic>
      <p:sp>
        <p:nvSpPr>
          <p:cNvPr id="158" name="Rectangle 328"/>
          <p:cNvSpPr>
            <a:spLocks noChangeAspect="1" noChangeArrowheads="1"/>
          </p:cNvSpPr>
          <p:nvPr/>
        </p:nvSpPr>
        <p:spPr bwMode="auto">
          <a:xfrm rot="20864" flipV="1">
            <a:off x="2737606" y="3544727"/>
            <a:ext cx="89836" cy="91976"/>
          </a:xfrm>
          <a:prstGeom prst="rect">
            <a:avLst/>
          </a:prstGeom>
          <a:gradFill rotWithShape="1">
            <a:gsLst>
              <a:gs pos="0">
                <a:schemeClr val="bg2">
                  <a:gamma/>
                  <a:shade val="46275"/>
                  <a:invGamma/>
                </a:schemeClr>
              </a:gs>
              <a:gs pos="50000">
                <a:schemeClr val="bg2"/>
              </a:gs>
              <a:gs pos="100000">
                <a:schemeClr val="bg2">
                  <a:gamma/>
                  <a:shade val="46275"/>
                  <a:invGamma/>
                </a:schemeClr>
              </a:gs>
            </a:gsLst>
            <a:lin ang="5400000" scaled="1"/>
          </a:gradFill>
          <a:ln w="9525">
            <a:solidFill>
              <a:schemeClr val="tx1"/>
            </a:solidFill>
            <a:miter lim="800000"/>
            <a:headEnd/>
            <a:tailEnd/>
          </a:ln>
          <a:effectLst/>
        </p:spPr>
        <p:txBody>
          <a:bodyPr wrap="none" anchor="ctr"/>
          <a:lstStyle/>
          <a:p>
            <a:pPr algn="ctr" eaLnBrk="0" hangingPunct="0">
              <a:defRPr/>
            </a:pPr>
            <a:endParaRPr lang="en-US" b="1">
              <a:solidFill>
                <a:srgbClr val="000000"/>
              </a:solidFill>
            </a:endParaRPr>
          </a:p>
          <a:p>
            <a:pPr algn="ctr" eaLnBrk="0" hangingPunct="0">
              <a:defRPr/>
            </a:pPr>
            <a:endParaRPr lang="en-US" b="1">
              <a:solidFill>
                <a:srgbClr val="000000"/>
              </a:solidFill>
            </a:endParaRPr>
          </a:p>
        </p:txBody>
      </p:sp>
      <p:sp>
        <p:nvSpPr>
          <p:cNvPr id="40015" name="Rectangle 329"/>
          <p:cNvSpPr>
            <a:spLocks noChangeAspect="1" noChangeArrowheads="1"/>
          </p:cNvSpPr>
          <p:nvPr/>
        </p:nvSpPr>
        <p:spPr bwMode="auto">
          <a:xfrm flipH="1" flipV="1">
            <a:off x="2567150" y="3102528"/>
            <a:ext cx="197259" cy="42487"/>
          </a:xfrm>
          <a:prstGeom prst="rect">
            <a:avLst/>
          </a:prstGeom>
          <a:gradFill rotWithShape="1">
            <a:gsLst>
              <a:gs pos="0">
                <a:srgbClr val="D0D6C8">
                  <a:alpha val="48000"/>
                </a:srgbClr>
              </a:gs>
              <a:gs pos="100000">
                <a:srgbClr val="CDD3C5">
                  <a:alpha val="50998"/>
                </a:srgbClr>
              </a:gs>
            </a:gsLst>
            <a:lin ang="5400000" scaled="1"/>
          </a:gradFill>
          <a:ln w="12700">
            <a:solidFill>
              <a:schemeClr val="tx1"/>
            </a:solidFill>
            <a:miter lim="800000"/>
            <a:headEnd/>
            <a:tailEnd/>
          </a:ln>
        </p:spPr>
        <p:txBody>
          <a:bodyPr wrap="none" anchor="ctr"/>
          <a:lstStyle/>
          <a:p>
            <a:endParaRPr lang="en-US">
              <a:solidFill>
                <a:srgbClr val="000000"/>
              </a:solidFill>
            </a:endParaRPr>
          </a:p>
        </p:txBody>
      </p:sp>
      <p:grpSp>
        <p:nvGrpSpPr>
          <p:cNvPr id="40016" name="Group 330"/>
          <p:cNvGrpSpPr>
            <a:grpSpLocks noChangeAspect="1"/>
          </p:cNvGrpSpPr>
          <p:nvPr/>
        </p:nvGrpSpPr>
        <p:grpSpPr bwMode="auto">
          <a:xfrm flipV="1">
            <a:off x="2556981" y="2858690"/>
            <a:ext cx="148452" cy="227213"/>
            <a:chOff x="2530" y="2931"/>
            <a:chExt cx="248" cy="411"/>
          </a:xfrm>
        </p:grpSpPr>
        <p:sp>
          <p:nvSpPr>
            <p:cNvPr id="40041" name="Rectangle 331"/>
            <p:cNvSpPr>
              <a:spLocks noChangeAspect="1" noChangeArrowheads="1"/>
            </p:cNvSpPr>
            <p:nvPr/>
          </p:nvSpPr>
          <p:spPr bwMode="auto">
            <a:xfrm flipV="1">
              <a:off x="2586" y="3023"/>
              <a:ext cx="152" cy="222"/>
            </a:xfrm>
            <a:prstGeom prst="rect">
              <a:avLst/>
            </a:prstGeom>
            <a:solidFill>
              <a:schemeClr val="accent1"/>
            </a:solidFill>
            <a:ln w="9525">
              <a:solidFill>
                <a:schemeClr val="tx1"/>
              </a:solidFill>
              <a:miter lim="800000"/>
              <a:headEnd/>
              <a:tailEnd/>
            </a:ln>
          </p:spPr>
          <p:txBody>
            <a:bodyPr wrap="none" anchor="ctr"/>
            <a:lstStyle/>
            <a:p>
              <a:endParaRPr lang="en-US">
                <a:solidFill>
                  <a:srgbClr val="000000"/>
                </a:solidFill>
              </a:endParaRPr>
            </a:p>
          </p:txBody>
        </p:sp>
        <p:sp>
          <p:nvSpPr>
            <p:cNvPr id="40042" name="Freeform 332"/>
            <p:cNvSpPr>
              <a:spLocks noChangeAspect="1"/>
            </p:cNvSpPr>
            <p:nvPr/>
          </p:nvSpPr>
          <p:spPr bwMode="auto">
            <a:xfrm flipV="1">
              <a:off x="2530" y="3323"/>
              <a:ext cx="0" cy="19"/>
            </a:xfrm>
            <a:custGeom>
              <a:avLst/>
              <a:gdLst>
                <a:gd name="T0" fmla="*/ 0 h 64"/>
                <a:gd name="T1" fmla="*/ 0 h 64"/>
                <a:gd name="T2" fmla="*/ 0 h 64"/>
                <a:gd name="T3" fmla="*/ 0 h 64"/>
                <a:gd name="T4" fmla="*/ 0 h 64"/>
                <a:gd name="T5" fmla="*/ 0 60000 65536"/>
                <a:gd name="T6" fmla="*/ 0 60000 65536"/>
                <a:gd name="T7" fmla="*/ 0 60000 65536"/>
                <a:gd name="T8" fmla="*/ 0 60000 65536"/>
                <a:gd name="T9" fmla="*/ 0 60000 65536"/>
                <a:gd name="T10" fmla="*/ 0 h 64"/>
                <a:gd name="T11" fmla="*/ 64 h 64"/>
              </a:gdLst>
              <a:ahLst/>
              <a:cxnLst>
                <a:cxn ang="T5">
                  <a:pos x="0" y="T0"/>
                </a:cxn>
                <a:cxn ang="T6">
                  <a:pos x="0" y="T1"/>
                </a:cxn>
                <a:cxn ang="T7">
                  <a:pos x="0" y="T2"/>
                </a:cxn>
                <a:cxn ang="T8">
                  <a:pos x="0" y="T3"/>
                </a:cxn>
                <a:cxn ang="T9">
                  <a:pos x="0" y="T4"/>
                </a:cxn>
              </a:cxnLst>
              <a:rect l="0" t="T10" r="0" b="T11"/>
              <a:pathLst>
                <a:path h="64">
                  <a:moveTo>
                    <a:pt x="0" y="0"/>
                  </a:moveTo>
                  <a:lnTo>
                    <a:pt x="0" y="64"/>
                  </a:lnTo>
                  <a:lnTo>
                    <a:pt x="0" y="0"/>
                  </a:lnTo>
                  <a:lnTo>
                    <a:pt x="0" y="64"/>
                  </a:lnTo>
                  <a:lnTo>
                    <a:pt x="0" y="0"/>
                  </a:lnTo>
                </a:path>
              </a:pathLst>
            </a:custGeom>
            <a:noFill/>
            <a:ln w="12700" cmpd="sng">
              <a:solidFill>
                <a:srgbClr val="000000"/>
              </a:solidFill>
              <a:prstDash val="solid"/>
              <a:round/>
              <a:headEnd/>
              <a:tailEnd/>
            </a:ln>
          </p:spPr>
          <p:txBody>
            <a:bodyPr/>
            <a:lstStyle/>
            <a:p>
              <a:endParaRPr lang="en-US"/>
            </a:p>
          </p:txBody>
        </p:sp>
        <p:sp>
          <p:nvSpPr>
            <p:cNvPr id="40043" name="Rectangle 333"/>
            <p:cNvSpPr>
              <a:spLocks noChangeAspect="1" noChangeArrowheads="1"/>
            </p:cNvSpPr>
            <p:nvPr/>
          </p:nvSpPr>
          <p:spPr bwMode="auto">
            <a:xfrm flipV="1">
              <a:off x="2586" y="2967"/>
              <a:ext cx="152" cy="241"/>
            </a:xfrm>
            <a:prstGeom prst="rect">
              <a:avLst/>
            </a:prstGeom>
            <a:gradFill rotWithShape="1">
              <a:gsLst>
                <a:gs pos="0">
                  <a:srgbClr val="DDDDDD">
                    <a:alpha val="49001"/>
                  </a:srgbClr>
                </a:gs>
                <a:gs pos="50000">
                  <a:srgbClr val="FEFEFE">
                    <a:alpha val="49001"/>
                  </a:srgbClr>
                </a:gs>
                <a:gs pos="100000">
                  <a:srgbClr val="DDDDDD">
                    <a:alpha val="49001"/>
                  </a:srgbClr>
                </a:gs>
              </a:gsLst>
              <a:lin ang="0" scaled="1"/>
            </a:gradFill>
            <a:ln w="12700">
              <a:solidFill>
                <a:schemeClr val="tx1"/>
              </a:solidFill>
              <a:miter lim="800000"/>
              <a:headEnd/>
              <a:tailEnd/>
            </a:ln>
          </p:spPr>
          <p:txBody>
            <a:bodyPr wrap="none" anchor="ctr"/>
            <a:lstStyle/>
            <a:p>
              <a:endParaRPr lang="en-US">
                <a:solidFill>
                  <a:srgbClr val="000000"/>
                </a:solidFill>
              </a:endParaRPr>
            </a:p>
          </p:txBody>
        </p:sp>
        <p:sp>
          <p:nvSpPr>
            <p:cNvPr id="40044" name="Rectangle 334"/>
            <p:cNvSpPr>
              <a:spLocks noChangeAspect="1" noChangeArrowheads="1"/>
            </p:cNvSpPr>
            <p:nvPr/>
          </p:nvSpPr>
          <p:spPr bwMode="auto">
            <a:xfrm flipV="1">
              <a:off x="2549" y="3228"/>
              <a:ext cx="35" cy="34"/>
            </a:xfrm>
            <a:prstGeom prst="rect">
              <a:avLst/>
            </a:prstGeom>
            <a:solidFill>
              <a:srgbClr val="DDDDDD"/>
            </a:solidFill>
            <a:ln w="12700" algn="ctr">
              <a:solidFill>
                <a:schemeClr val="tx1"/>
              </a:solidFill>
              <a:miter lim="800000"/>
              <a:headEnd/>
              <a:tailEnd/>
            </a:ln>
          </p:spPr>
          <p:txBody>
            <a:bodyPr wrap="none" anchor="ctr"/>
            <a:lstStyle/>
            <a:p>
              <a:endParaRPr lang="en-US">
                <a:solidFill>
                  <a:srgbClr val="000000"/>
                </a:solidFill>
              </a:endParaRPr>
            </a:p>
          </p:txBody>
        </p:sp>
        <p:sp>
          <p:nvSpPr>
            <p:cNvPr id="40045" name="Rectangle 335"/>
            <p:cNvSpPr>
              <a:spLocks noChangeAspect="1" noChangeArrowheads="1"/>
            </p:cNvSpPr>
            <p:nvPr/>
          </p:nvSpPr>
          <p:spPr bwMode="auto">
            <a:xfrm flipV="1">
              <a:off x="2738" y="3230"/>
              <a:ext cx="35" cy="34"/>
            </a:xfrm>
            <a:prstGeom prst="rect">
              <a:avLst/>
            </a:prstGeom>
            <a:solidFill>
              <a:srgbClr val="DDDDDD"/>
            </a:solidFill>
            <a:ln w="12700" algn="ctr">
              <a:solidFill>
                <a:schemeClr val="tx1"/>
              </a:solidFill>
              <a:miter lim="800000"/>
              <a:headEnd/>
              <a:tailEnd/>
            </a:ln>
          </p:spPr>
          <p:txBody>
            <a:bodyPr wrap="none" anchor="ctr"/>
            <a:lstStyle/>
            <a:p>
              <a:endParaRPr lang="en-US">
                <a:solidFill>
                  <a:srgbClr val="000000"/>
                </a:solidFill>
              </a:endParaRPr>
            </a:p>
          </p:txBody>
        </p:sp>
        <p:sp>
          <p:nvSpPr>
            <p:cNvPr id="40046" name="Rectangle 336"/>
            <p:cNvSpPr>
              <a:spLocks noChangeAspect="1" noChangeArrowheads="1"/>
            </p:cNvSpPr>
            <p:nvPr/>
          </p:nvSpPr>
          <p:spPr bwMode="auto">
            <a:xfrm flipV="1">
              <a:off x="2549" y="2931"/>
              <a:ext cx="229" cy="18"/>
            </a:xfrm>
            <a:prstGeom prst="rect">
              <a:avLst/>
            </a:prstGeom>
            <a:gradFill rotWithShape="1">
              <a:gsLst>
                <a:gs pos="0">
                  <a:srgbClr val="383838"/>
                </a:gs>
                <a:gs pos="50000">
                  <a:srgbClr val="DDDDDD"/>
                </a:gs>
                <a:gs pos="100000">
                  <a:srgbClr val="383838"/>
                </a:gs>
              </a:gsLst>
              <a:lin ang="0" scaled="1"/>
            </a:gradFill>
            <a:ln w="12700">
              <a:solidFill>
                <a:schemeClr val="tx1"/>
              </a:solidFill>
              <a:miter lim="800000"/>
              <a:headEnd/>
              <a:tailEnd/>
            </a:ln>
          </p:spPr>
          <p:txBody>
            <a:bodyPr wrap="none" anchor="ctr"/>
            <a:lstStyle/>
            <a:p>
              <a:endParaRPr lang="en-US">
                <a:solidFill>
                  <a:srgbClr val="000000"/>
                </a:solidFill>
              </a:endParaRPr>
            </a:p>
          </p:txBody>
        </p:sp>
        <p:sp>
          <p:nvSpPr>
            <p:cNvPr id="40047" name="Rectangle 337"/>
            <p:cNvSpPr>
              <a:spLocks noChangeAspect="1" noChangeArrowheads="1"/>
            </p:cNvSpPr>
            <p:nvPr/>
          </p:nvSpPr>
          <p:spPr bwMode="auto">
            <a:xfrm flipV="1">
              <a:off x="2549" y="2952"/>
              <a:ext cx="229" cy="18"/>
            </a:xfrm>
            <a:prstGeom prst="rect">
              <a:avLst/>
            </a:prstGeom>
            <a:gradFill rotWithShape="1">
              <a:gsLst>
                <a:gs pos="0">
                  <a:srgbClr val="383838"/>
                </a:gs>
                <a:gs pos="50000">
                  <a:srgbClr val="DDDDDD"/>
                </a:gs>
                <a:gs pos="100000">
                  <a:srgbClr val="383838"/>
                </a:gs>
              </a:gsLst>
              <a:lin ang="0" scaled="1"/>
            </a:gradFill>
            <a:ln w="12700">
              <a:solidFill>
                <a:schemeClr val="tx1"/>
              </a:solidFill>
              <a:miter lim="800000"/>
              <a:headEnd/>
              <a:tailEnd/>
            </a:ln>
          </p:spPr>
          <p:txBody>
            <a:bodyPr wrap="none" anchor="ctr"/>
            <a:lstStyle/>
            <a:p>
              <a:endParaRPr lang="en-US">
                <a:solidFill>
                  <a:srgbClr val="000000"/>
                </a:solidFill>
              </a:endParaRPr>
            </a:p>
          </p:txBody>
        </p:sp>
        <p:sp>
          <p:nvSpPr>
            <p:cNvPr id="40048" name="Rectangle 338"/>
            <p:cNvSpPr>
              <a:spLocks noChangeAspect="1" noChangeArrowheads="1"/>
            </p:cNvSpPr>
            <p:nvPr/>
          </p:nvSpPr>
          <p:spPr bwMode="auto">
            <a:xfrm flipV="1">
              <a:off x="2544" y="3208"/>
              <a:ext cx="229" cy="18"/>
            </a:xfrm>
            <a:prstGeom prst="rect">
              <a:avLst/>
            </a:prstGeom>
            <a:gradFill rotWithShape="1">
              <a:gsLst>
                <a:gs pos="0">
                  <a:srgbClr val="383838"/>
                </a:gs>
                <a:gs pos="50000">
                  <a:srgbClr val="DDDDDD"/>
                </a:gs>
                <a:gs pos="100000">
                  <a:srgbClr val="383838"/>
                </a:gs>
              </a:gsLst>
              <a:lin ang="0" scaled="1"/>
            </a:gradFill>
            <a:ln w="12700">
              <a:solidFill>
                <a:schemeClr val="tx1"/>
              </a:solidFill>
              <a:miter lim="800000"/>
              <a:headEnd/>
              <a:tailEnd/>
            </a:ln>
          </p:spPr>
          <p:txBody>
            <a:bodyPr wrap="none" anchor="ctr"/>
            <a:lstStyle/>
            <a:p>
              <a:endParaRPr lang="en-US">
                <a:solidFill>
                  <a:srgbClr val="000000"/>
                </a:solidFill>
              </a:endParaRPr>
            </a:p>
          </p:txBody>
        </p:sp>
      </p:grpSp>
      <p:sp>
        <p:nvSpPr>
          <p:cNvPr id="40017" name="Freeform 339"/>
          <p:cNvSpPr>
            <a:spLocks noChangeAspect="1"/>
          </p:cNvSpPr>
          <p:nvPr/>
        </p:nvSpPr>
        <p:spPr bwMode="auto">
          <a:xfrm>
            <a:off x="2613922" y="2834676"/>
            <a:ext cx="81343" cy="72043"/>
          </a:xfrm>
          <a:custGeom>
            <a:avLst/>
            <a:gdLst>
              <a:gd name="T0" fmla="*/ 0 w 428"/>
              <a:gd name="T1" fmla="*/ 0 h 432"/>
              <a:gd name="T2" fmla="*/ 0 w 428"/>
              <a:gd name="T3" fmla="*/ 0 h 432"/>
              <a:gd name="T4" fmla="*/ 0 w 428"/>
              <a:gd name="T5" fmla="*/ 0 h 432"/>
              <a:gd name="T6" fmla="*/ 0 w 428"/>
              <a:gd name="T7" fmla="*/ 0 h 432"/>
              <a:gd name="T8" fmla="*/ 0 w 428"/>
              <a:gd name="T9" fmla="*/ 0 h 432"/>
              <a:gd name="T10" fmla="*/ 0 w 428"/>
              <a:gd name="T11" fmla="*/ 0 h 432"/>
              <a:gd name="T12" fmla="*/ 0 w 428"/>
              <a:gd name="T13" fmla="*/ 0 h 432"/>
              <a:gd name="T14" fmla="*/ 0 w 428"/>
              <a:gd name="T15" fmla="*/ 0 h 432"/>
              <a:gd name="T16" fmla="*/ 0 w 428"/>
              <a:gd name="T17" fmla="*/ 0 h 432"/>
              <a:gd name="T18" fmla="*/ 0 w 428"/>
              <a:gd name="T19" fmla="*/ 0 h 432"/>
              <a:gd name="T20" fmla="*/ 0 w 428"/>
              <a:gd name="T21" fmla="*/ 0 h 432"/>
              <a:gd name="T22" fmla="*/ 0 w 428"/>
              <a:gd name="T23" fmla="*/ 0 h 432"/>
              <a:gd name="T24" fmla="*/ 0 w 428"/>
              <a:gd name="T25" fmla="*/ 0 h 432"/>
              <a:gd name="T26" fmla="*/ 0 w 428"/>
              <a:gd name="T27" fmla="*/ 0 h 432"/>
              <a:gd name="T28" fmla="*/ 0 w 428"/>
              <a:gd name="T29" fmla="*/ 0 h 432"/>
              <a:gd name="T30" fmla="*/ 0 w 428"/>
              <a:gd name="T31" fmla="*/ 0 h 432"/>
              <a:gd name="T32" fmla="*/ 0 w 428"/>
              <a:gd name="T33" fmla="*/ 0 h 432"/>
              <a:gd name="T34" fmla="*/ 0 w 428"/>
              <a:gd name="T35" fmla="*/ 0 h 432"/>
              <a:gd name="T36" fmla="*/ 0 w 428"/>
              <a:gd name="T37" fmla="*/ 0 h 432"/>
              <a:gd name="T38" fmla="*/ 0 w 428"/>
              <a:gd name="T39" fmla="*/ 0 h 432"/>
              <a:gd name="T40" fmla="*/ 0 w 428"/>
              <a:gd name="T41" fmla="*/ 0 h 432"/>
              <a:gd name="T42" fmla="*/ 0 w 428"/>
              <a:gd name="T43" fmla="*/ 0 h 432"/>
              <a:gd name="T44" fmla="*/ 0 w 428"/>
              <a:gd name="T45" fmla="*/ 0 h 432"/>
              <a:gd name="T46" fmla="*/ 0 w 428"/>
              <a:gd name="T47" fmla="*/ 0 h 432"/>
              <a:gd name="T48" fmla="*/ 0 w 428"/>
              <a:gd name="T49" fmla="*/ 0 h 432"/>
              <a:gd name="T50" fmla="*/ 0 w 428"/>
              <a:gd name="T51" fmla="*/ 0 h 432"/>
              <a:gd name="T52" fmla="*/ 0 w 428"/>
              <a:gd name="T53" fmla="*/ 0 h 432"/>
              <a:gd name="T54" fmla="*/ 0 w 428"/>
              <a:gd name="T55" fmla="*/ 0 h 432"/>
              <a:gd name="T56" fmla="*/ 0 w 428"/>
              <a:gd name="T57" fmla="*/ 0 h 432"/>
              <a:gd name="T58" fmla="*/ 0 w 428"/>
              <a:gd name="T59" fmla="*/ 0 h 432"/>
              <a:gd name="T60" fmla="*/ 0 w 428"/>
              <a:gd name="T61" fmla="*/ 0 h 432"/>
              <a:gd name="T62" fmla="*/ 0 w 428"/>
              <a:gd name="T63" fmla="*/ 0 h 432"/>
              <a:gd name="T64" fmla="*/ 0 w 428"/>
              <a:gd name="T65" fmla="*/ 0 h 432"/>
              <a:gd name="T66" fmla="*/ 0 w 428"/>
              <a:gd name="T67" fmla="*/ 0 h 432"/>
              <a:gd name="T68" fmla="*/ 0 w 428"/>
              <a:gd name="T69" fmla="*/ 0 h 432"/>
              <a:gd name="T70" fmla="*/ 0 w 428"/>
              <a:gd name="T71" fmla="*/ 0 h 432"/>
              <a:gd name="T72" fmla="*/ 0 w 428"/>
              <a:gd name="T73" fmla="*/ 0 h 432"/>
              <a:gd name="T74" fmla="*/ 0 w 428"/>
              <a:gd name="T75" fmla="*/ 0 h 432"/>
              <a:gd name="T76" fmla="*/ 0 w 428"/>
              <a:gd name="T77" fmla="*/ 0 h 432"/>
              <a:gd name="T78" fmla="*/ 0 w 428"/>
              <a:gd name="T79" fmla="*/ 0 h 432"/>
              <a:gd name="T80" fmla="*/ 0 w 428"/>
              <a:gd name="T81" fmla="*/ 0 h 432"/>
              <a:gd name="T82" fmla="*/ 0 w 428"/>
              <a:gd name="T83" fmla="*/ 0 h 432"/>
              <a:gd name="T84" fmla="*/ 0 w 428"/>
              <a:gd name="T85" fmla="*/ 0 h 432"/>
              <a:gd name="T86" fmla="*/ 0 w 428"/>
              <a:gd name="T87" fmla="*/ 0 h 43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28"/>
              <a:gd name="T133" fmla="*/ 0 h 432"/>
              <a:gd name="T134" fmla="*/ 428 w 428"/>
              <a:gd name="T135" fmla="*/ 432 h 43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28" h="432">
                <a:moveTo>
                  <a:pt x="0" y="0"/>
                </a:moveTo>
                <a:lnTo>
                  <a:pt x="10" y="5"/>
                </a:lnTo>
                <a:lnTo>
                  <a:pt x="20" y="11"/>
                </a:lnTo>
                <a:lnTo>
                  <a:pt x="31" y="17"/>
                </a:lnTo>
                <a:lnTo>
                  <a:pt x="40" y="23"/>
                </a:lnTo>
                <a:lnTo>
                  <a:pt x="51" y="29"/>
                </a:lnTo>
                <a:lnTo>
                  <a:pt x="60" y="36"/>
                </a:lnTo>
                <a:lnTo>
                  <a:pt x="70" y="43"/>
                </a:lnTo>
                <a:lnTo>
                  <a:pt x="80" y="50"/>
                </a:lnTo>
                <a:lnTo>
                  <a:pt x="90" y="57"/>
                </a:lnTo>
                <a:lnTo>
                  <a:pt x="100" y="64"/>
                </a:lnTo>
                <a:lnTo>
                  <a:pt x="110" y="72"/>
                </a:lnTo>
                <a:lnTo>
                  <a:pt x="120" y="80"/>
                </a:lnTo>
                <a:lnTo>
                  <a:pt x="130" y="88"/>
                </a:lnTo>
                <a:lnTo>
                  <a:pt x="140" y="96"/>
                </a:lnTo>
                <a:lnTo>
                  <a:pt x="150" y="105"/>
                </a:lnTo>
                <a:lnTo>
                  <a:pt x="160" y="114"/>
                </a:lnTo>
                <a:lnTo>
                  <a:pt x="171" y="123"/>
                </a:lnTo>
                <a:lnTo>
                  <a:pt x="180" y="132"/>
                </a:lnTo>
                <a:lnTo>
                  <a:pt x="191" y="142"/>
                </a:lnTo>
                <a:lnTo>
                  <a:pt x="200" y="151"/>
                </a:lnTo>
                <a:lnTo>
                  <a:pt x="211" y="162"/>
                </a:lnTo>
                <a:lnTo>
                  <a:pt x="221" y="171"/>
                </a:lnTo>
                <a:lnTo>
                  <a:pt x="231" y="182"/>
                </a:lnTo>
                <a:lnTo>
                  <a:pt x="241" y="192"/>
                </a:lnTo>
                <a:lnTo>
                  <a:pt x="250" y="204"/>
                </a:lnTo>
                <a:lnTo>
                  <a:pt x="260" y="214"/>
                </a:lnTo>
                <a:lnTo>
                  <a:pt x="270" y="226"/>
                </a:lnTo>
                <a:lnTo>
                  <a:pt x="281" y="237"/>
                </a:lnTo>
                <a:lnTo>
                  <a:pt x="291" y="249"/>
                </a:lnTo>
                <a:lnTo>
                  <a:pt x="301" y="261"/>
                </a:lnTo>
                <a:lnTo>
                  <a:pt x="311" y="273"/>
                </a:lnTo>
                <a:lnTo>
                  <a:pt x="321" y="285"/>
                </a:lnTo>
                <a:lnTo>
                  <a:pt x="331" y="298"/>
                </a:lnTo>
                <a:lnTo>
                  <a:pt x="341" y="311"/>
                </a:lnTo>
                <a:lnTo>
                  <a:pt x="351" y="324"/>
                </a:lnTo>
                <a:lnTo>
                  <a:pt x="361" y="337"/>
                </a:lnTo>
                <a:lnTo>
                  <a:pt x="371" y="351"/>
                </a:lnTo>
                <a:lnTo>
                  <a:pt x="381" y="365"/>
                </a:lnTo>
                <a:lnTo>
                  <a:pt x="391" y="378"/>
                </a:lnTo>
                <a:lnTo>
                  <a:pt x="401" y="393"/>
                </a:lnTo>
                <a:lnTo>
                  <a:pt x="411" y="407"/>
                </a:lnTo>
                <a:lnTo>
                  <a:pt x="421" y="422"/>
                </a:lnTo>
                <a:lnTo>
                  <a:pt x="428" y="432"/>
                </a:lnTo>
              </a:path>
            </a:pathLst>
          </a:custGeom>
          <a:noFill/>
          <a:ln w="12700" cmpd="sng">
            <a:solidFill>
              <a:srgbClr val="000000"/>
            </a:solidFill>
            <a:prstDash val="solid"/>
            <a:round/>
            <a:headEnd/>
            <a:tailEnd/>
          </a:ln>
        </p:spPr>
        <p:txBody>
          <a:bodyPr/>
          <a:lstStyle/>
          <a:p>
            <a:endParaRPr lang="en-US"/>
          </a:p>
        </p:txBody>
      </p:sp>
      <p:sp>
        <p:nvSpPr>
          <p:cNvPr id="40018" name="Line 340"/>
          <p:cNvSpPr>
            <a:spLocks noChangeAspect="1" noChangeShapeType="1"/>
          </p:cNvSpPr>
          <p:nvPr/>
        </p:nvSpPr>
        <p:spPr bwMode="auto">
          <a:xfrm>
            <a:off x="2613922" y="2829135"/>
            <a:ext cx="81343" cy="0"/>
          </a:xfrm>
          <a:prstGeom prst="line">
            <a:avLst/>
          </a:prstGeom>
          <a:noFill/>
          <a:ln w="12700">
            <a:solidFill>
              <a:srgbClr val="000000"/>
            </a:solidFill>
            <a:round/>
            <a:headEnd/>
            <a:tailEnd/>
          </a:ln>
        </p:spPr>
        <p:txBody>
          <a:bodyPr/>
          <a:lstStyle/>
          <a:p>
            <a:endParaRPr lang="en-US"/>
          </a:p>
        </p:txBody>
      </p:sp>
      <p:sp>
        <p:nvSpPr>
          <p:cNvPr id="40019" name="Line 341"/>
          <p:cNvSpPr>
            <a:spLocks noChangeAspect="1" noChangeShapeType="1"/>
          </p:cNvSpPr>
          <p:nvPr/>
        </p:nvSpPr>
        <p:spPr bwMode="auto">
          <a:xfrm flipV="1">
            <a:off x="2613922" y="2829135"/>
            <a:ext cx="0" cy="5542"/>
          </a:xfrm>
          <a:prstGeom prst="line">
            <a:avLst/>
          </a:prstGeom>
          <a:noFill/>
          <a:ln w="12700">
            <a:solidFill>
              <a:srgbClr val="000000"/>
            </a:solidFill>
            <a:round/>
            <a:headEnd/>
            <a:tailEnd/>
          </a:ln>
        </p:spPr>
        <p:txBody>
          <a:bodyPr/>
          <a:lstStyle/>
          <a:p>
            <a:endParaRPr lang="en-US"/>
          </a:p>
        </p:txBody>
      </p:sp>
      <p:sp>
        <p:nvSpPr>
          <p:cNvPr id="40020" name="Line 342"/>
          <p:cNvSpPr>
            <a:spLocks noChangeAspect="1" noChangeShapeType="1"/>
          </p:cNvSpPr>
          <p:nvPr/>
        </p:nvSpPr>
        <p:spPr bwMode="auto">
          <a:xfrm flipV="1">
            <a:off x="2695265" y="2829135"/>
            <a:ext cx="0" cy="77584"/>
          </a:xfrm>
          <a:prstGeom prst="line">
            <a:avLst/>
          </a:prstGeom>
          <a:noFill/>
          <a:ln w="12700">
            <a:solidFill>
              <a:srgbClr val="000000"/>
            </a:solidFill>
            <a:round/>
            <a:headEnd/>
            <a:tailEnd/>
          </a:ln>
        </p:spPr>
        <p:txBody>
          <a:bodyPr/>
          <a:lstStyle/>
          <a:p>
            <a:endParaRPr lang="en-US"/>
          </a:p>
        </p:txBody>
      </p:sp>
      <p:sp>
        <p:nvSpPr>
          <p:cNvPr id="40021" name="Rectangle 343" descr="25%"/>
          <p:cNvSpPr>
            <a:spLocks noChangeAspect="1" noChangeArrowheads="1"/>
          </p:cNvSpPr>
          <p:nvPr/>
        </p:nvSpPr>
        <p:spPr bwMode="auto">
          <a:xfrm>
            <a:off x="2583418" y="2806968"/>
            <a:ext cx="140318" cy="114530"/>
          </a:xfrm>
          <a:prstGeom prst="rect">
            <a:avLst/>
          </a:prstGeom>
          <a:gradFill rotWithShape="0">
            <a:gsLst>
              <a:gs pos="0">
                <a:srgbClr val="D0D6C8">
                  <a:alpha val="50998"/>
                </a:srgbClr>
              </a:gs>
              <a:gs pos="100000">
                <a:srgbClr val="D1D7C9">
                  <a:alpha val="51999"/>
                </a:srgbClr>
              </a:gs>
            </a:gsLst>
            <a:lin ang="5400000" scaled="1"/>
          </a:gradFill>
          <a:ln w="12700">
            <a:solidFill>
              <a:schemeClr val="tx1"/>
            </a:solidFill>
            <a:miter lim="800000"/>
            <a:headEnd/>
            <a:tailEnd/>
          </a:ln>
        </p:spPr>
        <p:txBody>
          <a:bodyPr wrap="none" anchor="ctr"/>
          <a:lstStyle/>
          <a:p>
            <a:endParaRPr lang="en-US">
              <a:solidFill>
                <a:srgbClr val="000000"/>
              </a:solidFill>
            </a:endParaRPr>
          </a:p>
        </p:txBody>
      </p:sp>
      <p:sp>
        <p:nvSpPr>
          <p:cNvPr id="174" name="Rectangle 344"/>
          <p:cNvSpPr>
            <a:spLocks noChangeAspect="1" noChangeArrowheads="1"/>
          </p:cNvSpPr>
          <p:nvPr/>
        </p:nvSpPr>
        <p:spPr bwMode="auto">
          <a:xfrm>
            <a:off x="2570769" y="2806791"/>
            <a:ext cx="12834" cy="109086"/>
          </a:xfrm>
          <a:prstGeom prst="rect">
            <a:avLst/>
          </a:prstGeom>
          <a:gradFill rotWithShape="1">
            <a:gsLst>
              <a:gs pos="0">
                <a:schemeClr val="tx2"/>
              </a:gs>
              <a:gs pos="50000">
                <a:schemeClr val="tx2">
                  <a:gamma/>
                  <a:tint val="0"/>
                  <a:invGamma/>
                </a:schemeClr>
              </a:gs>
              <a:gs pos="100000">
                <a:schemeClr val="tx2"/>
              </a:gs>
            </a:gsLst>
            <a:lin ang="5400000" scaled="1"/>
          </a:gradFill>
          <a:ln w="12700">
            <a:solidFill>
              <a:schemeClr val="tx1"/>
            </a:solidFill>
            <a:miter lim="800000"/>
            <a:headEnd/>
            <a:tailEnd/>
          </a:ln>
          <a:effectLst/>
        </p:spPr>
        <p:txBody>
          <a:bodyPr wrap="none" anchor="ctr"/>
          <a:lstStyle/>
          <a:p>
            <a:pPr>
              <a:defRPr/>
            </a:pPr>
            <a:endParaRPr lang="en-US">
              <a:solidFill>
                <a:srgbClr val="000000"/>
              </a:solidFill>
            </a:endParaRPr>
          </a:p>
        </p:txBody>
      </p:sp>
      <p:sp>
        <p:nvSpPr>
          <p:cNvPr id="175" name="Rectangle 345"/>
          <p:cNvSpPr>
            <a:spLocks noChangeAspect="1" noChangeArrowheads="1"/>
          </p:cNvSpPr>
          <p:nvPr/>
        </p:nvSpPr>
        <p:spPr bwMode="auto">
          <a:xfrm>
            <a:off x="2724773" y="3529756"/>
            <a:ext cx="0" cy="111225"/>
          </a:xfrm>
          <a:prstGeom prst="rect">
            <a:avLst/>
          </a:prstGeom>
          <a:gradFill rotWithShape="1">
            <a:gsLst>
              <a:gs pos="0">
                <a:schemeClr val="tx2"/>
              </a:gs>
              <a:gs pos="50000">
                <a:schemeClr val="tx2">
                  <a:gamma/>
                  <a:tint val="0"/>
                  <a:invGamma/>
                </a:schemeClr>
              </a:gs>
              <a:gs pos="100000">
                <a:schemeClr val="tx2"/>
              </a:gs>
            </a:gsLst>
            <a:lin ang="5400000" scaled="1"/>
          </a:gradFill>
          <a:ln w="12700">
            <a:solidFill>
              <a:schemeClr val="tx1"/>
            </a:solidFill>
            <a:miter lim="800000"/>
            <a:headEnd/>
            <a:tailEnd/>
          </a:ln>
          <a:effectLst/>
        </p:spPr>
        <p:txBody>
          <a:bodyPr wrap="none" anchor="ctr"/>
          <a:lstStyle/>
          <a:p>
            <a:pPr>
              <a:defRPr/>
            </a:pPr>
            <a:endParaRPr lang="en-US">
              <a:solidFill>
                <a:srgbClr val="000000"/>
              </a:solidFill>
            </a:endParaRPr>
          </a:p>
        </p:txBody>
      </p:sp>
      <p:sp>
        <p:nvSpPr>
          <p:cNvPr id="40024" name="Rectangle 346"/>
          <p:cNvSpPr>
            <a:spLocks noChangeAspect="1" noChangeArrowheads="1"/>
          </p:cNvSpPr>
          <p:nvPr/>
        </p:nvSpPr>
        <p:spPr bwMode="auto">
          <a:xfrm>
            <a:off x="2583418" y="2808815"/>
            <a:ext cx="22369" cy="18472"/>
          </a:xfrm>
          <a:prstGeom prst="rect">
            <a:avLst/>
          </a:prstGeom>
          <a:solidFill>
            <a:srgbClr val="DDDDDD"/>
          </a:solidFill>
          <a:ln w="12700" algn="ctr">
            <a:solidFill>
              <a:schemeClr val="tx1"/>
            </a:solidFill>
            <a:miter lim="800000"/>
            <a:headEnd/>
            <a:tailEnd/>
          </a:ln>
        </p:spPr>
        <p:txBody>
          <a:bodyPr wrap="none" anchor="ctr"/>
          <a:lstStyle/>
          <a:p>
            <a:endParaRPr lang="en-US">
              <a:solidFill>
                <a:srgbClr val="000000"/>
              </a:solidFill>
            </a:endParaRPr>
          </a:p>
        </p:txBody>
      </p:sp>
      <p:sp>
        <p:nvSpPr>
          <p:cNvPr id="40025" name="Rectangle 347"/>
          <p:cNvSpPr>
            <a:spLocks noChangeAspect="1" noChangeArrowheads="1"/>
          </p:cNvSpPr>
          <p:nvPr/>
        </p:nvSpPr>
        <p:spPr bwMode="auto">
          <a:xfrm>
            <a:off x="2701366" y="2806968"/>
            <a:ext cx="22369" cy="20319"/>
          </a:xfrm>
          <a:prstGeom prst="rect">
            <a:avLst/>
          </a:prstGeom>
          <a:solidFill>
            <a:srgbClr val="DDDDDD"/>
          </a:solidFill>
          <a:ln w="12700" algn="ctr">
            <a:solidFill>
              <a:schemeClr val="tx1"/>
            </a:solidFill>
            <a:miter lim="800000"/>
            <a:headEnd/>
            <a:tailEnd/>
          </a:ln>
        </p:spPr>
        <p:txBody>
          <a:bodyPr wrap="none" anchor="ctr"/>
          <a:lstStyle/>
          <a:p>
            <a:endParaRPr lang="en-US">
              <a:solidFill>
                <a:srgbClr val="000000"/>
              </a:solidFill>
            </a:endParaRPr>
          </a:p>
        </p:txBody>
      </p:sp>
      <p:sp>
        <p:nvSpPr>
          <p:cNvPr id="40026" name="Rectangle 348"/>
          <p:cNvSpPr>
            <a:spLocks noChangeAspect="1" noChangeArrowheads="1"/>
          </p:cNvSpPr>
          <p:nvPr/>
        </p:nvSpPr>
        <p:spPr bwMode="auto">
          <a:xfrm>
            <a:off x="2624091" y="2808815"/>
            <a:ext cx="16268" cy="18472"/>
          </a:xfrm>
          <a:prstGeom prst="rect">
            <a:avLst/>
          </a:prstGeom>
          <a:solidFill>
            <a:srgbClr val="D0D6C8"/>
          </a:solidFill>
          <a:ln w="9525">
            <a:solidFill>
              <a:schemeClr val="tx1"/>
            </a:solidFill>
            <a:miter lim="800000"/>
            <a:headEnd/>
            <a:tailEnd/>
          </a:ln>
        </p:spPr>
        <p:txBody>
          <a:bodyPr wrap="none" anchor="ctr"/>
          <a:lstStyle/>
          <a:p>
            <a:endParaRPr lang="en-US">
              <a:solidFill>
                <a:srgbClr val="000000"/>
              </a:solidFill>
            </a:endParaRPr>
          </a:p>
        </p:txBody>
      </p:sp>
      <p:sp>
        <p:nvSpPr>
          <p:cNvPr id="40027" name="Rectangle 349"/>
          <p:cNvSpPr>
            <a:spLocks noChangeAspect="1" noChangeArrowheads="1"/>
          </p:cNvSpPr>
          <p:nvPr/>
        </p:nvSpPr>
        <p:spPr bwMode="auto">
          <a:xfrm>
            <a:off x="2670863" y="2806968"/>
            <a:ext cx="14235" cy="20319"/>
          </a:xfrm>
          <a:prstGeom prst="rect">
            <a:avLst/>
          </a:prstGeom>
          <a:solidFill>
            <a:srgbClr val="D0D6C8"/>
          </a:solidFill>
          <a:ln w="9525">
            <a:solidFill>
              <a:schemeClr val="tx1"/>
            </a:solidFill>
            <a:miter lim="800000"/>
            <a:headEnd/>
            <a:tailEnd/>
          </a:ln>
        </p:spPr>
        <p:txBody>
          <a:bodyPr wrap="none" anchor="ctr"/>
          <a:lstStyle/>
          <a:p>
            <a:endParaRPr lang="en-US">
              <a:solidFill>
                <a:srgbClr val="000000"/>
              </a:solidFill>
            </a:endParaRPr>
          </a:p>
        </p:txBody>
      </p:sp>
      <p:sp>
        <p:nvSpPr>
          <p:cNvPr id="40028" name="Rectangle 350"/>
          <p:cNvSpPr>
            <a:spLocks noChangeAspect="1" noChangeArrowheads="1"/>
          </p:cNvSpPr>
          <p:nvPr/>
        </p:nvSpPr>
        <p:spPr bwMode="auto">
          <a:xfrm>
            <a:off x="2583418" y="2797732"/>
            <a:ext cx="138284" cy="11083"/>
          </a:xfrm>
          <a:prstGeom prst="rect">
            <a:avLst/>
          </a:prstGeom>
          <a:gradFill rotWithShape="1">
            <a:gsLst>
              <a:gs pos="0">
                <a:srgbClr val="383838"/>
              </a:gs>
              <a:gs pos="50000">
                <a:srgbClr val="DDDDDD"/>
              </a:gs>
              <a:gs pos="100000">
                <a:srgbClr val="383838"/>
              </a:gs>
            </a:gsLst>
            <a:lin ang="0" scaled="1"/>
          </a:gradFill>
          <a:ln w="12700">
            <a:solidFill>
              <a:schemeClr val="tx1"/>
            </a:solidFill>
            <a:miter lim="800000"/>
            <a:headEnd/>
            <a:tailEnd/>
          </a:ln>
        </p:spPr>
        <p:txBody>
          <a:bodyPr wrap="none" anchor="ctr"/>
          <a:lstStyle/>
          <a:p>
            <a:endParaRPr lang="en-US">
              <a:solidFill>
                <a:srgbClr val="000000"/>
              </a:solidFill>
            </a:endParaRPr>
          </a:p>
        </p:txBody>
      </p:sp>
      <p:sp>
        <p:nvSpPr>
          <p:cNvPr id="40029" name="Rectangle 351"/>
          <p:cNvSpPr>
            <a:spLocks noChangeArrowheads="1"/>
          </p:cNvSpPr>
          <p:nvPr/>
        </p:nvSpPr>
        <p:spPr bwMode="auto">
          <a:xfrm>
            <a:off x="2998271" y="3484474"/>
            <a:ext cx="532954" cy="192550"/>
          </a:xfrm>
          <a:prstGeom prst="rect">
            <a:avLst/>
          </a:prstGeom>
          <a:solidFill>
            <a:srgbClr val="23FD28"/>
          </a:solidFill>
          <a:ln w="9525">
            <a:solidFill>
              <a:schemeClr val="tx1"/>
            </a:solidFill>
            <a:miter lim="800000"/>
            <a:headEnd/>
            <a:tailEnd/>
          </a:ln>
        </p:spPr>
        <p:txBody>
          <a:bodyPr wrap="none" anchor="ctr"/>
          <a:lstStyle/>
          <a:p>
            <a:endParaRPr lang="en-US">
              <a:solidFill>
                <a:srgbClr val="000000"/>
              </a:solidFill>
            </a:endParaRPr>
          </a:p>
        </p:txBody>
      </p:sp>
      <p:sp>
        <p:nvSpPr>
          <p:cNvPr id="40030" name="Line 352"/>
          <p:cNvSpPr>
            <a:spLocks noChangeShapeType="1"/>
          </p:cNvSpPr>
          <p:nvPr/>
        </p:nvSpPr>
        <p:spPr bwMode="auto">
          <a:xfrm flipV="1">
            <a:off x="2900660" y="3586509"/>
            <a:ext cx="97613" cy="0"/>
          </a:xfrm>
          <a:prstGeom prst="line">
            <a:avLst/>
          </a:prstGeom>
          <a:noFill/>
          <a:ln w="9525">
            <a:solidFill>
              <a:schemeClr val="tx1"/>
            </a:solidFill>
            <a:round/>
            <a:headEnd/>
            <a:tailEnd/>
          </a:ln>
        </p:spPr>
        <p:txBody>
          <a:bodyPr/>
          <a:lstStyle/>
          <a:p>
            <a:endParaRPr lang="en-US"/>
          </a:p>
        </p:txBody>
      </p:sp>
      <p:sp>
        <p:nvSpPr>
          <p:cNvPr id="40031" name="AutoShape 353"/>
          <p:cNvSpPr>
            <a:spLocks noChangeArrowheads="1"/>
          </p:cNvSpPr>
          <p:nvPr/>
        </p:nvSpPr>
        <p:spPr bwMode="auto">
          <a:xfrm rot="4902023">
            <a:off x="1108106" y="3087965"/>
            <a:ext cx="384229" cy="156587"/>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2388 w 21600"/>
              <a:gd name="T13" fmla="*/ 2244 h 21600"/>
              <a:gd name="T14" fmla="*/ 19212 w 21600"/>
              <a:gd name="T15" fmla="*/ 19356 h 21600"/>
            </a:gdLst>
            <a:ahLst/>
            <a:cxnLst>
              <a:cxn ang="T8">
                <a:pos x="T0" y="T1"/>
              </a:cxn>
              <a:cxn ang="T9">
                <a:pos x="T2" y="T3"/>
              </a:cxn>
              <a:cxn ang="T10">
                <a:pos x="T4" y="T5"/>
              </a:cxn>
              <a:cxn ang="T11">
                <a:pos x="T6" y="T7"/>
              </a:cxn>
            </a:cxnLst>
            <a:rect l="T12" t="T13" r="T14" b="T15"/>
            <a:pathLst>
              <a:path w="21600" h="21600">
                <a:moveTo>
                  <a:pt x="0" y="0"/>
                </a:moveTo>
                <a:lnTo>
                  <a:pt x="1104" y="21600"/>
                </a:lnTo>
                <a:lnTo>
                  <a:pt x="20496" y="21600"/>
                </a:lnTo>
                <a:lnTo>
                  <a:pt x="21600" y="0"/>
                </a:lnTo>
                <a:close/>
              </a:path>
            </a:pathLst>
          </a:custGeom>
          <a:blipFill dpi="0" rotWithShape="1">
            <a:blip r:embed="rId3" cstate="print"/>
            <a:srcRect/>
            <a:tile tx="0" ty="0" sx="100000" sy="100000" flip="none" algn="tl"/>
          </a:blipFill>
          <a:ln w="9525">
            <a:solidFill>
              <a:schemeClr val="tx1"/>
            </a:solidFill>
            <a:miter lim="800000"/>
            <a:headEnd/>
            <a:tailEnd/>
          </a:ln>
        </p:spPr>
        <p:txBody>
          <a:bodyPr wrap="none" anchor="ctr"/>
          <a:lstStyle/>
          <a:p>
            <a:endParaRPr lang="en-US"/>
          </a:p>
        </p:txBody>
      </p:sp>
      <p:sp>
        <p:nvSpPr>
          <p:cNvPr id="40032" name="Text Box 354"/>
          <p:cNvSpPr txBox="1">
            <a:spLocks noChangeArrowheads="1"/>
          </p:cNvSpPr>
          <p:nvPr/>
        </p:nvSpPr>
        <p:spPr bwMode="auto">
          <a:xfrm>
            <a:off x="2529428" y="3475673"/>
            <a:ext cx="716030" cy="462178"/>
          </a:xfrm>
          <a:prstGeom prst="rect">
            <a:avLst/>
          </a:prstGeom>
          <a:noFill/>
          <a:ln w="9525">
            <a:noFill/>
            <a:miter lim="800000"/>
            <a:headEnd/>
            <a:tailEnd/>
          </a:ln>
        </p:spPr>
        <p:txBody>
          <a:bodyPr wrap="none">
            <a:spAutoFit/>
          </a:bodyPr>
          <a:lstStyle/>
          <a:p>
            <a:pPr algn="ctr">
              <a:lnSpc>
                <a:spcPct val="75000"/>
              </a:lnSpc>
            </a:pPr>
            <a:endParaRPr lang="en-US" sz="1600" dirty="0">
              <a:solidFill>
                <a:srgbClr val="000000"/>
              </a:solidFill>
            </a:endParaRPr>
          </a:p>
          <a:p>
            <a:pPr algn="ctr">
              <a:lnSpc>
                <a:spcPct val="75000"/>
              </a:lnSpc>
            </a:pPr>
            <a:r>
              <a:rPr lang="en-US" sz="1600" dirty="0">
                <a:solidFill>
                  <a:srgbClr val="000000"/>
                </a:solidFill>
              </a:rPr>
              <a:t>PMTs</a:t>
            </a:r>
          </a:p>
        </p:txBody>
      </p:sp>
      <p:sp>
        <p:nvSpPr>
          <p:cNvPr id="40033" name="Line 355"/>
          <p:cNvSpPr>
            <a:spLocks noChangeShapeType="1"/>
          </p:cNvSpPr>
          <p:nvPr/>
        </p:nvSpPr>
        <p:spPr bwMode="auto">
          <a:xfrm flipV="1">
            <a:off x="1342925" y="2644409"/>
            <a:ext cx="1850570" cy="319575"/>
          </a:xfrm>
          <a:prstGeom prst="line">
            <a:avLst/>
          </a:prstGeom>
          <a:noFill/>
          <a:ln w="9525">
            <a:solidFill>
              <a:srgbClr val="B2B2B2"/>
            </a:solidFill>
            <a:prstDash val="dash"/>
            <a:round/>
            <a:headEnd/>
            <a:tailEnd/>
          </a:ln>
        </p:spPr>
        <p:txBody>
          <a:bodyPr/>
          <a:lstStyle/>
          <a:p>
            <a:endParaRPr lang="en-US"/>
          </a:p>
        </p:txBody>
      </p:sp>
      <p:sp>
        <p:nvSpPr>
          <p:cNvPr id="40034" name="Line 356"/>
          <p:cNvSpPr>
            <a:spLocks noChangeShapeType="1"/>
          </p:cNvSpPr>
          <p:nvPr/>
        </p:nvSpPr>
        <p:spPr bwMode="auto">
          <a:xfrm flipV="1">
            <a:off x="1412068" y="3239226"/>
            <a:ext cx="1952251" cy="103447"/>
          </a:xfrm>
          <a:prstGeom prst="line">
            <a:avLst/>
          </a:prstGeom>
          <a:noFill/>
          <a:ln w="9525">
            <a:solidFill>
              <a:srgbClr val="B2B2B2"/>
            </a:solidFill>
            <a:prstDash val="dash"/>
            <a:round/>
            <a:headEnd/>
            <a:tailEnd/>
          </a:ln>
        </p:spPr>
        <p:txBody>
          <a:bodyPr/>
          <a:lstStyle/>
          <a:p>
            <a:endParaRPr lang="en-US"/>
          </a:p>
        </p:txBody>
      </p:sp>
      <p:sp>
        <p:nvSpPr>
          <p:cNvPr id="40035" name="Rectangle 358"/>
          <p:cNvSpPr>
            <a:spLocks noChangeArrowheads="1"/>
          </p:cNvSpPr>
          <p:nvPr/>
        </p:nvSpPr>
        <p:spPr bwMode="auto">
          <a:xfrm flipV="1">
            <a:off x="2740005" y="2788496"/>
            <a:ext cx="331476" cy="147780"/>
          </a:xfrm>
          <a:prstGeom prst="rect">
            <a:avLst/>
          </a:prstGeom>
          <a:solidFill>
            <a:schemeClr val="folHlink"/>
          </a:solidFill>
          <a:ln w="9525">
            <a:solidFill>
              <a:schemeClr val="tx1"/>
            </a:solidFill>
            <a:miter lim="800000"/>
            <a:headEnd/>
            <a:tailEnd/>
          </a:ln>
        </p:spPr>
        <p:txBody>
          <a:bodyPr rot="10800000" wrap="none" anchor="ctr"/>
          <a:lstStyle/>
          <a:p>
            <a:pPr algn="ctr"/>
            <a:endParaRPr lang="en-US" sz="800" dirty="0">
              <a:solidFill>
                <a:srgbClr val="000000"/>
              </a:solidFill>
            </a:endParaRPr>
          </a:p>
        </p:txBody>
      </p:sp>
      <p:grpSp>
        <p:nvGrpSpPr>
          <p:cNvPr id="40036" name="Group 368"/>
          <p:cNvGrpSpPr>
            <a:grpSpLocks/>
          </p:cNvGrpSpPr>
          <p:nvPr/>
        </p:nvGrpSpPr>
        <p:grpSpPr bwMode="auto">
          <a:xfrm>
            <a:off x="1468290" y="2952506"/>
            <a:ext cx="227763" cy="186573"/>
            <a:chOff x="3748" y="2703"/>
            <a:chExt cx="112" cy="128"/>
          </a:xfrm>
        </p:grpSpPr>
        <p:sp>
          <p:nvSpPr>
            <p:cNvPr id="191" name="Rectangle 369"/>
            <p:cNvSpPr>
              <a:spLocks noChangeAspect="1" noChangeArrowheads="1"/>
            </p:cNvSpPr>
            <p:nvPr/>
          </p:nvSpPr>
          <p:spPr bwMode="auto">
            <a:xfrm rot="5339246" flipV="1">
              <a:off x="3758" y="2723"/>
              <a:ext cx="109" cy="60"/>
            </a:xfrm>
            <a:prstGeom prst="rect">
              <a:avLst/>
            </a:prstGeom>
            <a:gradFill rotWithShape="1">
              <a:gsLst>
                <a:gs pos="0">
                  <a:schemeClr val="tx2">
                    <a:alpha val="67999"/>
                  </a:schemeClr>
                </a:gs>
                <a:gs pos="50000">
                  <a:schemeClr val="tx2">
                    <a:gamma/>
                    <a:tint val="9412"/>
                    <a:invGamma/>
                    <a:alpha val="39999"/>
                  </a:schemeClr>
                </a:gs>
                <a:gs pos="100000">
                  <a:schemeClr val="tx2">
                    <a:alpha val="67999"/>
                  </a:schemeClr>
                </a:gs>
              </a:gsLst>
              <a:lin ang="5400000" scaled="1"/>
            </a:gradFill>
            <a:ln w="12700">
              <a:solidFill>
                <a:schemeClr val="tx1"/>
              </a:solidFill>
              <a:miter lim="800000"/>
              <a:headEnd/>
              <a:tailEnd/>
            </a:ln>
            <a:effectLst/>
          </p:spPr>
          <p:txBody>
            <a:bodyPr wrap="none" anchor="ctr"/>
            <a:lstStyle/>
            <a:p>
              <a:pPr algn="r" eaLnBrk="0" hangingPunct="0">
                <a:defRPr/>
              </a:pPr>
              <a:r>
                <a:rPr lang="en-US" sz="1800" dirty="0">
                  <a:solidFill>
                    <a:srgbClr val="000000"/>
                  </a:solidFill>
                </a:rPr>
                <a:t>   </a:t>
              </a:r>
            </a:p>
          </p:txBody>
        </p:sp>
        <p:sp>
          <p:nvSpPr>
            <p:cNvPr id="192" name="Rectangle 370"/>
            <p:cNvSpPr>
              <a:spLocks noChangeAspect="1" noChangeArrowheads="1"/>
            </p:cNvSpPr>
            <p:nvPr/>
          </p:nvSpPr>
          <p:spPr bwMode="auto">
            <a:xfrm rot="5339246" flipV="1">
              <a:off x="3805" y="2777"/>
              <a:ext cx="9" cy="101"/>
            </a:xfrm>
            <a:prstGeom prst="rect">
              <a:avLst/>
            </a:prstGeom>
            <a:gradFill rotWithShape="1">
              <a:gsLst>
                <a:gs pos="0">
                  <a:schemeClr val="tx2"/>
                </a:gs>
                <a:gs pos="50000">
                  <a:schemeClr val="tx2">
                    <a:gamma/>
                    <a:tint val="0"/>
                    <a:invGamma/>
                  </a:schemeClr>
                </a:gs>
                <a:gs pos="100000">
                  <a:schemeClr val="tx2"/>
                </a:gs>
              </a:gsLst>
              <a:lin ang="5400000" scaled="1"/>
            </a:gradFill>
            <a:ln w="12700">
              <a:solidFill>
                <a:schemeClr val="tx1"/>
              </a:solidFill>
              <a:miter lim="800000"/>
              <a:headEnd/>
              <a:tailEnd/>
            </a:ln>
            <a:effectLst/>
          </p:spPr>
          <p:txBody>
            <a:bodyPr wrap="none" anchor="ctr"/>
            <a:lstStyle/>
            <a:p>
              <a:pPr>
                <a:defRPr/>
              </a:pPr>
              <a:endParaRPr lang="en-US">
                <a:solidFill>
                  <a:srgbClr val="000000"/>
                </a:solidFill>
              </a:endParaRPr>
            </a:p>
          </p:txBody>
        </p:sp>
        <p:sp>
          <p:nvSpPr>
            <p:cNvPr id="193" name="Rectangle 371"/>
            <p:cNvSpPr>
              <a:spLocks noChangeAspect="1" noChangeArrowheads="1"/>
            </p:cNvSpPr>
            <p:nvPr/>
          </p:nvSpPr>
          <p:spPr bwMode="auto">
            <a:xfrm rot="5339246" flipV="1">
              <a:off x="3796" y="2659"/>
              <a:ext cx="9" cy="100"/>
            </a:xfrm>
            <a:prstGeom prst="rect">
              <a:avLst/>
            </a:prstGeom>
            <a:gradFill rotWithShape="1">
              <a:gsLst>
                <a:gs pos="0">
                  <a:schemeClr val="tx2"/>
                </a:gs>
                <a:gs pos="50000">
                  <a:schemeClr val="tx2">
                    <a:gamma/>
                    <a:tint val="0"/>
                    <a:invGamma/>
                  </a:schemeClr>
                </a:gs>
                <a:gs pos="100000">
                  <a:schemeClr val="tx2"/>
                </a:gs>
              </a:gsLst>
              <a:lin ang="5400000" scaled="1"/>
            </a:gradFill>
            <a:ln w="12700">
              <a:solidFill>
                <a:schemeClr val="tx1"/>
              </a:solidFill>
              <a:miter lim="800000"/>
              <a:headEnd/>
              <a:tailEnd/>
            </a:ln>
            <a:effectLst/>
          </p:spPr>
          <p:txBody>
            <a:bodyPr wrap="none" anchor="ctr"/>
            <a:lstStyle/>
            <a:p>
              <a:pPr>
                <a:defRPr/>
              </a:pPr>
              <a:endParaRPr lang="en-US">
                <a:solidFill>
                  <a:srgbClr val="000000"/>
                </a:solidFill>
              </a:endParaRPr>
            </a:p>
          </p:txBody>
        </p:sp>
      </p:grpSp>
      <p:sp>
        <p:nvSpPr>
          <p:cNvPr id="40037" name="TextBox 197"/>
          <p:cNvSpPr txBox="1">
            <a:spLocks noChangeArrowheads="1"/>
          </p:cNvSpPr>
          <p:nvPr/>
        </p:nvSpPr>
        <p:spPr bwMode="auto">
          <a:xfrm>
            <a:off x="2885301" y="3424677"/>
            <a:ext cx="715338" cy="310967"/>
          </a:xfrm>
          <a:prstGeom prst="rect">
            <a:avLst/>
          </a:prstGeom>
          <a:noFill/>
          <a:ln w="9525">
            <a:noFill/>
            <a:miter lim="800000"/>
            <a:headEnd/>
            <a:tailEnd/>
          </a:ln>
        </p:spPr>
        <p:txBody>
          <a:bodyPr wrap="none">
            <a:spAutoFit/>
          </a:bodyPr>
          <a:lstStyle/>
          <a:p>
            <a:r>
              <a:rPr lang="en-US" sz="900" b="1" dirty="0"/>
              <a:t>Scope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7890"/>
                                        </p:tgtEl>
                                        <p:attrNameLst>
                                          <p:attrName>style.visibility</p:attrName>
                                        </p:attrNameLst>
                                      </p:cBhvr>
                                      <p:to>
                                        <p:strVal val="visible"/>
                                      </p:to>
                                    </p:set>
                                    <p:anim calcmode="lin" valueType="num">
                                      <p:cBhvr additive="base">
                                        <p:cTn id="11" dur="500" fill="hold"/>
                                        <p:tgtEl>
                                          <p:spTgt spid="37890"/>
                                        </p:tgtEl>
                                        <p:attrNameLst>
                                          <p:attrName>ppt_x</p:attrName>
                                        </p:attrNameLst>
                                      </p:cBhvr>
                                      <p:tavLst>
                                        <p:tav tm="0">
                                          <p:val>
                                            <p:strVal val="#ppt_x"/>
                                          </p:val>
                                        </p:tav>
                                        <p:tav tm="100000">
                                          <p:val>
                                            <p:strVal val="#ppt_x"/>
                                          </p:val>
                                        </p:tav>
                                      </p:tavLst>
                                    </p:anim>
                                    <p:anim calcmode="lin" valueType="num">
                                      <p:cBhvr additive="base">
                                        <p:cTn id="12" dur="500" fill="hold"/>
                                        <p:tgtEl>
                                          <p:spTgt spid="3789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a:xfrm>
            <a:off x="533400" y="1447800"/>
            <a:ext cx="7984524" cy="4152900"/>
          </a:xfrm>
        </p:spPr>
        <p:txBody>
          <a:bodyPr/>
          <a:lstStyle/>
          <a:p>
            <a:r>
              <a:rPr lang="en-US" dirty="0" smtClean="0"/>
              <a:t>Gas Cherenkov detectors (GCD) have been operating on OMEGA for over a decade, and are now making an impact at </a:t>
            </a:r>
            <a:r>
              <a:rPr lang="en-US" dirty="0" smtClean="0"/>
              <a:t>NIF (Gamma Reaction History (GRH))</a:t>
            </a:r>
            <a:endParaRPr lang="en-US" dirty="0" smtClean="0"/>
          </a:p>
          <a:p>
            <a:r>
              <a:rPr lang="en-US" dirty="0" smtClean="0"/>
              <a:t>Opening new windows in Plasma Nuclear Science:</a:t>
            </a:r>
          </a:p>
          <a:p>
            <a:pPr lvl="1"/>
            <a:r>
              <a:rPr lang="en-US" dirty="0" smtClean="0"/>
              <a:t>fusion </a:t>
            </a:r>
            <a:r>
              <a:rPr lang="en-US" dirty="0" smtClean="0">
                <a:sym typeface="Symbol"/>
              </a:rPr>
              <a:t>-branches </a:t>
            </a:r>
            <a:r>
              <a:rPr lang="en-US" dirty="0" smtClean="0"/>
              <a:t>(DT</a:t>
            </a:r>
            <a:r>
              <a:rPr lang="en-US" dirty="0" smtClean="0"/>
              <a:t>, </a:t>
            </a:r>
            <a:r>
              <a:rPr lang="en-US" dirty="0" smtClean="0">
                <a:cs typeface="Arial" charset="0"/>
                <a:sym typeface="Symbol" pitchFamily="18" charset="2"/>
              </a:rPr>
              <a:t>D</a:t>
            </a:r>
            <a:r>
              <a:rPr lang="en-US" baseline="30000" dirty="0" smtClean="0">
                <a:cs typeface="Arial" charset="0"/>
                <a:sym typeface="Symbol" pitchFamily="18" charset="2"/>
              </a:rPr>
              <a:t>3</a:t>
            </a:r>
            <a:r>
              <a:rPr lang="en-US" dirty="0" smtClean="0">
                <a:cs typeface="Arial" charset="0"/>
                <a:sym typeface="Symbol" pitchFamily="18" charset="2"/>
              </a:rPr>
              <a:t>He</a:t>
            </a:r>
            <a:r>
              <a:rPr lang="en-US" dirty="0" smtClean="0">
                <a:cs typeface="Arial" charset="0"/>
                <a:sym typeface="Symbol" pitchFamily="18" charset="2"/>
              </a:rPr>
              <a:t>, HD, HT, DD, TT)</a:t>
            </a:r>
            <a:endParaRPr lang="en-US" dirty="0" smtClean="0"/>
          </a:p>
          <a:p>
            <a:pPr lvl="1"/>
            <a:r>
              <a:rPr lang="en-US" dirty="0" smtClean="0"/>
              <a:t>inelastic neutron scattering (ablator </a:t>
            </a:r>
            <a:r>
              <a:rPr lang="en-US" dirty="0" smtClean="0">
                <a:sym typeface="Symbol"/>
              </a:rPr>
              <a:t></a:t>
            </a:r>
            <a:r>
              <a:rPr lang="en-US" dirty="0" smtClean="0"/>
              <a:t>R</a:t>
            </a:r>
            <a:r>
              <a:rPr lang="en-US" dirty="0" smtClean="0"/>
              <a:t>, stopping power)</a:t>
            </a:r>
          </a:p>
          <a:p>
            <a:pPr lvl="1"/>
            <a:r>
              <a:rPr lang="en-US" dirty="0" err="1" smtClean="0"/>
              <a:t>r</a:t>
            </a:r>
            <a:r>
              <a:rPr lang="en-US" dirty="0" err="1" smtClean="0"/>
              <a:t>adiative</a:t>
            </a:r>
            <a:r>
              <a:rPr lang="en-US" dirty="0" smtClean="0"/>
              <a:t> </a:t>
            </a:r>
            <a:r>
              <a:rPr lang="en-US" dirty="0" smtClean="0"/>
              <a:t>neutron capture (stellar </a:t>
            </a:r>
            <a:r>
              <a:rPr lang="en-US" dirty="0" err="1" smtClean="0"/>
              <a:t>nucleosynthesis</a:t>
            </a:r>
            <a:r>
              <a:rPr lang="en-US" dirty="0" smtClean="0"/>
              <a:t> s-process)</a:t>
            </a:r>
          </a:p>
          <a:p>
            <a:r>
              <a:rPr lang="en-US" dirty="0" smtClean="0"/>
              <a:t>New </a:t>
            </a:r>
            <a:r>
              <a:rPr lang="en-US" dirty="0" smtClean="0">
                <a:sym typeface="Symbol"/>
              </a:rPr>
              <a:t>-ray capabilities are needed:</a:t>
            </a:r>
          </a:p>
          <a:p>
            <a:pPr lvl="1"/>
            <a:r>
              <a:rPr lang="en-US" dirty="0" smtClean="0"/>
              <a:t>Higher sensitivity </a:t>
            </a:r>
            <a:r>
              <a:rPr lang="en-US" dirty="0" smtClean="0">
                <a:sym typeface="Wingdings" pitchFamily="2" charset="2"/>
              </a:rPr>
              <a:t></a:t>
            </a:r>
            <a:r>
              <a:rPr lang="en-US" dirty="0" smtClean="0"/>
              <a:t> “Super” GCD</a:t>
            </a:r>
          </a:p>
          <a:p>
            <a:pPr lvl="1"/>
            <a:r>
              <a:rPr lang="en-US" dirty="0" smtClean="0"/>
              <a:t>Energy resolution </a:t>
            </a:r>
            <a:r>
              <a:rPr lang="en-US" dirty="0" smtClean="0">
                <a:sym typeface="Wingdings" pitchFamily="2" charset="2"/>
              </a:rPr>
              <a:t></a:t>
            </a:r>
            <a:r>
              <a:rPr lang="en-US" dirty="0" smtClean="0"/>
              <a:t> Gamma Compton Spectrometer, </a:t>
            </a:r>
            <a:r>
              <a:rPr lang="en-US" dirty="0" smtClean="0"/>
              <a:t>Pixilated </a:t>
            </a:r>
            <a:r>
              <a:rPr lang="en-US" dirty="0" smtClean="0"/>
              <a:t>“Furlong” </a:t>
            </a:r>
          </a:p>
          <a:p>
            <a:pPr lvl="1"/>
            <a:r>
              <a:rPr lang="en-US" dirty="0" smtClean="0"/>
              <a:t>Higher bandwidth </a:t>
            </a:r>
            <a:r>
              <a:rPr lang="en-US" dirty="0" smtClean="0">
                <a:sym typeface="Wingdings" pitchFamily="2" charset="2"/>
              </a:rPr>
              <a:t> </a:t>
            </a:r>
            <a:r>
              <a:rPr lang="en-US" dirty="0" smtClean="0"/>
              <a:t>GRH-15m (streak camera)</a:t>
            </a:r>
          </a:p>
          <a:p>
            <a:pPr lvl="1"/>
            <a:r>
              <a:rPr lang="en-US" dirty="0" smtClean="0"/>
              <a:t>Imaging capability </a:t>
            </a:r>
            <a:r>
              <a:rPr lang="en-US" dirty="0" smtClean="0">
                <a:sym typeface="Wingdings" pitchFamily="2" charset="2"/>
              </a:rPr>
              <a:t> </a:t>
            </a:r>
            <a:r>
              <a:rPr lang="en-US" dirty="0" smtClean="0"/>
              <a:t>Gamma Imaging </a:t>
            </a:r>
            <a:r>
              <a:rPr lang="en-US" dirty="0" smtClean="0"/>
              <a:t>System (GIS)</a:t>
            </a:r>
            <a:endParaRPr lang="en-US" dirty="0" smtClean="0"/>
          </a:p>
          <a:p>
            <a:pPr lvl="2"/>
            <a:endParaRPr lang="en-US" dirty="0" smtClean="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bwMode="auto">
          <a:xfrm>
            <a:off x="433388" y="3038475"/>
            <a:ext cx="8343900" cy="838200"/>
          </a:xfrm>
          <a:noFill/>
          <a:ln>
            <a:miter lim="800000"/>
            <a:headEnd/>
            <a:tailEnd/>
          </a:ln>
        </p:spPr>
        <p:txBody>
          <a:bodyPr vert="horz" wrap="square" numCol="1" anchor="t" anchorCtr="0" compatLnSpc="1">
            <a:prstTxWarp prst="textNoShape">
              <a:avLst/>
            </a:prstTxWarp>
          </a:bodyPr>
          <a:lstStyle/>
          <a:p>
            <a:r>
              <a:rPr lang="en-US" smtClean="0"/>
              <a:t>Backup Slides</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Abstract</a:t>
            </a:r>
            <a:endParaRPr lang="en-US" dirty="0"/>
          </a:p>
        </p:txBody>
      </p:sp>
      <p:sp>
        <p:nvSpPr>
          <p:cNvPr id="3" name="Content Placeholder 2"/>
          <p:cNvSpPr>
            <a:spLocks noGrp="1"/>
          </p:cNvSpPr>
          <p:nvPr>
            <p:ph idx="1"/>
          </p:nvPr>
        </p:nvSpPr>
        <p:spPr>
          <a:xfrm>
            <a:off x="533400" y="1248697"/>
            <a:ext cx="8343900" cy="4551468"/>
          </a:xfrm>
        </p:spPr>
        <p:txBody>
          <a:bodyPr/>
          <a:lstStyle/>
          <a:p>
            <a:pPr marL="0" indent="0">
              <a:buNone/>
            </a:pPr>
            <a:r>
              <a:rPr lang="en-US" b="0" dirty="0" smtClean="0"/>
              <a:t>High bandwidth measurement of DT ICF gamma rays using energy-</a:t>
            </a:r>
            <a:r>
              <a:rPr lang="en-US" b="0" dirty="0" err="1" smtClean="0"/>
              <a:t>thresholded</a:t>
            </a:r>
            <a:r>
              <a:rPr lang="en-US" b="0" dirty="0" smtClean="0"/>
              <a:t>, gas Cherenkov detectors has been developed over the past decade at OMEGA and is now a workhorse for fusion reaction history on the National Ignition Facility (NIF). In addition to reaction history, gamma-ray studies at OMEGA and NIF have opened a new window to Plasma Nuclear Science (PNS). ICF platforms offer advantages when making certain nuclear measurements over traditional accelerator-based techniques- owing to the short pulse, high plasma areal density, and extreme neutron flux of ICF implosions. Through PNS, we now have a much better understanding of the DT gamma energy spectrum and the gamma/neutron branching ratio. Gammas from inelastic neutron scattering in the ablator leads to inferences of implosion performance and </a:t>
            </a:r>
            <a:r>
              <a:rPr lang="en-US" b="0" dirty="0" err="1" smtClean="0"/>
              <a:t>radiative</a:t>
            </a:r>
            <a:r>
              <a:rPr lang="en-US" b="0" dirty="0" smtClean="0"/>
              <a:t> neutron capture might help us understand the formation of the heavy elements within the stars. However, taking these studies further is going to require increased capability, including higher sensitivity (“Super” GCD), energy resolution (Gamma Compton Spectrometer, pixilated “Furlong” detector), higher bandwidth (streaked GRH-15m) and imaging capability (GIS). </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93"/>
          <p:cNvSpPr>
            <a:spLocks noChangeArrowheads="1"/>
          </p:cNvSpPr>
          <p:nvPr/>
        </p:nvSpPr>
        <p:spPr bwMode="auto">
          <a:xfrm>
            <a:off x="611188" y="1525588"/>
            <a:ext cx="3811587" cy="1274762"/>
          </a:xfrm>
          <a:prstGeom prst="rect">
            <a:avLst/>
          </a:prstGeom>
          <a:solidFill>
            <a:schemeClr val="bg2"/>
          </a:solidFill>
          <a:ln w="12700">
            <a:solidFill>
              <a:schemeClr val="tx1"/>
            </a:solidFill>
            <a:miter lim="800000"/>
            <a:headEnd/>
            <a:tailEnd/>
          </a:ln>
        </p:spPr>
        <p:txBody>
          <a:bodyPr wrap="none" lIns="83003" tIns="41503" rIns="83003" bIns="41503" anchor="ctr"/>
          <a:lstStyle/>
          <a:p>
            <a:pPr defTabSz="455294"/>
            <a:endParaRPr lang="en-US" sz="1800" b="1" dirty="0">
              <a:solidFill>
                <a:srgbClr val="000000"/>
              </a:solidFill>
            </a:endParaRPr>
          </a:p>
        </p:txBody>
      </p:sp>
      <p:sp>
        <p:nvSpPr>
          <p:cNvPr id="49155" name="Text Box 92"/>
          <p:cNvSpPr txBox="1">
            <a:spLocks noChangeArrowheads="1"/>
          </p:cNvSpPr>
          <p:nvPr/>
        </p:nvSpPr>
        <p:spPr bwMode="auto">
          <a:xfrm>
            <a:off x="611188" y="1149352"/>
            <a:ext cx="3811587" cy="379274"/>
          </a:xfrm>
          <a:prstGeom prst="rect">
            <a:avLst/>
          </a:prstGeom>
          <a:solidFill>
            <a:schemeClr val="accent1"/>
          </a:solidFill>
          <a:ln w="12700">
            <a:solidFill>
              <a:schemeClr val="tx1"/>
            </a:solidFill>
            <a:miter lim="800000"/>
            <a:headEnd/>
            <a:tailEnd/>
          </a:ln>
        </p:spPr>
        <p:txBody>
          <a:bodyPr lIns="82993" tIns="41499" rIns="82993" bIns="41499">
            <a:spAutoFit/>
          </a:bodyPr>
          <a:lstStyle/>
          <a:p>
            <a:pPr algn="ctr" defTabSz="455294">
              <a:lnSpc>
                <a:spcPct val="120000"/>
              </a:lnSpc>
              <a:spcBef>
                <a:spcPct val="50000"/>
              </a:spcBef>
            </a:pPr>
            <a:r>
              <a:rPr lang="en-US" sz="1600" b="1" dirty="0">
                <a:solidFill>
                  <a:srgbClr val="000000"/>
                </a:solidFill>
              </a:rPr>
              <a:t>GRH-6m at (64,20)</a:t>
            </a:r>
          </a:p>
        </p:txBody>
      </p:sp>
      <p:sp>
        <p:nvSpPr>
          <p:cNvPr id="49156" name="Title 87"/>
          <p:cNvSpPr>
            <a:spLocks noGrp="1"/>
          </p:cNvSpPr>
          <p:nvPr>
            <p:ph type="title"/>
          </p:nvPr>
        </p:nvSpPr>
        <p:spPr bwMode="auto">
          <a:xfrm>
            <a:off x="500070" y="223840"/>
            <a:ext cx="7805737" cy="704850"/>
          </a:xfrm>
          <a:noFill/>
          <a:ln>
            <a:miter lim="800000"/>
            <a:headEnd/>
            <a:tailEnd/>
          </a:ln>
        </p:spPr>
        <p:txBody>
          <a:bodyPr vert="horz" wrap="square" numCol="1" anchorCtr="0" compatLnSpc="1">
            <a:prstTxWarp prst="textNoShape">
              <a:avLst/>
            </a:prstTxWarp>
          </a:bodyPr>
          <a:lstStyle/>
          <a:p>
            <a:pPr eaLnBrk="1" hangingPunct="1"/>
            <a:r>
              <a:rPr lang="en-US" sz="1800" dirty="0" smtClean="0">
                <a:latin typeface="Arial" charset="0"/>
                <a:cs typeface="Arial" charset="0"/>
              </a:rPr>
              <a:t>NIF Gamma Reaction History (GRH) measures Bang Time </a:t>
            </a:r>
            <a:r>
              <a:rPr lang="en-US" sz="1600" dirty="0" smtClean="0">
                <a:latin typeface="Arial" charset="0"/>
                <a:cs typeface="Arial" charset="0"/>
              </a:rPr>
              <a:t>(</a:t>
            </a:r>
            <a:r>
              <a:rPr lang="en-US" sz="1600" dirty="0" smtClean="0">
                <a:latin typeface="Arial" charset="0"/>
                <a:cs typeface="Arial" charset="0"/>
                <a:sym typeface="Symbol" pitchFamily="18" charset="2"/>
              </a:rPr>
              <a:t></a:t>
            </a:r>
            <a:r>
              <a:rPr lang="en-US" sz="1600" dirty="0" smtClean="0">
                <a:latin typeface="Arial" charset="0"/>
                <a:cs typeface="Arial" charset="0"/>
              </a:rPr>
              <a:t>30 </a:t>
            </a:r>
            <a:r>
              <a:rPr lang="en-US" sz="1600" dirty="0" err="1" smtClean="0">
                <a:latin typeface="Arial" charset="0"/>
                <a:cs typeface="Arial" charset="0"/>
              </a:rPr>
              <a:t>ps</a:t>
            </a:r>
            <a:r>
              <a:rPr lang="en-US" sz="1600" dirty="0" smtClean="0">
                <a:latin typeface="Arial" charset="0"/>
                <a:cs typeface="Arial" charset="0"/>
              </a:rPr>
              <a:t>),  </a:t>
            </a:r>
            <a:r>
              <a:rPr lang="en-US" sz="1800" dirty="0" smtClean="0">
                <a:latin typeface="Arial" charset="0"/>
                <a:cs typeface="Arial" charset="0"/>
              </a:rPr>
              <a:t>Burn Width </a:t>
            </a:r>
            <a:r>
              <a:rPr lang="en-US" sz="1600" dirty="0" smtClean="0">
                <a:latin typeface="Arial" charset="0"/>
                <a:cs typeface="Arial" charset="0"/>
              </a:rPr>
              <a:t>(</a:t>
            </a:r>
            <a:r>
              <a:rPr lang="en-US" sz="1600" dirty="0" smtClean="0">
                <a:latin typeface="Arial" charset="0"/>
                <a:cs typeface="Arial" charset="0"/>
                <a:sym typeface="Symbol" pitchFamily="18" charset="2"/>
              </a:rPr>
              <a:t> </a:t>
            </a:r>
            <a:r>
              <a:rPr lang="en-US" sz="1600" dirty="0" smtClean="0">
                <a:latin typeface="Arial" charset="0"/>
                <a:cs typeface="Arial" charset="0"/>
              </a:rPr>
              <a:t>15 </a:t>
            </a:r>
            <a:r>
              <a:rPr lang="en-US" sz="1600" dirty="0" err="1" smtClean="0">
                <a:latin typeface="Arial" charset="0"/>
                <a:cs typeface="Arial" charset="0"/>
              </a:rPr>
              <a:t>ps</a:t>
            </a:r>
            <a:r>
              <a:rPr lang="en-US" sz="1600" dirty="0" smtClean="0">
                <a:latin typeface="Arial" charset="0"/>
                <a:cs typeface="Arial" charset="0"/>
              </a:rPr>
              <a:t>), </a:t>
            </a:r>
            <a:r>
              <a:rPr lang="en-US" sz="1800" dirty="0" smtClean="0">
                <a:latin typeface="Arial" charset="0"/>
                <a:cs typeface="Arial" charset="0"/>
              </a:rPr>
              <a:t>and </a:t>
            </a:r>
            <a:r>
              <a:rPr lang="en-US" sz="1800" dirty="0" smtClean="0">
                <a:latin typeface="Arial" charset="0"/>
                <a:cs typeface="Arial" charset="0"/>
                <a:sym typeface="Symbol" pitchFamily="18" charset="2"/>
              </a:rPr>
              <a:t>-Ray Yields for Total DT Yield and Ablator R</a:t>
            </a:r>
            <a:r>
              <a:rPr lang="en-US" sz="1800" dirty="0" smtClean="0">
                <a:latin typeface="Arial" charset="0"/>
                <a:cs typeface="Arial" charset="0"/>
              </a:rPr>
              <a:t> </a:t>
            </a:r>
            <a:endParaRPr lang="en-US" dirty="0" smtClean="0">
              <a:latin typeface="Arial" charset="0"/>
              <a:cs typeface="Arial" charset="0"/>
            </a:endParaRPr>
          </a:p>
        </p:txBody>
      </p:sp>
      <p:grpSp>
        <p:nvGrpSpPr>
          <p:cNvPr id="49157" name="Group 221"/>
          <p:cNvGrpSpPr>
            <a:grpSpLocks noChangeAspect="1"/>
          </p:cNvGrpSpPr>
          <p:nvPr/>
        </p:nvGrpSpPr>
        <p:grpSpPr bwMode="auto">
          <a:xfrm>
            <a:off x="817567" y="1625600"/>
            <a:ext cx="1627187" cy="996950"/>
            <a:chOff x="2960688" y="2278063"/>
            <a:chExt cx="4945062" cy="3030537"/>
          </a:xfrm>
        </p:grpSpPr>
        <p:sp>
          <p:nvSpPr>
            <p:cNvPr id="49240" name="Rectangle 52"/>
            <p:cNvSpPr>
              <a:spLocks noChangeArrowheads="1"/>
            </p:cNvSpPr>
            <p:nvPr/>
          </p:nvSpPr>
          <p:spPr bwMode="auto">
            <a:xfrm>
              <a:off x="5454650" y="2479675"/>
              <a:ext cx="885825" cy="471488"/>
            </a:xfrm>
            <a:prstGeom prst="rect">
              <a:avLst/>
            </a:prstGeom>
            <a:solidFill>
              <a:schemeClr val="bg2"/>
            </a:solidFill>
            <a:ln w="12700">
              <a:solidFill>
                <a:schemeClr val="tx1"/>
              </a:solidFill>
              <a:miter lim="800000"/>
              <a:headEnd/>
              <a:tailEnd/>
            </a:ln>
          </p:spPr>
          <p:txBody>
            <a:bodyPr wrap="none" lIns="91384" tIns="45693" rIns="91384" bIns="45693"/>
            <a:lstStyle/>
            <a:p>
              <a:pPr algn="ctr" defTabSz="455294">
                <a:lnSpc>
                  <a:spcPts val="725"/>
                </a:lnSpc>
              </a:pPr>
              <a:r>
                <a:rPr lang="en-US" sz="900" b="1" dirty="0">
                  <a:solidFill>
                    <a:srgbClr val="000000"/>
                  </a:solidFill>
                </a:rPr>
                <a:t>MZ</a:t>
              </a:r>
            </a:p>
          </p:txBody>
        </p:sp>
        <p:sp>
          <p:nvSpPr>
            <p:cNvPr id="224" name="Rectangle 2"/>
            <p:cNvSpPr>
              <a:spLocks noChangeArrowheads="1"/>
            </p:cNvSpPr>
            <p:nvPr/>
          </p:nvSpPr>
          <p:spPr bwMode="auto">
            <a:xfrm>
              <a:off x="3057177" y="3016396"/>
              <a:ext cx="3391588" cy="805890"/>
            </a:xfrm>
            <a:prstGeom prst="rect">
              <a:avLst/>
            </a:prstGeom>
            <a:gradFill rotWithShape="1">
              <a:gsLst>
                <a:gs pos="0">
                  <a:schemeClr val="tx2">
                    <a:alpha val="67999"/>
                  </a:schemeClr>
                </a:gs>
                <a:gs pos="50000">
                  <a:schemeClr val="tx2">
                    <a:gamma/>
                    <a:tint val="9412"/>
                    <a:invGamma/>
                    <a:alpha val="39999"/>
                  </a:schemeClr>
                </a:gs>
                <a:gs pos="100000">
                  <a:schemeClr val="tx2">
                    <a:alpha val="67999"/>
                  </a:schemeClr>
                </a:gs>
              </a:gsLst>
              <a:lin ang="5400000" scaled="1"/>
            </a:gradFill>
            <a:ln w="12700">
              <a:solidFill>
                <a:schemeClr val="tx1"/>
              </a:solidFill>
              <a:miter lim="800000"/>
              <a:headEnd/>
              <a:tailEnd/>
            </a:ln>
            <a:effectLst/>
          </p:spPr>
          <p:txBody>
            <a:bodyPr wrap="none" lIns="91384" tIns="45693" rIns="91384" bIns="45693" anchor="ctr"/>
            <a:lstStyle/>
            <a:p>
              <a:pPr algn="r" defTabSz="456515" eaLnBrk="0" fontAlgn="auto" hangingPunct="0">
                <a:lnSpc>
                  <a:spcPts val="1636"/>
                </a:lnSpc>
                <a:spcBef>
                  <a:spcPts val="0"/>
                </a:spcBef>
                <a:spcAft>
                  <a:spcPts val="0"/>
                </a:spcAft>
                <a:defRPr/>
              </a:pPr>
              <a:r>
                <a:rPr lang="en-US" sz="1600" dirty="0">
                  <a:solidFill>
                    <a:prstClr val="black"/>
                  </a:solidFill>
                  <a:latin typeface="Arial"/>
                </a:rPr>
                <a:t>   </a:t>
              </a:r>
            </a:p>
          </p:txBody>
        </p:sp>
        <p:sp>
          <p:nvSpPr>
            <p:cNvPr id="49242" name="Line 3"/>
            <p:cNvSpPr>
              <a:spLocks noChangeShapeType="1"/>
            </p:cNvSpPr>
            <p:nvPr/>
          </p:nvSpPr>
          <p:spPr bwMode="auto">
            <a:xfrm>
              <a:off x="3243263" y="3060700"/>
              <a:ext cx="1587" cy="712788"/>
            </a:xfrm>
            <a:prstGeom prst="line">
              <a:avLst/>
            </a:prstGeom>
            <a:noFill/>
            <a:ln w="12700">
              <a:solidFill>
                <a:srgbClr val="000000"/>
              </a:solidFill>
              <a:round/>
              <a:headEnd/>
              <a:tailEnd/>
            </a:ln>
          </p:spPr>
          <p:txBody>
            <a:bodyPr lIns="91384" tIns="45693" rIns="91384" bIns="45693"/>
            <a:lstStyle/>
            <a:p>
              <a:endParaRPr lang="en-US"/>
            </a:p>
          </p:txBody>
        </p:sp>
        <p:sp>
          <p:nvSpPr>
            <p:cNvPr id="49243" name="Line 4"/>
            <p:cNvSpPr>
              <a:spLocks noChangeShapeType="1"/>
            </p:cNvSpPr>
            <p:nvPr/>
          </p:nvSpPr>
          <p:spPr bwMode="auto">
            <a:xfrm>
              <a:off x="3243263" y="3060700"/>
              <a:ext cx="1587" cy="712788"/>
            </a:xfrm>
            <a:prstGeom prst="line">
              <a:avLst/>
            </a:prstGeom>
            <a:noFill/>
            <a:ln w="12700">
              <a:solidFill>
                <a:srgbClr val="000000"/>
              </a:solidFill>
              <a:round/>
              <a:headEnd/>
              <a:tailEnd/>
            </a:ln>
          </p:spPr>
          <p:txBody>
            <a:bodyPr lIns="91384" tIns="45693" rIns="91384" bIns="45693"/>
            <a:lstStyle/>
            <a:p>
              <a:endParaRPr lang="en-US"/>
            </a:p>
          </p:txBody>
        </p:sp>
        <p:sp>
          <p:nvSpPr>
            <p:cNvPr id="49244" name="Freeform 5"/>
            <p:cNvSpPr>
              <a:spLocks/>
            </p:cNvSpPr>
            <p:nvPr/>
          </p:nvSpPr>
          <p:spPr bwMode="auto">
            <a:xfrm>
              <a:off x="6729413" y="3016250"/>
              <a:ext cx="866775" cy="876300"/>
            </a:xfrm>
            <a:custGeom>
              <a:avLst/>
              <a:gdLst>
                <a:gd name="T0" fmla="*/ 2147483647 w 855"/>
                <a:gd name="T1" fmla="*/ 2147483647 h 864"/>
                <a:gd name="T2" fmla="*/ 2147483647 w 855"/>
                <a:gd name="T3" fmla="*/ 2147483647 h 864"/>
                <a:gd name="T4" fmla="*/ 2147483647 w 855"/>
                <a:gd name="T5" fmla="*/ 2147483647 h 864"/>
                <a:gd name="T6" fmla="*/ 2147483647 w 855"/>
                <a:gd name="T7" fmla="*/ 2147483647 h 864"/>
                <a:gd name="T8" fmla="*/ 2147483647 w 855"/>
                <a:gd name="T9" fmla="*/ 2147483647 h 864"/>
                <a:gd name="T10" fmla="*/ 2147483647 w 855"/>
                <a:gd name="T11" fmla="*/ 2147483647 h 864"/>
                <a:gd name="T12" fmla="*/ 2147483647 w 855"/>
                <a:gd name="T13" fmla="*/ 2147483647 h 864"/>
                <a:gd name="T14" fmla="*/ 2147483647 w 855"/>
                <a:gd name="T15" fmla="*/ 2147483647 h 864"/>
                <a:gd name="T16" fmla="*/ 2147483647 w 855"/>
                <a:gd name="T17" fmla="*/ 2147483647 h 864"/>
                <a:gd name="T18" fmla="*/ 2147483647 w 855"/>
                <a:gd name="T19" fmla="*/ 2147483647 h 864"/>
                <a:gd name="T20" fmla="*/ 2147483647 w 855"/>
                <a:gd name="T21" fmla="*/ 2147483647 h 864"/>
                <a:gd name="T22" fmla="*/ 2147483647 w 855"/>
                <a:gd name="T23" fmla="*/ 2147483647 h 864"/>
                <a:gd name="T24" fmla="*/ 2147483647 w 855"/>
                <a:gd name="T25" fmla="*/ 2147483647 h 864"/>
                <a:gd name="T26" fmla="*/ 2147483647 w 855"/>
                <a:gd name="T27" fmla="*/ 2147483647 h 864"/>
                <a:gd name="T28" fmla="*/ 2147483647 w 855"/>
                <a:gd name="T29" fmla="*/ 2147483647 h 864"/>
                <a:gd name="T30" fmla="*/ 2147483647 w 855"/>
                <a:gd name="T31" fmla="*/ 2147483647 h 864"/>
                <a:gd name="T32" fmla="*/ 2147483647 w 855"/>
                <a:gd name="T33" fmla="*/ 2147483647 h 864"/>
                <a:gd name="T34" fmla="*/ 2147483647 w 855"/>
                <a:gd name="T35" fmla="*/ 2147483647 h 864"/>
                <a:gd name="T36" fmla="*/ 2147483647 w 855"/>
                <a:gd name="T37" fmla="*/ 2147483647 h 864"/>
                <a:gd name="T38" fmla="*/ 2147483647 w 855"/>
                <a:gd name="T39" fmla="*/ 2147483647 h 864"/>
                <a:gd name="T40" fmla="*/ 2147483647 w 855"/>
                <a:gd name="T41" fmla="*/ 2147483647 h 864"/>
                <a:gd name="T42" fmla="*/ 2147483647 w 855"/>
                <a:gd name="T43" fmla="*/ 2147483647 h 864"/>
                <a:gd name="T44" fmla="*/ 2147483647 w 855"/>
                <a:gd name="T45" fmla="*/ 2147483647 h 864"/>
                <a:gd name="T46" fmla="*/ 2147483647 w 855"/>
                <a:gd name="T47" fmla="*/ 2147483647 h 864"/>
                <a:gd name="T48" fmla="*/ 2147483647 w 855"/>
                <a:gd name="T49" fmla="*/ 2147483647 h 864"/>
                <a:gd name="T50" fmla="*/ 2147483647 w 855"/>
                <a:gd name="T51" fmla="*/ 2147483647 h 864"/>
                <a:gd name="T52" fmla="*/ 2147483647 w 855"/>
                <a:gd name="T53" fmla="*/ 2147483647 h 864"/>
                <a:gd name="T54" fmla="*/ 2147483647 w 855"/>
                <a:gd name="T55" fmla="*/ 2147483647 h 864"/>
                <a:gd name="T56" fmla="*/ 2147483647 w 855"/>
                <a:gd name="T57" fmla="*/ 2147483647 h 864"/>
                <a:gd name="T58" fmla="*/ 2147483647 w 855"/>
                <a:gd name="T59" fmla="*/ 2147483647 h 864"/>
                <a:gd name="T60" fmla="*/ 2147483647 w 855"/>
                <a:gd name="T61" fmla="*/ 2147483647 h 864"/>
                <a:gd name="T62" fmla="*/ 2147483647 w 855"/>
                <a:gd name="T63" fmla="*/ 2147483647 h 86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55"/>
                <a:gd name="T97" fmla="*/ 0 h 864"/>
                <a:gd name="T98" fmla="*/ 855 w 855"/>
                <a:gd name="T99" fmla="*/ 864 h 86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55" h="864">
                  <a:moveTo>
                    <a:pt x="0" y="0"/>
                  </a:moveTo>
                  <a:lnTo>
                    <a:pt x="16" y="14"/>
                  </a:lnTo>
                  <a:lnTo>
                    <a:pt x="33" y="28"/>
                  </a:lnTo>
                  <a:lnTo>
                    <a:pt x="49" y="41"/>
                  </a:lnTo>
                  <a:lnTo>
                    <a:pt x="65" y="55"/>
                  </a:lnTo>
                  <a:lnTo>
                    <a:pt x="80" y="69"/>
                  </a:lnTo>
                  <a:lnTo>
                    <a:pt x="96" y="82"/>
                  </a:lnTo>
                  <a:lnTo>
                    <a:pt x="112" y="96"/>
                  </a:lnTo>
                  <a:lnTo>
                    <a:pt x="128" y="109"/>
                  </a:lnTo>
                  <a:lnTo>
                    <a:pt x="143" y="123"/>
                  </a:lnTo>
                  <a:lnTo>
                    <a:pt x="158" y="137"/>
                  </a:lnTo>
                  <a:lnTo>
                    <a:pt x="174" y="150"/>
                  </a:lnTo>
                  <a:lnTo>
                    <a:pt x="189" y="164"/>
                  </a:lnTo>
                  <a:lnTo>
                    <a:pt x="204" y="178"/>
                  </a:lnTo>
                  <a:lnTo>
                    <a:pt x="219" y="191"/>
                  </a:lnTo>
                  <a:lnTo>
                    <a:pt x="235" y="205"/>
                  </a:lnTo>
                  <a:lnTo>
                    <a:pt x="250" y="219"/>
                  </a:lnTo>
                  <a:lnTo>
                    <a:pt x="264" y="232"/>
                  </a:lnTo>
                  <a:lnTo>
                    <a:pt x="280" y="246"/>
                  </a:lnTo>
                  <a:lnTo>
                    <a:pt x="294" y="260"/>
                  </a:lnTo>
                  <a:lnTo>
                    <a:pt x="308" y="273"/>
                  </a:lnTo>
                  <a:lnTo>
                    <a:pt x="322" y="287"/>
                  </a:lnTo>
                  <a:lnTo>
                    <a:pt x="338" y="301"/>
                  </a:lnTo>
                  <a:lnTo>
                    <a:pt x="352" y="314"/>
                  </a:lnTo>
                  <a:lnTo>
                    <a:pt x="366" y="327"/>
                  </a:lnTo>
                  <a:lnTo>
                    <a:pt x="380" y="342"/>
                  </a:lnTo>
                  <a:lnTo>
                    <a:pt x="394" y="355"/>
                  </a:lnTo>
                  <a:lnTo>
                    <a:pt x="408" y="368"/>
                  </a:lnTo>
                  <a:lnTo>
                    <a:pt x="422" y="383"/>
                  </a:lnTo>
                  <a:lnTo>
                    <a:pt x="435" y="396"/>
                  </a:lnTo>
                  <a:lnTo>
                    <a:pt x="449" y="409"/>
                  </a:lnTo>
                  <a:lnTo>
                    <a:pt x="463" y="423"/>
                  </a:lnTo>
                  <a:lnTo>
                    <a:pt x="477" y="437"/>
                  </a:lnTo>
                  <a:lnTo>
                    <a:pt x="489" y="450"/>
                  </a:lnTo>
                  <a:lnTo>
                    <a:pt x="503" y="464"/>
                  </a:lnTo>
                  <a:lnTo>
                    <a:pt x="516" y="478"/>
                  </a:lnTo>
                  <a:lnTo>
                    <a:pt x="529" y="491"/>
                  </a:lnTo>
                  <a:lnTo>
                    <a:pt x="543" y="505"/>
                  </a:lnTo>
                  <a:lnTo>
                    <a:pt x="556" y="519"/>
                  </a:lnTo>
                  <a:lnTo>
                    <a:pt x="568" y="532"/>
                  </a:lnTo>
                  <a:lnTo>
                    <a:pt x="581" y="546"/>
                  </a:lnTo>
                  <a:lnTo>
                    <a:pt x="594" y="560"/>
                  </a:lnTo>
                  <a:lnTo>
                    <a:pt x="607" y="573"/>
                  </a:lnTo>
                  <a:lnTo>
                    <a:pt x="619" y="587"/>
                  </a:lnTo>
                  <a:lnTo>
                    <a:pt x="631" y="601"/>
                  </a:lnTo>
                  <a:lnTo>
                    <a:pt x="644" y="614"/>
                  </a:lnTo>
                  <a:lnTo>
                    <a:pt x="656" y="628"/>
                  </a:lnTo>
                  <a:lnTo>
                    <a:pt x="669" y="642"/>
                  </a:lnTo>
                  <a:lnTo>
                    <a:pt x="681" y="655"/>
                  </a:lnTo>
                  <a:lnTo>
                    <a:pt x="692" y="669"/>
                  </a:lnTo>
                  <a:lnTo>
                    <a:pt x="705" y="682"/>
                  </a:lnTo>
                  <a:lnTo>
                    <a:pt x="716" y="696"/>
                  </a:lnTo>
                  <a:lnTo>
                    <a:pt x="728" y="710"/>
                  </a:lnTo>
                  <a:lnTo>
                    <a:pt x="740" y="723"/>
                  </a:lnTo>
                  <a:lnTo>
                    <a:pt x="751" y="737"/>
                  </a:lnTo>
                  <a:lnTo>
                    <a:pt x="763" y="751"/>
                  </a:lnTo>
                  <a:lnTo>
                    <a:pt x="774" y="764"/>
                  </a:lnTo>
                  <a:lnTo>
                    <a:pt x="785" y="778"/>
                  </a:lnTo>
                  <a:lnTo>
                    <a:pt x="797" y="791"/>
                  </a:lnTo>
                  <a:lnTo>
                    <a:pt x="808" y="805"/>
                  </a:lnTo>
                  <a:lnTo>
                    <a:pt x="819" y="819"/>
                  </a:lnTo>
                  <a:lnTo>
                    <a:pt x="830" y="832"/>
                  </a:lnTo>
                  <a:lnTo>
                    <a:pt x="841" y="846"/>
                  </a:lnTo>
                  <a:lnTo>
                    <a:pt x="852" y="860"/>
                  </a:lnTo>
                  <a:lnTo>
                    <a:pt x="855" y="864"/>
                  </a:lnTo>
                </a:path>
              </a:pathLst>
            </a:custGeom>
            <a:noFill/>
            <a:ln w="12700" cmpd="sng">
              <a:solidFill>
                <a:srgbClr val="000000"/>
              </a:solidFill>
              <a:prstDash val="solid"/>
              <a:round/>
              <a:headEnd/>
              <a:tailEnd/>
            </a:ln>
          </p:spPr>
          <p:txBody>
            <a:bodyPr lIns="91384" tIns="45693" rIns="91384" bIns="45693"/>
            <a:lstStyle/>
            <a:p>
              <a:endParaRPr lang="en-US"/>
            </a:p>
          </p:txBody>
        </p:sp>
        <p:sp>
          <p:nvSpPr>
            <p:cNvPr id="49245" name="Line 6"/>
            <p:cNvSpPr>
              <a:spLocks noChangeShapeType="1"/>
            </p:cNvSpPr>
            <p:nvPr/>
          </p:nvSpPr>
          <p:spPr bwMode="auto">
            <a:xfrm>
              <a:off x="7627938" y="3016250"/>
              <a:ext cx="1587" cy="874713"/>
            </a:xfrm>
            <a:prstGeom prst="line">
              <a:avLst/>
            </a:prstGeom>
            <a:noFill/>
            <a:ln w="12700">
              <a:solidFill>
                <a:srgbClr val="000000"/>
              </a:solidFill>
              <a:round/>
              <a:headEnd/>
              <a:tailEnd/>
            </a:ln>
          </p:spPr>
          <p:txBody>
            <a:bodyPr lIns="91384" tIns="45693" rIns="91384" bIns="45693"/>
            <a:lstStyle/>
            <a:p>
              <a:endParaRPr lang="en-US"/>
            </a:p>
          </p:txBody>
        </p:sp>
        <p:sp>
          <p:nvSpPr>
            <p:cNvPr id="49246" name="Line 7"/>
            <p:cNvSpPr>
              <a:spLocks noChangeShapeType="1"/>
            </p:cNvSpPr>
            <p:nvPr/>
          </p:nvSpPr>
          <p:spPr bwMode="auto">
            <a:xfrm>
              <a:off x="6729413" y="3016250"/>
              <a:ext cx="900112" cy="0"/>
            </a:xfrm>
            <a:prstGeom prst="line">
              <a:avLst/>
            </a:prstGeom>
            <a:noFill/>
            <a:ln w="12700">
              <a:solidFill>
                <a:srgbClr val="000000"/>
              </a:solidFill>
              <a:round/>
              <a:headEnd/>
              <a:tailEnd/>
            </a:ln>
          </p:spPr>
          <p:txBody>
            <a:bodyPr lIns="91384" tIns="45693" rIns="91384" bIns="45693"/>
            <a:lstStyle/>
            <a:p>
              <a:endParaRPr lang="en-US"/>
            </a:p>
          </p:txBody>
        </p:sp>
        <p:sp>
          <p:nvSpPr>
            <p:cNvPr id="49247" name="Line 8"/>
            <p:cNvSpPr>
              <a:spLocks noChangeShapeType="1"/>
            </p:cNvSpPr>
            <p:nvPr/>
          </p:nvSpPr>
          <p:spPr bwMode="auto">
            <a:xfrm flipV="1">
              <a:off x="7596188" y="3890963"/>
              <a:ext cx="33337" cy="1587"/>
            </a:xfrm>
            <a:prstGeom prst="line">
              <a:avLst/>
            </a:prstGeom>
            <a:noFill/>
            <a:ln w="12700">
              <a:solidFill>
                <a:srgbClr val="000000"/>
              </a:solidFill>
              <a:round/>
              <a:headEnd/>
              <a:tailEnd/>
            </a:ln>
          </p:spPr>
          <p:txBody>
            <a:bodyPr lIns="91384" tIns="45693" rIns="91384" bIns="45693"/>
            <a:lstStyle/>
            <a:p>
              <a:endParaRPr lang="en-US"/>
            </a:p>
          </p:txBody>
        </p:sp>
        <p:sp>
          <p:nvSpPr>
            <p:cNvPr id="49248" name="Line 9"/>
            <p:cNvSpPr>
              <a:spLocks noChangeShapeType="1"/>
            </p:cNvSpPr>
            <p:nvPr/>
          </p:nvSpPr>
          <p:spPr bwMode="auto">
            <a:xfrm flipV="1">
              <a:off x="6970713" y="4640263"/>
              <a:ext cx="474662" cy="468312"/>
            </a:xfrm>
            <a:prstGeom prst="line">
              <a:avLst/>
            </a:prstGeom>
            <a:noFill/>
            <a:ln w="12700">
              <a:solidFill>
                <a:srgbClr val="000000"/>
              </a:solidFill>
              <a:round/>
              <a:headEnd/>
              <a:tailEnd/>
            </a:ln>
          </p:spPr>
          <p:txBody>
            <a:bodyPr lIns="91384" tIns="45693" rIns="91384" bIns="45693"/>
            <a:lstStyle/>
            <a:p>
              <a:endParaRPr lang="en-US"/>
            </a:p>
          </p:txBody>
        </p:sp>
        <p:sp>
          <p:nvSpPr>
            <p:cNvPr id="49249" name="Line 10"/>
            <p:cNvSpPr>
              <a:spLocks noChangeShapeType="1"/>
            </p:cNvSpPr>
            <p:nvPr/>
          </p:nvSpPr>
          <p:spPr bwMode="auto">
            <a:xfrm flipV="1">
              <a:off x="7029450" y="4699000"/>
              <a:ext cx="476250" cy="466725"/>
            </a:xfrm>
            <a:prstGeom prst="line">
              <a:avLst/>
            </a:prstGeom>
            <a:noFill/>
            <a:ln w="12700">
              <a:solidFill>
                <a:srgbClr val="000000"/>
              </a:solidFill>
              <a:round/>
              <a:headEnd/>
              <a:tailEnd/>
            </a:ln>
          </p:spPr>
          <p:txBody>
            <a:bodyPr lIns="91384" tIns="45693" rIns="91384" bIns="45693"/>
            <a:lstStyle/>
            <a:p>
              <a:endParaRPr lang="en-US"/>
            </a:p>
          </p:txBody>
        </p:sp>
        <p:sp>
          <p:nvSpPr>
            <p:cNvPr id="49250" name="Line 11"/>
            <p:cNvSpPr>
              <a:spLocks noChangeShapeType="1"/>
            </p:cNvSpPr>
            <p:nvPr/>
          </p:nvSpPr>
          <p:spPr bwMode="auto">
            <a:xfrm>
              <a:off x="6970713" y="5108575"/>
              <a:ext cx="58737" cy="57150"/>
            </a:xfrm>
            <a:prstGeom prst="line">
              <a:avLst/>
            </a:prstGeom>
            <a:noFill/>
            <a:ln w="12700">
              <a:solidFill>
                <a:srgbClr val="000000"/>
              </a:solidFill>
              <a:round/>
              <a:headEnd/>
              <a:tailEnd/>
            </a:ln>
          </p:spPr>
          <p:txBody>
            <a:bodyPr lIns="91384" tIns="45693" rIns="91384" bIns="45693"/>
            <a:lstStyle/>
            <a:p>
              <a:endParaRPr lang="en-US"/>
            </a:p>
          </p:txBody>
        </p:sp>
        <p:sp>
          <p:nvSpPr>
            <p:cNvPr id="49251" name="Rectangle 12"/>
            <p:cNvSpPr>
              <a:spLocks noChangeArrowheads="1"/>
            </p:cNvSpPr>
            <p:nvPr/>
          </p:nvSpPr>
          <p:spPr bwMode="auto">
            <a:xfrm>
              <a:off x="4719638" y="3016250"/>
              <a:ext cx="554037" cy="806450"/>
            </a:xfrm>
            <a:prstGeom prst="rect">
              <a:avLst/>
            </a:prstGeom>
            <a:solidFill>
              <a:schemeClr val="accent1"/>
            </a:solidFill>
            <a:ln w="9525">
              <a:solidFill>
                <a:schemeClr val="tx1"/>
              </a:solidFill>
              <a:miter lim="800000"/>
              <a:headEnd/>
              <a:tailEnd/>
            </a:ln>
          </p:spPr>
          <p:txBody>
            <a:bodyPr wrap="none" lIns="91384" tIns="45693" rIns="91384" bIns="45693" anchor="ctr"/>
            <a:lstStyle/>
            <a:p>
              <a:pPr defTabSz="455294"/>
              <a:endParaRPr lang="en-US" sz="1800" dirty="0">
                <a:solidFill>
                  <a:srgbClr val="000000"/>
                </a:solidFill>
              </a:endParaRPr>
            </a:p>
          </p:txBody>
        </p:sp>
        <p:sp>
          <p:nvSpPr>
            <p:cNvPr id="49252" name="Line 13"/>
            <p:cNvSpPr>
              <a:spLocks noChangeShapeType="1"/>
            </p:cNvSpPr>
            <p:nvPr/>
          </p:nvSpPr>
          <p:spPr bwMode="auto">
            <a:xfrm>
              <a:off x="7445375" y="4640263"/>
              <a:ext cx="60325" cy="58737"/>
            </a:xfrm>
            <a:prstGeom prst="line">
              <a:avLst/>
            </a:prstGeom>
            <a:noFill/>
            <a:ln w="12700">
              <a:solidFill>
                <a:srgbClr val="000000"/>
              </a:solidFill>
              <a:round/>
              <a:headEnd/>
              <a:tailEnd/>
            </a:ln>
          </p:spPr>
          <p:txBody>
            <a:bodyPr lIns="91384" tIns="45693" rIns="91384" bIns="45693"/>
            <a:lstStyle/>
            <a:p>
              <a:endParaRPr lang="en-US"/>
            </a:p>
          </p:txBody>
        </p:sp>
        <p:sp>
          <p:nvSpPr>
            <p:cNvPr id="49253" name="Line 14"/>
            <p:cNvSpPr>
              <a:spLocks noChangeShapeType="1"/>
            </p:cNvSpPr>
            <p:nvPr/>
          </p:nvSpPr>
          <p:spPr bwMode="auto">
            <a:xfrm>
              <a:off x="6172200" y="4840288"/>
              <a:ext cx="1588" cy="125412"/>
            </a:xfrm>
            <a:prstGeom prst="line">
              <a:avLst/>
            </a:prstGeom>
            <a:noFill/>
            <a:ln w="12700">
              <a:solidFill>
                <a:srgbClr val="000000"/>
              </a:solidFill>
              <a:round/>
              <a:headEnd/>
              <a:tailEnd/>
            </a:ln>
          </p:spPr>
          <p:txBody>
            <a:bodyPr lIns="91384" tIns="45693" rIns="91384" bIns="45693"/>
            <a:lstStyle/>
            <a:p>
              <a:endParaRPr lang="en-US"/>
            </a:p>
          </p:txBody>
        </p:sp>
        <p:sp>
          <p:nvSpPr>
            <p:cNvPr id="49254" name="Line 15"/>
            <p:cNvSpPr>
              <a:spLocks noChangeShapeType="1"/>
            </p:cNvSpPr>
            <p:nvPr/>
          </p:nvSpPr>
          <p:spPr bwMode="auto">
            <a:xfrm>
              <a:off x="6172200" y="4840288"/>
              <a:ext cx="1588" cy="125412"/>
            </a:xfrm>
            <a:prstGeom prst="line">
              <a:avLst/>
            </a:prstGeom>
            <a:noFill/>
            <a:ln w="12700">
              <a:solidFill>
                <a:srgbClr val="000000"/>
              </a:solidFill>
              <a:round/>
              <a:headEnd/>
              <a:tailEnd/>
            </a:ln>
          </p:spPr>
          <p:txBody>
            <a:bodyPr lIns="91384" tIns="45693" rIns="91384" bIns="45693"/>
            <a:lstStyle/>
            <a:p>
              <a:endParaRPr lang="en-US"/>
            </a:p>
          </p:txBody>
        </p:sp>
        <p:sp>
          <p:nvSpPr>
            <p:cNvPr id="49255" name="Freeform 16"/>
            <p:cNvSpPr>
              <a:spLocks/>
            </p:cNvSpPr>
            <p:nvPr/>
          </p:nvSpPr>
          <p:spPr bwMode="auto">
            <a:xfrm>
              <a:off x="4794250" y="4686300"/>
              <a:ext cx="415925" cy="403225"/>
            </a:xfrm>
            <a:custGeom>
              <a:avLst/>
              <a:gdLst>
                <a:gd name="T0" fmla="*/ 0 w 570"/>
                <a:gd name="T1" fmla="*/ 0 h 576"/>
                <a:gd name="T2" fmla="*/ 2147483647 w 570"/>
                <a:gd name="T3" fmla="*/ 2147483647 h 576"/>
                <a:gd name="T4" fmla="*/ 2147483647 w 570"/>
                <a:gd name="T5" fmla="*/ 2147483647 h 576"/>
                <a:gd name="T6" fmla="*/ 2147483647 w 570"/>
                <a:gd name="T7" fmla="*/ 2147483647 h 576"/>
                <a:gd name="T8" fmla="*/ 2147483647 w 570"/>
                <a:gd name="T9" fmla="*/ 2147483647 h 576"/>
                <a:gd name="T10" fmla="*/ 2147483647 w 570"/>
                <a:gd name="T11" fmla="*/ 2147483647 h 576"/>
                <a:gd name="T12" fmla="*/ 2147483647 w 570"/>
                <a:gd name="T13" fmla="*/ 2147483647 h 576"/>
                <a:gd name="T14" fmla="*/ 2147483647 w 570"/>
                <a:gd name="T15" fmla="*/ 2147483647 h 576"/>
                <a:gd name="T16" fmla="*/ 2147483647 w 570"/>
                <a:gd name="T17" fmla="*/ 2147483647 h 576"/>
                <a:gd name="T18" fmla="*/ 2147483647 w 570"/>
                <a:gd name="T19" fmla="*/ 2147483647 h 576"/>
                <a:gd name="T20" fmla="*/ 2147483647 w 570"/>
                <a:gd name="T21" fmla="*/ 2147483647 h 576"/>
                <a:gd name="T22" fmla="*/ 2147483647 w 570"/>
                <a:gd name="T23" fmla="*/ 2147483647 h 576"/>
                <a:gd name="T24" fmla="*/ 2147483647 w 570"/>
                <a:gd name="T25" fmla="*/ 2147483647 h 576"/>
                <a:gd name="T26" fmla="*/ 2147483647 w 570"/>
                <a:gd name="T27" fmla="*/ 2147483647 h 576"/>
                <a:gd name="T28" fmla="*/ 2147483647 w 570"/>
                <a:gd name="T29" fmla="*/ 2147483647 h 576"/>
                <a:gd name="T30" fmla="*/ 2147483647 w 570"/>
                <a:gd name="T31" fmla="*/ 2147483647 h 576"/>
                <a:gd name="T32" fmla="*/ 2147483647 w 570"/>
                <a:gd name="T33" fmla="*/ 2147483647 h 576"/>
                <a:gd name="T34" fmla="*/ 2147483647 w 570"/>
                <a:gd name="T35" fmla="*/ 2147483647 h 576"/>
                <a:gd name="T36" fmla="*/ 2147483647 w 570"/>
                <a:gd name="T37" fmla="*/ 2147483647 h 576"/>
                <a:gd name="T38" fmla="*/ 2147483647 w 570"/>
                <a:gd name="T39" fmla="*/ 2147483647 h 576"/>
                <a:gd name="T40" fmla="*/ 2147483647 w 570"/>
                <a:gd name="T41" fmla="*/ 2147483647 h 576"/>
                <a:gd name="T42" fmla="*/ 2147483647 w 570"/>
                <a:gd name="T43" fmla="*/ 2147483647 h 576"/>
                <a:gd name="T44" fmla="*/ 2147483647 w 570"/>
                <a:gd name="T45" fmla="*/ 2147483647 h 576"/>
                <a:gd name="T46" fmla="*/ 2147483647 w 570"/>
                <a:gd name="T47" fmla="*/ 2147483647 h 576"/>
                <a:gd name="T48" fmla="*/ 2147483647 w 570"/>
                <a:gd name="T49" fmla="*/ 2147483647 h 576"/>
                <a:gd name="T50" fmla="*/ 2147483647 w 570"/>
                <a:gd name="T51" fmla="*/ 2147483647 h 576"/>
                <a:gd name="T52" fmla="*/ 2147483647 w 570"/>
                <a:gd name="T53" fmla="*/ 2147483647 h 576"/>
                <a:gd name="T54" fmla="*/ 2147483647 w 570"/>
                <a:gd name="T55" fmla="*/ 2147483647 h 576"/>
                <a:gd name="T56" fmla="*/ 2147483647 w 570"/>
                <a:gd name="T57" fmla="*/ 2147483647 h 576"/>
                <a:gd name="T58" fmla="*/ 2147483647 w 570"/>
                <a:gd name="T59" fmla="*/ 2147483647 h 576"/>
                <a:gd name="T60" fmla="*/ 2147483647 w 570"/>
                <a:gd name="T61" fmla="*/ 2147483647 h 576"/>
                <a:gd name="T62" fmla="*/ 2147483647 w 570"/>
                <a:gd name="T63" fmla="*/ 2147483647 h 576"/>
                <a:gd name="T64" fmla="*/ 2147483647 w 570"/>
                <a:gd name="T65" fmla="*/ 2147483647 h 576"/>
                <a:gd name="T66" fmla="*/ 2147483647 w 570"/>
                <a:gd name="T67" fmla="*/ 2147483647 h 576"/>
                <a:gd name="T68" fmla="*/ 2147483647 w 570"/>
                <a:gd name="T69" fmla="*/ 2147483647 h 576"/>
                <a:gd name="T70" fmla="*/ 2147483647 w 570"/>
                <a:gd name="T71" fmla="*/ 2147483647 h 576"/>
                <a:gd name="T72" fmla="*/ 2147483647 w 570"/>
                <a:gd name="T73" fmla="*/ 2147483647 h 576"/>
                <a:gd name="T74" fmla="*/ 2147483647 w 570"/>
                <a:gd name="T75" fmla="*/ 2147483647 h 576"/>
                <a:gd name="T76" fmla="*/ 2147483647 w 570"/>
                <a:gd name="T77" fmla="*/ 2147483647 h 576"/>
                <a:gd name="T78" fmla="*/ 2147483647 w 570"/>
                <a:gd name="T79" fmla="*/ 2147483647 h 576"/>
                <a:gd name="T80" fmla="*/ 2147483647 w 570"/>
                <a:gd name="T81" fmla="*/ 2147483647 h 576"/>
                <a:gd name="T82" fmla="*/ 2147483647 w 570"/>
                <a:gd name="T83" fmla="*/ 2147483647 h 576"/>
                <a:gd name="T84" fmla="*/ 2147483647 w 570"/>
                <a:gd name="T85" fmla="*/ 2147483647 h 576"/>
                <a:gd name="T86" fmla="*/ 2147483647 w 570"/>
                <a:gd name="T87" fmla="*/ 2147483647 h 57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70"/>
                <a:gd name="T133" fmla="*/ 0 h 576"/>
                <a:gd name="T134" fmla="*/ 570 w 570"/>
                <a:gd name="T135" fmla="*/ 576 h 57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70" h="576">
                  <a:moveTo>
                    <a:pt x="0" y="0"/>
                  </a:moveTo>
                  <a:lnTo>
                    <a:pt x="13" y="18"/>
                  </a:lnTo>
                  <a:lnTo>
                    <a:pt x="27" y="35"/>
                  </a:lnTo>
                  <a:lnTo>
                    <a:pt x="41" y="53"/>
                  </a:lnTo>
                  <a:lnTo>
                    <a:pt x="54" y="70"/>
                  </a:lnTo>
                  <a:lnTo>
                    <a:pt x="67" y="87"/>
                  </a:lnTo>
                  <a:lnTo>
                    <a:pt x="81" y="104"/>
                  </a:lnTo>
                  <a:lnTo>
                    <a:pt x="95" y="120"/>
                  </a:lnTo>
                  <a:lnTo>
                    <a:pt x="107" y="136"/>
                  </a:lnTo>
                  <a:lnTo>
                    <a:pt x="122" y="152"/>
                  </a:lnTo>
                  <a:lnTo>
                    <a:pt x="135" y="168"/>
                  </a:lnTo>
                  <a:lnTo>
                    <a:pt x="148" y="184"/>
                  </a:lnTo>
                  <a:lnTo>
                    <a:pt x="162" y="200"/>
                  </a:lnTo>
                  <a:lnTo>
                    <a:pt x="175" y="214"/>
                  </a:lnTo>
                  <a:lnTo>
                    <a:pt x="188" y="229"/>
                  </a:lnTo>
                  <a:lnTo>
                    <a:pt x="202" y="244"/>
                  </a:lnTo>
                  <a:lnTo>
                    <a:pt x="216" y="259"/>
                  </a:lnTo>
                  <a:lnTo>
                    <a:pt x="229" y="274"/>
                  </a:lnTo>
                  <a:lnTo>
                    <a:pt x="243" y="288"/>
                  </a:lnTo>
                  <a:lnTo>
                    <a:pt x="256" y="302"/>
                  </a:lnTo>
                  <a:lnTo>
                    <a:pt x="269" y="316"/>
                  </a:lnTo>
                  <a:lnTo>
                    <a:pt x="283" y="330"/>
                  </a:lnTo>
                  <a:lnTo>
                    <a:pt x="297" y="343"/>
                  </a:lnTo>
                  <a:lnTo>
                    <a:pt x="310" y="357"/>
                  </a:lnTo>
                  <a:lnTo>
                    <a:pt x="324" y="370"/>
                  </a:lnTo>
                  <a:lnTo>
                    <a:pt x="337" y="383"/>
                  </a:lnTo>
                  <a:lnTo>
                    <a:pt x="351" y="396"/>
                  </a:lnTo>
                  <a:lnTo>
                    <a:pt x="364" y="409"/>
                  </a:lnTo>
                  <a:lnTo>
                    <a:pt x="378" y="421"/>
                  </a:lnTo>
                  <a:lnTo>
                    <a:pt x="391" y="433"/>
                  </a:lnTo>
                  <a:lnTo>
                    <a:pt x="405" y="445"/>
                  </a:lnTo>
                  <a:lnTo>
                    <a:pt x="418" y="457"/>
                  </a:lnTo>
                  <a:lnTo>
                    <a:pt x="432" y="469"/>
                  </a:lnTo>
                  <a:lnTo>
                    <a:pt x="445" y="480"/>
                  </a:lnTo>
                  <a:lnTo>
                    <a:pt x="459" y="492"/>
                  </a:lnTo>
                  <a:lnTo>
                    <a:pt x="473" y="502"/>
                  </a:lnTo>
                  <a:lnTo>
                    <a:pt x="486" y="513"/>
                  </a:lnTo>
                  <a:lnTo>
                    <a:pt x="499" y="524"/>
                  </a:lnTo>
                  <a:lnTo>
                    <a:pt x="513" y="534"/>
                  </a:lnTo>
                  <a:lnTo>
                    <a:pt x="526" y="545"/>
                  </a:lnTo>
                  <a:lnTo>
                    <a:pt x="540" y="554"/>
                  </a:lnTo>
                  <a:lnTo>
                    <a:pt x="554" y="565"/>
                  </a:lnTo>
                  <a:lnTo>
                    <a:pt x="567" y="575"/>
                  </a:lnTo>
                  <a:lnTo>
                    <a:pt x="570" y="576"/>
                  </a:lnTo>
                </a:path>
              </a:pathLst>
            </a:custGeom>
            <a:noFill/>
            <a:ln w="12700" cmpd="sng">
              <a:solidFill>
                <a:srgbClr val="000000"/>
              </a:solidFill>
              <a:prstDash val="solid"/>
              <a:round/>
              <a:headEnd/>
              <a:tailEnd/>
            </a:ln>
          </p:spPr>
          <p:txBody>
            <a:bodyPr lIns="91384" tIns="45693" rIns="91384" bIns="45693"/>
            <a:lstStyle/>
            <a:p>
              <a:endParaRPr lang="en-US"/>
            </a:p>
          </p:txBody>
        </p:sp>
        <p:sp>
          <p:nvSpPr>
            <p:cNvPr id="49256" name="Line 17"/>
            <p:cNvSpPr>
              <a:spLocks noChangeShapeType="1"/>
            </p:cNvSpPr>
            <p:nvPr/>
          </p:nvSpPr>
          <p:spPr bwMode="auto">
            <a:xfrm>
              <a:off x="4794250" y="5156200"/>
              <a:ext cx="415925" cy="0"/>
            </a:xfrm>
            <a:prstGeom prst="line">
              <a:avLst/>
            </a:prstGeom>
            <a:noFill/>
            <a:ln w="12700">
              <a:solidFill>
                <a:srgbClr val="000000"/>
              </a:solidFill>
              <a:round/>
              <a:headEnd/>
              <a:tailEnd/>
            </a:ln>
          </p:spPr>
          <p:txBody>
            <a:bodyPr lIns="91384" tIns="45693" rIns="91384" bIns="45693"/>
            <a:lstStyle/>
            <a:p>
              <a:endParaRPr lang="en-US"/>
            </a:p>
          </p:txBody>
        </p:sp>
        <p:sp>
          <p:nvSpPr>
            <p:cNvPr id="49257" name="Line 18"/>
            <p:cNvSpPr>
              <a:spLocks noChangeShapeType="1"/>
            </p:cNvSpPr>
            <p:nvPr/>
          </p:nvSpPr>
          <p:spPr bwMode="auto">
            <a:xfrm>
              <a:off x="4794250" y="4686300"/>
              <a:ext cx="0" cy="469900"/>
            </a:xfrm>
            <a:prstGeom prst="line">
              <a:avLst/>
            </a:prstGeom>
            <a:noFill/>
            <a:ln w="12700">
              <a:solidFill>
                <a:srgbClr val="000000"/>
              </a:solidFill>
              <a:round/>
              <a:headEnd/>
              <a:tailEnd/>
            </a:ln>
          </p:spPr>
          <p:txBody>
            <a:bodyPr lIns="91384" tIns="45693" rIns="91384" bIns="45693"/>
            <a:lstStyle/>
            <a:p>
              <a:endParaRPr lang="en-US"/>
            </a:p>
          </p:txBody>
        </p:sp>
        <p:sp>
          <p:nvSpPr>
            <p:cNvPr id="49258" name="Line 19"/>
            <p:cNvSpPr>
              <a:spLocks noChangeShapeType="1"/>
            </p:cNvSpPr>
            <p:nvPr/>
          </p:nvSpPr>
          <p:spPr bwMode="auto">
            <a:xfrm>
              <a:off x="5210175" y="5089525"/>
              <a:ext cx="1588" cy="66675"/>
            </a:xfrm>
            <a:prstGeom prst="line">
              <a:avLst/>
            </a:prstGeom>
            <a:noFill/>
            <a:ln w="12700">
              <a:solidFill>
                <a:srgbClr val="000000"/>
              </a:solidFill>
              <a:round/>
              <a:headEnd/>
              <a:tailEnd/>
            </a:ln>
          </p:spPr>
          <p:txBody>
            <a:bodyPr lIns="91384" tIns="45693" rIns="91384" bIns="45693"/>
            <a:lstStyle/>
            <a:p>
              <a:endParaRPr lang="en-US"/>
            </a:p>
          </p:txBody>
        </p:sp>
        <p:sp>
          <p:nvSpPr>
            <p:cNvPr id="49259" name="Freeform 21"/>
            <p:cNvSpPr>
              <a:spLocks/>
            </p:cNvSpPr>
            <p:nvPr/>
          </p:nvSpPr>
          <p:spPr bwMode="auto">
            <a:xfrm>
              <a:off x="4762500" y="2519363"/>
              <a:ext cx="485775" cy="474662"/>
            </a:xfrm>
            <a:custGeom>
              <a:avLst/>
              <a:gdLst>
                <a:gd name="T0" fmla="*/ 0 w 428"/>
                <a:gd name="T1" fmla="*/ 0 h 432"/>
                <a:gd name="T2" fmla="*/ 2147483647 w 428"/>
                <a:gd name="T3" fmla="*/ 2147483647 h 432"/>
                <a:gd name="T4" fmla="*/ 2147483647 w 428"/>
                <a:gd name="T5" fmla="*/ 2147483647 h 432"/>
                <a:gd name="T6" fmla="*/ 2147483647 w 428"/>
                <a:gd name="T7" fmla="*/ 2147483647 h 432"/>
                <a:gd name="T8" fmla="*/ 2147483647 w 428"/>
                <a:gd name="T9" fmla="*/ 2147483647 h 432"/>
                <a:gd name="T10" fmla="*/ 2147483647 w 428"/>
                <a:gd name="T11" fmla="*/ 2147483647 h 432"/>
                <a:gd name="T12" fmla="*/ 2147483647 w 428"/>
                <a:gd name="T13" fmla="*/ 2147483647 h 432"/>
                <a:gd name="T14" fmla="*/ 2147483647 w 428"/>
                <a:gd name="T15" fmla="*/ 2147483647 h 432"/>
                <a:gd name="T16" fmla="*/ 2147483647 w 428"/>
                <a:gd name="T17" fmla="*/ 2147483647 h 432"/>
                <a:gd name="T18" fmla="*/ 2147483647 w 428"/>
                <a:gd name="T19" fmla="*/ 2147483647 h 432"/>
                <a:gd name="T20" fmla="*/ 2147483647 w 428"/>
                <a:gd name="T21" fmla="*/ 2147483647 h 432"/>
                <a:gd name="T22" fmla="*/ 2147483647 w 428"/>
                <a:gd name="T23" fmla="*/ 2147483647 h 432"/>
                <a:gd name="T24" fmla="*/ 2147483647 w 428"/>
                <a:gd name="T25" fmla="*/ 2147483647 h 432"/>
                <a:gd name="T26" fmla="*/ 2147483647 w 428"/>
                <a:gd name="T27" fmla="*/ 2147483647 h 432"/>
                <a:gd name="T28" fmla="*/ 2147483647 w 428"/>
                <a:gd name="T29" fmla="*/ 2147483647 h 432"/>
                <a:gd name="T30" fmla="*/ 2147483647 w 428"/>
                <a:gd name="T31" fmla="*/ 2147483647 h 432"/>
                <a:gd name="T32" fmla="*/ 2147483647 w 428"/>
                <a:gd name="T33" fmla="*/ 2147483647 h 432"/>
                <a:gd name="T34" fmla="*/ 2147483647 w 428"/>
                <a:gd name="T35" fmla="*/ 2147483647 h 432"/>
                <a:gd name="T36" fmla="*/ 2147483647 w 428"/>
                <a:gd name="T37" fmla="*/ 2147483647 h 432"/>
                <a:gd name="T38" fmla="*/ 2147483647 w 428"/>
                <a:gd name="T39" fmla="*/ 2147483647 h 432"/>
                <a:gd name="T40" fmla="*/ 2147483647 w 428"/>
                <a:gd name="T41" fmla="*/ 2147483647 h 432"/>
                <a:gd name="T42" fmla="*/ 2147483647 w 428"/>
                <a:gd name="T43" fmla="*/ 2147483647 h 432"/>
                <a:gd name="T44" fmla="*/ 2147483647 w 428"/>
                <a:gd name="T45" fmla="*/ 2147483647 h 432"/>
                <a:gd name="T46" fmla="*/ 2147483647 w 428"/>
                <a:gd name="T47" fmla="*/ 2147483647 h 432"/>
                <a:gd name="T48" fmla="*/ 2147483647 w 428"/>
                <a:gd name="T49" fmla="*/ 2147483647 h 432"/>
                <a:gd name="T50" fmla="*/ 2147483647 w 428"/>
                <a:gd name="T51" fmla="*/ 2147483647 h 432"/>
                <a:gd name="T52" fmla="*/ 2147483647 w 428"/>
                <a:gd name="T53" fmla="*/ 2147483647 h 432"/>
                <a:gd name="T54" fmla="*/ 2147483647 w 428"/>
                <a:gd name="T55" fmla="*/ 2147483647 h 432"/>
                <a:gd name="T56" fmla="*/ 2147483647 w 428"/>
                <a:gd name="T57" fmla="*/ 2147483647 h 432"/>
                <a:gd name="T58" fmla="*/ 2147483647 w 428"/>
                <a:gd name="T59" fmla="*/ 2147483647 h 432"/>
                <a:gd name="T60" fmla="*/ 2147483647 w 428"/>
                <a:gd name="T61" fmla="*/ 2147483647 h 432"/>
                <a:gd name="T62" fmla="*/ 2147483647 w 428"/>
                <a:gd name="T63" fmla="*/ 2147483647 h 432"/>
                <a:gd name="T64" fmla="*/ 2147483647 w 428"/>
                <a:gd name="T65" fmla="*/ 2147483647 h 432"/>
                <a:gd name="T66" fmla="*/ 2147483647 w 428"/>
                <a:gd name="T67" fmla="*/ 2147483647 h 432"/>
                <a:gd name="T68" fmla="*/ 2147483647 w 428"/>
                <a:gd name="T69" fmla="*/ 2147483647 h 432"/>
                <a:gd name="T70" fmla="*/ 2147483647 w 428"/>
                <a:gd name="T71" fmla="*/ 2147483647 h 432"/>
                <a:gd name="T72" fmla="*/ 2147483647 w 428"/>
                <a:gd name="T73" fmla="*/ 2147483647 h 432"/>
                <a:gd name="T74" fmla="*/ 2147483647 w 428"/>
                <a:gd name="T75" fmla="*/ 2147483647 h 432"/>
                <a:gd name="T76" fmla="*/ 2147483647 w 428"/>
                <a:gd name="T77" fmla="*/ 2147483647 h 432"/>
                <a:gd name="T78" fmla="*/ 2147483647 w 428"/>
                <a:gd name="T79" fmla="*/ 2147483647 h 432"/>
                <a:gd name="T80" fmla="*/ 2147483647 w 428"/>
                <a:gd name="T81" fmla="*/ 2147483647 h 432"/>
                <a:gd name="T82" fmla="*/ 2147483647 w 428"/>
                <a:gd name="T83" fmla="*/ 2147483647 h 432"/>
                <a:gd name="T84" fmla="*/ 2147483647 w 428"/>
                <a:gd name="T85" fmla="*/ 2147483647 h 432"/>
                <a:gd name="T86" fmla="*/ 2147483647 w 428"/>
                <a:gd name="T87" fmla="*/ 2147483647 h 43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28"/>
                <a:gd name="T133" fmla="*/ 0 h 432"/>
                <a:gd name="T134" fmla="*/ 428 w 428"/>
                <a:gd name="T135" fmla="*/ 432 h 43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28" h="432">
                  <a:moveTo>
                    <a:pt x="0" y="0"/>
                  </a:moveTo>
                  <a:lnTo>
                    <a:pt x="10" y="5"/>
                  </a:lnTo>
                  <a:lnTo>
                    <a:pt x="20" y="11"/>
                  </a:lnTo>
                  <a:lnTo>
                    <a:pt x="31" y="17"/>
                  </a:lnTo>
                  <a:lnTo>
                    <a:pt x="40" y="23"/>
                  </a:lnTo>
                  <a:lnTo>
                    <a:pt x="51" y="29"/>
                  </a:lnTo>
                  <a:lnTo>
                    <a:pt x="60" y="36"/>
                  </a:lnTo>
                  <a:lnTo>
                    <a:pt x="70" y="43"/>
                  </a:lnTo>
                  <a:lnTo>
                    <a:pt x="80" y="50"/>
                  </a:lnTo>
                  <a:lnTo>
                    <a:pt x="90" y="57"/>
                  </a:lnTo>
                  <a:lnTo>
                    <a:pt x="100" y="64"/>
                  </a:lnTo>
                  <a:lnTo>
                    <a:pt x="110" y="72"/>
                  </a:lnTo>
                  <a:lnTo>
                    <a:pt x="120" y="80"/>
                  </a:lnTo>
                  <a:lnTo>
                    <a:pt x="130" y="88"/>
                  </a:lnTo>
                  <a:lnTo>
                    <a:pt x="140" y="96"/>
                  </a:lnTo>
                  <a:lnTo>
                    <a:pt x="150" y="105"/>
                  </a:lnTo>
                  <a:lnTo>
                    <a:pt x="160" y="114"/>
                  </a:lnTo>
                  <a:lnTo>
                    <a:pt x="171" y="123"/>
                  </a:lnTo>
                  <a:lnTo>
                    <a:pt x="180" y="132"/>
                  </a:lnTo>
                  <a:lnTo>
                    <a:pt x="191" y="142"/>
                  </a:lnTo>
                  <a:lnTo>
                    <a:pt x="200" y="151"/>
                  </a:lnTo>
                  <a:lnTo>
                    <a:pt x="211" y="162"/>
                  </a:lnTo>
                  <a:lnTo>
                    <a:pt x="221" y="171"/>
                  </a:lnTo>
                  <a:lnTo>
                    <a:pt x="231" y="182"/>
                  </a:lnTo>
                  <a:lnTo>
                    <a:pt x="241" y="192"/>
                  </a:lnTo>
                  <a:lnTo>
                    <a:pt x="250" y="204"/>
                  </a:lnTo>
                  <a:lnTo>
                    <a:pt x="260" y="214"/>
                  </a:lnTo>
                  <a:lnTo>
                    <a:pt x="270" y="226"/>
                  </a:lnTo>
                  <a:lnTo>
                    <a:pt x="281" y="237"/>
                  </a:lnTo>
                  <a:lnTo>
                    <a:pt x="291" y="249"/>
                  </a:lnTo>
                  <a:lnTo>
                    <a:pt x="301" y="261"/>
                  </a:lnTo>
                  <a:lnTo>
                    <a:pt x="311" y="273"/>
                  </a:lnTo>
                  <a:lnTo>
                    <a:pt x="321" y="285"/>
                  </a:lnTo>
                  <a:lnTo>
                    <a:pt x="331" y="298"/>
                  </a:lnTo>
                  <a:lnTo>
                    <a:pt x="341" y="311"/>
                  </a:lnTo>
                  <a:lnTo>
                    <a:pt x="351" y="324"/>
                  </a:lnTo>
                  <a:lnTo>
                    <a:pt x="361" y="337"/>
                  </a:lnTo>
                  <a:lnTo>
                    <a:pt x="371" y="351"/>
                  </a:lnTo>
                  <a:lnTo>
                    <a:pt x="381" y="365"/>
                  </a:lnTo>
                  <a:lnTo>
                    <a:pt x="391" y="378"/>
                  </a:lnTo>
                  <a:lnTo>
                    <a:pt x="401" y="393"/>
                  </a:lnTo>
                  <a:lnTo>
                    <a:pt x="411" y="407"/>
                  </a:lnTo>
                  <a:lnTo>
                    <a:pt x="421" y="422"/>
                  </a:lnTo>
                  <a:lnTo>
                    <a:pt x="428" y="432"/>
                  </a:lnTo>
                </a:path>
              </a:pathLst>
            </a:custGeom>
            <a:noFill/>
            <a:ln w="12700" cmpd="sng">
              <a:solidFill>
                <a:srgbClr val="000000"/>
              </a:solidFill>
              <a:prstDash val="solid"/>
              <a:round/>
              <a:headEnd/>
              <a:tailEnd/>
            </a:ln>
          </p:spPr>
          <p:txBody>
            <a:bodyPr lIns="91384" tIns="45693" rIns="91384" bIns="45693"/>
            <a:lstStyle/>
            <a:p>
              <a:endParaRPr lang="en-US"/>
            </a:p>
          </p:txBody>
        </p:sp>
        <p:sp>
          <p:nvSpPr>
            <p:cNvPr id="49260" name="Line 22"/>
            <p:cNvSpPr>
              <a:spLocks noChangeShapeType="1"/>
            </p:cNvSpPr>
            <p:nvPr/>
          </p:nvSpPr>
          <p:spPr bwMode="auto">
            <a:xfrm>
              <a:off x="4762500" y="2479675"/>
              <a:ext cx="485775" cy="1588"/>
            </a:xfrm>
            <a:prstGeom prst="line">
              <a:avLst/>
            </a:prstGeom>
            <a:noFill/>
            <a:ln w="12700">
              <a:solidFill>
                <a:srgbClr val="000000"/>
              </a:solidFill>
              <a:round/>
              <a:headEnd/>
              <a:tailEnd/>
            </a:ln>
          </p:spPr>
          <p:txBody>
            <a:bodyPr lIns="91384" tIns="45693" rIns="91384" bIns="45693"/>
            <a:lstStyle/>
            <a:p>
              <a:endParaRPr lang="en-US"/>
            </a:p>
          </p:txBody>
        </p:sp>
        <p:sp>
          <p:nvSpPr>
            <p:cNvPr id="49261" name="Line 23"/>
            <p:cNvSpPr>
              <a:spLocks noChangeShapeType="1"/>
            </p:cNvSpPr>
            <p:nvPr/>
          </p:nvSpPr>
          <p:spPr bwMode="auto">
            <a:xfrm flipV="1">
              <a:off x="4762500" y="2479675"/>
              <a:ext cx="1588" cy="39688"/>
            </a:xfrm>
            <a:prstGeom prst="line">
              <a:avLst/>
            </a:prstGeom>
            <a:noFill/>
            <a:ln w="12700">
              <a:solidFill>
                <a:srgbClr val="000000"/>
              </a:solidFill>
              <a:round/>
              <a:headEnd/>
              <a:tailEnd/>
            </a:ln>
          </p:spPr>
          <p:txBody>
            <a:bodyPr lIns="91384" tIns="45693" rIns="91384" bIns="45693"/>
            <a:lstStyle/>
            <a:p>
              <a:endParaRPr lang="en-US"/>
            </a:p>
          </p:txBody>
        </p:sp>
        <p:sp>
          <p:nvSpPr>
            <p:cNvPr id="49262" name="Line 24"/>
            <p:cNvSpPr>
              <a:spLocks noChangeShapeType="1"/>
            </p:cNvSpPr>
            <p:nvPr/>
          </p:nvSpPr>
          <p:spPr bwMode="auto">
            <a:xfrm flipV="1">
              <a:off x="5248275" y="2479675"/>
              <a:ext cx="1588" cy="514350"/>
            </a:xfrm>
            <a:prstGeom prst="line">
              <a:avLst/>
            </a:prstGeom>
            <a:noFill/>
            <a:ln w="12700">
              <a:solidFill>
                <a:srgbClr val="000000"/>
              </a:solidFill>
              <a:round/>
              <a:headEnd/>
              <a:tailEnd/>
            </a:ln>
          </p:spPr>
          <p:txBody>
            <a:bodyPr lIns="91384" tIns="45693" rIns="91384" bIns="45693"/>
            <a:lstStyle/>
            <a:p>
              <a:endParaRPr lang="en-US"/>
            </a:p>
          </p:txBody>
        </p:sp>
        <p:sp>
          <p:nvSpPr>
            <p:cNvPr id="49263" name="Freeform 25"/>
            <p:cNvSpPr>
              <a:spLocks/>
            </p:cNvSpPr>
            <p:nvPr/>
          </p:nvSpPr>
          <p:spPr bwMode="auto">
            <a:xfrm>
              <a:off x="4518025" y="2665413"/>
              <a:ext cx="0" cy="69850"/>
            </a:xfrm>
            <a:custGeom>
              <a:avLst/>
              <a:gdLst>
                <a:gd name="T0" fmla="*/ 0 h 64"/>
                <a:gd name="T1" fmla="*/ 2147483647 h 64"/>
                <a:gd name="T2" fmla="*/ 0 h 64"/>
                <a:gd name="T3" fmla="*/ 2147483647 h 64"/>
                <a:gd name="T4" fmla="*/ 0 h 64"/>
                <a:gd name="T5" fmla="*/ 0 60000 65536"/>
                <a:gd name="T6" fmla="*/ 0 60000 65536"/>
                <a:gd name="T7" fmla="*/ 0 60000 65536"/>
                <a:gd name="T8" fmla="*/ 0 60000 65536"/>
                <a:gd name="T9" fmla="*/ 0 60000 65536"/>
                <a:gd name="T10" fmla="*/ 0 h 64"/>
                <a:gd name="T11" fmla="*/ 64 h 64"/>
              </a:gdLst>
              <a:ahLst/>
              <a:cxnLst>
                <a:cxn ang="T5">
                  <a:pos x="0" y="T0"/>
                </a:cxn>
                <a:cxn ang="T6">
                  <a:pos x="0" y="T1"/>
                </a:cxn>
                <a:cxn ang="T7">
                  <a:pos x="0" y="T2"/>
                </a:cxn>
                <a:cxn ang="T8">
                  <a:pos x="0" y="T3"/>
                </a:cxn>
                <a:cxn ang="T9">
                  <a:pos x="0" y="T4"/>
                </a:cxn>
              </a:cxnLst>
              <a:rect l="0" t="T10" r="0" b="T11"/>
              <a:pathLst>
                <a:path h="64">
                  <a:moveTo>
                    <a:pt x="0" y="0"/>
                  </a:moveTo>
                  <a:lnTo>
                    <a:pt x="0" y="64"/>
                  </a:lnTo>
                  <a:lnTo>
                    <a:pt x="0" y="0"/>
                  </a:lnTo>
                  <a:lnTo>
                    <a:pt x="0" y="64"/>
                  </a:lnTo>
                  <a:lnTo>
                    <a:pt x="0" y="0"/>
                  </a:lnTo>
                </a:path>
              </a:pathLst>
            </a:custGeom>
            <a:noFill/>
            <a:ln w="12700" cmpd="sng">
              <a:solidFill>
                <a:srgbClr val="000000"/>
              </a:solidFill>
              <a:prstDash val="solid"/>
              <a:round/>
              <a:headEnd/>
              <a:tailEnd/>
            </a:ln>
          </p:spPr>
          <p:txBody>
            <a:bodyPr lIns="91384" tIns="45693" rIns="91384" bIns="45693"/>
            <a:lstStyle/>
            <a:p>
              <a:endParaRPr lang="en-US"/>
            </a:p>
          </p:txBody>
        </p:sp>
        <p:sp>
          <p:nvSpPr>
            <p:cNvPr id="49264" name="Freeform 26"/>
            <p:cNvSpPr>
              <a:spLocks/>
            </p:cNvSpPr>
            <p:nvPr/>
          </p:nvSpPr>
          <p:spPr bwMode="auto">
            <a:xfrm>
              <a:off x="3243263" y="2700338"/>
              <a:ext cx="3917950" cy="2201862"/>
            </a:xfrm>
            <a:custGeom>
              <a:avLst/>
              <a:gdLst>
                <a:gd name="T0" fmla="*/ 0 w 3455"/>
                <a:gd name="T1" fmla="*/ 2147483647 h 2000"/>
                <a:gd name="T2" fmla="*/ 2147483647 w 3455"/>
                <a:gd name="T3" fmla="*/ 2147483647 h 2000"/>
                <a:gd name="T4" fmla="*/ 2147483647 w 3455"/>
                <a:gd name="T5" fmla="*/ 2147483647 h 2000"/>
                <a:gd name="T6" fmla="*/ 2147483647 w 3455"/>
                <a:gd name="T7" fmla="*/ 2147483647 h 2000"/>
                <a:gd name="T8" fmla="*/ 2147483647 w 3455"/>
                <a:gd name="T9" fmla="*/ 2147483647 h 2000"/>
                <a:gd name="T10" fmla="*/ 2147483647 w 3455"/>
                <a:gd name="T11" fmla="*/ 2147483647 h 2000"/>
                <a:gd name="T12" fmla="*/ 2147483647 w 3455"/>
                <a:gd name="T13" fmla="*/ 2147483647 h 2000"/>
                <a:gd name="T14" fmla="*/ 2147483647 w 3455"/>
                <a:gd name="T15" fmla="*/ 2147483647 h 2000"/>
                <a:gd name="T16" fmla="*/ 2147483647 w 3455"/>
                <a:gd name="T17" fmla="*/ 0 h 2000"/>
                <a:gd name="T18" fmla="*/ 2147483647 w 3455"/>
                <a:gd name="T19" fmla="*/ 0 h 20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55"/>
                <a:gd name="T31" fmla="*/ 0 h 2000"/>
                <a:gd name="T32" fmla="*/ 3455 w 3455"/>
                <a:gd name="T33" fmla="*/ 2000 h 20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55" h="2000">
                  <a:moveTo>
                    <a:pt x="0" y="651"/>
                  </a:moveTo>
                  <a:lnTo>
                    <a:pt x="3455" y="651"/>
                  </a:lnTo>
                  <a:lnTo>
                    <a:pt x="3455" y="1606"/>
                  </a:lnTo>
                  <a:lnTo>
                    <a:pt x="3455" y="1661"/>
                  </a:lnTo>
                  <a:lnTo>
                    <a:pt x="3455" y="2000"/>
                  </a:lnTo>
                  <a:lnTo>
                    <a:pt x="2582" y="2000"/>
                  </a:lnTo>
                  <a:lnTo>
                    <a:pt x="1554" y="2000"/>
                  </a:lnTo>
                  <a:lnTo>
                    <a:pt x="1554" y="1365"/>
                  </a:lnTo>
                  <a:lnTo>
                    <a:pt x="1554" y="0"/>
                  </a:lnTo>
                  <a:lnTo>
                    <a:pt x="1123" y="0"/>
                  </a:lnTo>
                </a:path>
              </a:pathLst>
            </a:custGeom>
            <a:noFill/>
            <a:ln w="12700" cmpd="sng">
              <a:solidFill>
                <a:srgbClr val="FF0000"/>
              </a:solidFill>
              <a:prstDash val="solid"/>
              <a:round/>
              <a:headEnd/>
              <a:tailEnd/>
            </a:ln>
          </p:spPr>
          <p:txBody>
            <a:bodyPr lIns="91384" tIns="45693" rIns="91384" bIns="45693"/>
            <a:lstStyle/>
            <a:p>
              <a:endParaRPr lang="en-US"/>
            </a:p>
          </p:txBody>
        </p:sp>
        <p:sp>
          <p:nvSpPr>
            <p:cNvPr id="49265" name="Freeform 27"/>
            <p:cNvSpPr>
              <a:spLocks/>
            </p:cNvSpPr>
            <p:nvPr/>
          </p:nvSpPr>
          <p:spPr bwMode="auto">
            <a:xfrm>
              <a:off x="3243263" y="2700338"/>
              <a:ext cx="4090987" cy="2281237"/>
            </a:xfrm>
            <a:custGeom>
              <a:avLst/>
              <a:gdLst>
                <a:gd name="T0" fmla="*/ 0 w 3607"/>
                <a:gd name="T1" fmla="*/ 2147483647 h 2072"/>
                <a:gd name="T2" fmla="*/ 2147483647 w 3607"/>
                <a:gd name="T3" fmla="*/ 2147483647 h 2072"/>
                <a:gd name="T4" fmla="*/ 2147483647 w 3607"/>
                <a:gd name="T5" fmla="*/ 2147483647 h 2072"/>
                <a:gd name="T6" fmla="*/ 2147483647 w 3607"/>
                <a:gd name="T7" fmla="*/ 2147483647 h 2072"/>
                <a:gd name="T8" fmla="*/ 2147483647 w 3607"/>
                <a:gd name="T9" fmla="*/ 2147483647 h 2072"/>
                <a:gd name="T10" fmla="*/ 2147483647 w 3607"/>
                <a:gd name="T11" fmla="*/ 2147483647 h 2072"/>
                <a:gd name="T12" fmla="*/ 2147483647 w 3607"/>
                <a:gd name="T13" fmla="*/ 2147483647 h 2072"/>
                <a:gd name="T14" fmla="*/ 2147483647 w 3607"/>
                <a:gd name="T15" fmla="*/ 2147483647 h 2072"/>
                <a:gd name="T16" fmla="*/ 2147483647 w 3607"/>
                <a:gd name="T17" fmla="*/ 2147483647 h 2072"/>
                <a:gd name="T18" fmla="*/ 2147483647 w 3607"/>
                <a:gd name="T19" fmla="*/ 0 h 20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607"/>
                <a:gd name="T31" fmla="*/ 0 h 2072"/>
                <a:gd name="T32" fmla="*/ 3607 w 3607"/>
                <a:gd name="T33" fmla="*/ 2072 h 207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607" h="2072">
                  <a:moveTo>
                    <a:pt x="0" y="793"/>
                  </a:moveTo>
                  <a:lnTo>
                    <a:pt x="3607" y="811"/>
                  </a:lnTo>
                  <a:lnTo>
                    <a:pt x="3548" y="1606"/>
                  </a:lnTo>
                  <a:lnTo>
                    <a:pt x="3545" y="1661"/>
                  </a:lnTo>
                  <a:lnTo>
                    <a:pt x="3525" y="1930"/>
                  </a:lnTo>
                  <a:lnTo>
                    <a:pt x="2582" y="2000"/>
                  </a:lnTo>
                  <a:lnTo>
                    <a:pt x="1628" y="2072"/>
                  </a:lnTo>
                  <a:lnTo>
                    <a:pt x="1624" y="1365"/>
                  </a:lnTo>
                  <a:lnTo>
                    <a:pt x="1617" y="68"/>
                  </a:lnTo>
                  <a:lnTo>
                    <a:pt x="1123" y="0"/>
                  </a:lnTo>
                </a:path>
              </a:pathLst>
            </a:custGeom>
            <a:noFill/>
            <a:ln w="12700" cmpd="sng">
              <a:solidFill>
                <a:srgbClr val="00FF00"/>
              </a:solidFill>
              <a:prstDash val="solid"/>
              <a:round/>
              <a:headEnd/>
              <a:tailEnd/>
            </a:ln>
          </p:spPr>
          <p:txBody>
            <a:bodyPr lIns="91384" tIns="45693" rIns="91384" bIns="45693"/>
            <a:lstStyle/>
            <a:p>
              <a:endParaRPr lang="en-US"/>
            </a:p>
          </p:txBody>
        </p:sp>
        <p:sp>
          <p:nvSpPr>
            <p:cNvPr id="49266" name="Freeform 28"/>
            <p:cNvSpPr>
              <a:spLocks/>
            </p:cNvSpPr>
            <p:nvPr/>
          </p:nvSpPr>
          <p:spPr bwMode="auto">
            <a:xfrm>
              <a:off x="3243263" y="2695575"/>
              <a:ext cx="4249737" cy="2363788"/>
            </a:xfrm>
            <a:custGeom>
              <a:avLst/>
              <a:gdLst>
                <a:gd name="T0" fmla="*/ 0 w 3747"/>
                <a:gd name="T1" fmla="*/ 2147483647 h 2146"/>
                <a:gd name="T2" fmla="*/ 2147483647 w 3747"/>
                <a:gd name="T3" fmla="*/ 2147483647 h 2146"/>
                <a:gd name="T4" fmla="*/ 2147483647 w 3747"/>
                <a:gd name="T5" fmla="*/ 2147483647 h 2146"/>
                <a:gd name="T6" fmla="*/ 2147483647 w 3747"/>
                <a:gd name="T7" fmla="*/ 2147483647 h 2146"/>
                <a:gd name="T8" fmla="*/ 2147483647 w 3747"/>
                <a:gd name="T9" fmla="*/ 2147483647 h 2146"/>
                <a:gd name="T10" fmla="*/ 2147483647 w 3747"/>
                <a:gd name="T11" fmla="*/ 2147483647 h 2146"/>
                <a:gd name="T12" fmla="*/ 2147483647 w 3747"/>
                <a:gd name="T13" fmla="*/ 2147483647 h 2146"/>
                <a:gd name="T14" fmla="*/ 2147483647 w 3747"/>
                <a:gd name="T15" fmla="*/ 2147483647 h 2146"/>
                <a:gd name="T16" fmla="*/ 2147483647 w 3747"/>
                <a:gd name="T17" fmla="*/ 2147483647 h 2146"/>
                <a:gd name="T18" fmla="*/ 2147483647 w 3747"/>
                <a:gd name="T19" fmla="*/ 0 h 214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747"/>
                <a:gd name="T31" fmla="*/ 0 h 2146"/>
                <a:gd name="T32" fmla="*/ 3747 w 3747"/>
                <a:gd name="T33" fmla="*/ 2146 h 214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747" h="2146">
                  <a:moveTo>
                    <a:pt x="0" y="939"/>
                  </a:moveTo>
                  <a:lnTo>
                    <a:pt x="3747" y="975"/>
                  </a:lnTo>
                  <a:lnTo>
                    <a:pt x="3648" y="1610"/>
                  </a:lnTo>
                  <a:lnTo>
                    <a:pt x="3642" y="1665"/>
                  </a:lnTo>
                  <a:lnTo>
                    <a:pt x="3615" y="1843"/>
                  </a:lnTo>
                  <a:lnTo>
                    <a:pt x="2582" y="2006"/>
                  </a:lnTo>
                  <a:lnTo>
                    <a:pt x="1705" y="2146"/>
                  </a:lnTo>
                  <a:lnTo>
                    <a:pt x="1694" y="1369"/>
                  </a:lnTo>
                  <a:lnTo>
                    <a:pt x="1677" y="145"/>
                  </a:lnTo>
                  <a:lnTo>
                    <a:pt x="1123" y="0"/>
                  </a:lnTo>
                </a:path>
              </a:pathLst>
            </a:custGeom>
            <a:noFill/>
            <a:ln w="12700" cmpd="sng">
              <a:solidFill>
                <a:srgbClr val="0000FF"/>
              </a:solidFill>
              <a:prstDash val="solid"/>
              <a:round/>
              <a:headEnd/>
              <a:tailEnd/>
            </a:ln>
          </p:spPr>
          <p:txBody>
            <a:bodyPr lIns="91384" tIns="45693" rIns="91384" bIns="45693"/>
            <a:lstStyle/>
            <a:p>
              <a:endParaRPr lang="en-US"/>
            </a:p>
          </p:txBody>
        </p:sp>
        <p:sp>
          <p:nvSpPr>
            <p:cNvPr id="49267" name="Freeform 29"/>
            <p:cNvSpPr>
              <a:spLocks/>
            </p:cNvSpPr>
            <p:nvPr/>
          </p:nvSpPr>
          <p:spPr bwMode="auto">
            <a:xfrm>
              <a:off x="3243263" y="2632075"/>
              <a:ext cx="3852862" cy="2333625"/>
            </a:xfrm>
            <a:custGeom>
              <a:avLst/>
              <a:gdLst>
                <a:gd name="T0" fmla="*/ 0 w 3397"/>
                <a:gd name="T1" fmla="*/ 2147483647 h 2121"/>
                <a:gd name="T2" fmla="*/ 2147483647 w 3397"/>
                <a:gd name="T3" fmla="*/ 2147483647 h 2121"/>
                <a:gd name="T4" fmla="*/ 2147483647 w 3397"/>
                <a:gd name="T5" fmla="*/ 2147483647 h 2121"/>
                <a:gd name="T6" fmla="*/ 2147483647 w 3397"/>
                <a:gd name="T7" fmla="*/ 2147483647 h 2121"/>
                <a:gd name="T8" fmla="*/ 2147483647 w 3397"/>
                <a:gd name="T9" fmla="*/ 2147483647 h 2121"/>
                <a:gd name="T10" fmla="*/ 2147483647 w 3397"/>
                <a:gd name="T11" fmla="*/ 2147483647 h 2121"/>
                <a:gd name="T12" fmla="*/ 2147483647 w 3397"/>
                <a:gd name="T13" fmla="*/ 2147483647 h 2121"/>
                <a:gd name="T14" fmla="*/ 2147483647 w 3397"/>
                <a:gd name="T15" fmla="*/ 2147483647 h 2121"/>
                <a:gd name="T16" fmla="*/ 2147483647 w 3397"/>
                <a:gd name="T17" fmla="*/ 0 h 2121"/>
                <a:gd name="T18" fmla="*/ 2147483647 w 3397"/>
                <a:gd name="T19" fmla="*/ 2147483647 h 21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397"/>
                <a:gd name="T31" fmla="*/ 0 h 2121"/>
                <a:gd name="T32" fmla="*/ 3397 w 3397"/>
                <a:gd name="T33" fmla="*/ 2121 h 212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397" h="2121">
                  <a:moveTo>
                    <a:pt x="0" y="572"/>
                  </a:moveTo>
                  <a:lnTo>
                    <a:pt x="3293" y="556"/>
                  </a:lnTo>
                  <a:lnTo>
                    <a:pt x="3367" y="1668"/>
                  </a:lnTo>
                  <a:lnTo>
                    <a:pt x="3370" y="1723"/>
                  </a:lnTo>
                  <a:lnTo>
                    <a:pt x="3397" y="2121"/>
                  </a:lnTo>
                  <a:lnTo>
                    <a:pt x="2582" y="2064"/>
                  </a:lnTo>
                  <a:lnTo>
                    <a:pt x="1484" y="1989"/>
                  </a:lnTo>
                  <a:lnTo>
                    <a:pt x="1485" y="1427"/>
                  </a:lnTo>
                  <a:lnTo>
                    <a:pt x="1488" y="0"/>
                  </a:lnTo>
                  <a:lnTo>
                    <a:pt x="1123" y="59"/>
                  </a:lnTo>
                </a:path>
              </a:pathLst>
            </a:custGeom>
            <a:noFill/>
            <a:ln w="12700" cmpd="sng">
              <a:solidFill>
                <a:srgbClr val="FF8080"/>
              </a:solidFill>
              <a:prstDash val="solid"/>
              <a:round/>
              <a:headEnd/>
              <a:tailEnd/>
            </a:ln>
          </p:spPr>
          <p:txBody>
            <a:bodyPr lIns="91384" tIns="45693" rIns="91384" bIns="45693"/>
            <a:lstStyle/>
            <a:p>
              <a:endParaRPr lang="en-US"/>
            </a:p>
          </p:txBody>
        </p:sp>
        <p:sp>
          <p:nvSpPr>
            <p:cNvPr id="49268" name="Freeform 30"/>
            <p:cNvSpPr>
              <a:spLocks/>
            </p:cNvSpPr>
            <p:nvPr/>
          </p:nvSpPr>
          <p:spPr bwMode="auto">
            <a:xfrm>
              <a:off x="3243263" y="2573338"/>
              <a:ext cx="3797300" cy="2447925"/>
            </a:xfrm>
            <a:custGeom>
              <a:avLst/>
              <a:gdLst>
                <a:gd name="T0" fmla="*/ 0 w 3348"/>
                <a:gd name="T1" fmla="*/ 2147483647 h 2223"/>
                <a:gd name="T2" fmla="*/ 2147483647 w 3348"/>
                <a:gd name="T3" fmla="*/ 2147483647 h 2223"/>
                <a:gd name="T4" fmla="*/ 2147483647 w 3348"/>
                <a:gd name="T5" fmla="*/ 2147483647 h 2223"/>
                <a:gd name="T6" fmla="*/ 2147483647 w 3348"/>
                <a:gd name="T7" fmla="*/ 2147483647 h 2223"/>
                <a:gd name="T8" fmla="*/ 2147483647 w 3348"/>
                <a:gd name="T9" fmla="*/ 2147483647 h 2223"/>
                <a:gd name="T10" fmla="*/ 2147483647 w 3348"/>
                <a:gd name="T11" fmla="*/ 2147483647 h 2223"/>
                <a:gd name="T12" fmla="*/ 2147483647 w 3348"/>
                <a:gd name="T13" fmla="*/ 2147483647 h 2223"/>
                <a:gd name="T14" fmla="*/ 2147483647 w 3348"/>
                <a:gd name="T15" fmla="*/ 2147483647 h 2223"/>
                <a:gd name="T16" fmla="*/ 2147483647 w 3348"/>
                <a:gd name="T17" fmla="*/ 0 h 2223"/>
                <a:gd name="T18" fmla="*/ 2147483647 w 3348"/>
                <a:gd name="T19" fmla="*/ 2147483647 h 22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348"/>
                <a:gd name="T31" fmla="*/ 0 h 2223"/>
                <a:gd name="T32" fmla="*/ 3348 w 3348"/>
                <a:gd name="T33" fmla="*/ 2223 h 22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348" h="2223">
                  <a:moveTo>
                    <a:pt x="0" y="483"/>
                  </a:moveTo>
                  <a:lnTo>
                    <a:pt x="3121" y="452"/>
                  </a:lnTo>
                  <a:lnTo>
                    <a:pt x="3285" y="1721"/>
                  </a:lnTo>
                  <a:lnTo>
                    <a:pt x="3290" y="1776"/>
                  </a:lnTo>
                  <a:lnTo>
                    <a:pt x="3348" y="2223"/>
                  </a:lnTo>
                  <a:lnTo>
                    <a:pt x="2582" y="2123"/>
                  </a:lnTo>
                  <a:lnTo>
                    <a:pt x="1418" y="1969"/>
                  </a:lnTo>
                  <a:lnTo>
                    <a:pt x="1419" y="1480"/>
                  </a:lnTo>
                  <a:lnTo>
                    <a:pt x="1420" y="0"/>
                  </a:lnTo>
                  <a:lnTo>
                    <a:pt x="1123" y="108"/>
                  </a:lnTo>
                </a:path>
              </a:pathLst>
            </a:custGeom>
            <a:noFill/>
            <a:ln w="12700" cmpd="sng">
              <a:solidFill>
                <a:srgbClr val="FF00FF"/>
              </a:solidFill>
              <a:prstDash val="solid"/>
              <a:round/>
              <a:headEnd/>
              <a:tailEnd/>
            </a:ln>
          </p:spPr>
          <p:txBody>
            <a:bodyPr lIns="91384" tIns="45693" rIns="91384" bIns="45693"/>
            <a:lstStyle/>
            <a:p>
              <a:endParaRPr lang="en-US"/>
            </a:p>
          </p:txBody>
        </p:sp>
        <p:sp>
          <p:nvSpPr>
            <p:cNvPr id="49269" name="Freeform 31"/>
            <p:cNvSpPr>
              <a:spLocks/>
            </p:cNvSpPr>
            <p:nvPr/>
          </p:nvSpPr>
          <p:spPr bwMode="auto">
            <a:xfrm>
              <a:off x="3243263" y="2698750"/>
              <a:ext cx="3906837" cy="2216150"/>
            </a:xfrm>
            <a:custGeom>
              <a:avLst/>
              <a:gdLst>
                <a:gd name="T0" fmla="*/ 0 w 3445"/>
                <a:gd name="T1" fmla="*/ 2147483647 h 2012"/>
                <a:gd name="T2" fmla="*/ 2147483647 w 3445"/>
                <a:gd name="T3" fmla="*/ 2147483647 h 2012"/>
                <a:gd name="T4" fmla="*/ 2147483647 w 3445"/>
                <a:gd name="T5" fmla="*/ 2147483647 h 2012"/>
                <a:gd name="T6" fmla="*/ 2147483647 w 3445"/>
                <a:gd name="T7" fmla="*/ 2147483647 h 2012"/>
                <a:gd name="T8" fmla="*/ 2147483647 w 3445"/>
                <a:gd name="T9" fmla="*/ 2147483647 h 2012"/>
                <a:gd name="T10" fmla="*/ 2147483647 w 3445"/>
                <a:gd name="T11" fmla="*/ 2147483647 h 2012"/>
                <a:gd name="T12" fmla="*/ 2147483647 w 3445"/>
                <a:gd name="T13" fmla="*/ 2147483647 h 2012"/>
                <a:gd name="T14" fmla="*/ 2147483647 w 3445"/>
                <a:gd name="T15" fmla="*/ 2147483647 h 2012"/>
                <a:gd name="T16" fmla="*/ 2147483647 w 3445"/>
                <a:gd name="T17" fmla="*/ 2147483647 h 2012"/>
                <a:gd name="T18" fmla="*/ 2147483647 w 3445"/>
                <a:gd name="T19" fmla="*/ 0 h 20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45"/>
                <a:gd name="T31" fmla="*/ 0 h 2012"/>
                <a:gd name="T32" fmla="*/ 3445 w 3445"/>
                <a:gd name="T33" fmla="*/ 2012 h 20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45" h="2012">
                  <a:moveTo>
                    <a:pt x="0" y="652"/>
                  </a:moveTo>
                  <a:lnTo>
                    <a:pt x="3431" y="652"/>
                  </a:lnTo>
                  <a:lnTo>
                    <a:pt x="3441" y="1607"/>
                  </a:lnTo>
                  <a:lnTo>
                    <a:pt x="3441" y="1662"/>
                  </a:lnTo>
                  <a:lnTo>
                    <a:pt x="3445" y="2012"/>
                  </a:lnTo>
                  <a:lnTo>
                    <a:pt x="2582" y="2003"/>
                  </a:lnTo>
                  <a:lnTo>
                    <a:pt x="1556" y="1993"/>
                  </a:lnTo>
                  <a:lnTo>
                    <a:pt x="1555" y="1366"/>
                  </a:lnTo>
                  <a:lnTo>
                    <a:pt x="1552" y="18"/>
                  </a:lnTo>
                  <a:lnTo>
                    <a:pt x="1123" y="0"/>
                  </a:lnTo>
                </a:path>
              </a:pathLst>
            </a:custGeom>
            <a:noFill/>
            <a:ln w="12700" cmpd="sng">
              <a:solidFill>
                <a:srgbClr val="00FF00"/>
              </a:solidFill>
              <a:prstDash val="solid"/>
              <a:round/>
              <a:headEnd/>
              <a:tailEnd/>
            </a:ln>
          </p:spPr>
          <p:txBody>
            <a:bodyPr lIns="91384" tIns="45693" rIns="91384" bIns="45693"/>
            <a:lstStyle/>
            <a:p>
              <a:endParaRPr lang="en-US"/>
            </a:p>
          </p:txBody>
        </p:sp>
        <p:sp>
          <p:nvSpPr>
            <p:cNvPr id="49270" name="Freeform 32"/>
            <p:cNvSpPr>
              <a:spLocks/>
            </p:cNvSpPr>
            <p:nvPr/>
          </p:nvSpPr>
          <p:spPr bwMode="auto">
            <a:xfrm>
              <a:off x="3243263" y="2698750"/>
              <a:ext cx="3906837" cy="2216150"/>
            </a:xfrm>
            <a:custGeom>
              <a:avLst/>
              <a:gdLst>
                <a:gd name="T0" fmla="*/ 0 w 3445"/>
                <a:gd name="T1" fmla="*/ 2147483647 h 2012"/>
                <a:gd name="T2" fmla="*/ 2147483647 w 3445"/>
                <a:gd name="T3" fmla="*/ 2147483647 h 2012"/>
                <a:gd name="T4" fmla="*/ 2147483647 w 3445"/>
                <a:gd name="T5" fmla="*/ 2147483647 h 2012"/>
                <a:gd name="T6" fmla="*/ 2147483647 w 3445"/>
                <a:gd name="T7" fmla="*/ 2147483647 h 2012"/>
                <a:gd name="T8" fmla="*/ 2147483647 w 3445"/>
                <a:gd name="T9" fmla="*/ 2147483647 h 2012"/>
                <a:gd name="T10" fmla="*/ 2147483647 w 3445"/>
                <a:gd name="T11" fmla="*/ 2147483647 h 2012"/>
                <a:gd name="T12" fmla="*/ 2147483647 w 3445"/>
                <a:gd name="T13" fmla="*/ 2147483647 h 2012"/>
                <a:gd name="T14" fmla="*/ 2147483647 w 3445"/>
                <a:gd name="T15" fmla="*/ 2147483647 h 2012"/>
                <a:gd name="T16" fmla="*/ 2147483647 w 3445"/>
                <a:gd name="T17" fmla="*/ 2147483647 h 2012"/>
                <a:gd name="T18" fmla="*/ 2147483647 w 3445"/>
                <a:gd name="T19" fmla="*/ 0 h 20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45"/>
                <a:gd name="T31" fmla="*/ 0 h 2012"/>
                <a:gd name="T32" fmla="*/ 3445 w 3445"/>
                <a:gd name="T33" fmla="*/ 2012 h 20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45" h="2012">
                  <a:moveTo>
                    <a:pt x="0" y="652"/>
                  </a:moveTo>
                  <a:lnTo>
                    <a:pt x="3431" y="652"/>
                  </a:lnTo>
                  <a:lnTo>
                    <a:pt x="3441" y="1607"/>
                  </a:lnTo>
                  <a:lnTo>
                    <a:pt x="3441" y="1662"/>
                  </a:lnTo>
                  <a:lnTo>
                    <a:pt x="3445" y="2012"/>
                  </a:lnTo>
                  <a:lnTo>
                    <a:pt x="2582" y="2003"/>
                  </a:lnTo>
                  <a:lnTo>
                    <a:pt x="1556" y="1993"/>
                  </a:lnTo>
                  <a:lnTo>
                    <a:pt x="1555" y="1366"/>
                  </a:lnTo>
                  <a:lnTo>
                    <a:pt x="1552" y="18"/>
                  </a:lnTo>
                  <a:lnTo>
                    <a:pt x="1123" y="0"/>
                  </a:lnTo>
                </a:path>
              </a:pathLst>
            </a:custGeom>
            <a:noFill/>
            <a:ln w="12700" cmpd="sng">
              <a:solidFill>
                <a:srgbClr val="FF0000"/>
              </a:solidFill>
              <a:prstDash val="solid"/>
              <a:round/>
              <a:headEnd/>
              <a:tailEnd/>
            </a:ln>
          </p:spPr>
          <p:txBody>
            <a:bodyPr lIns="91384" tIns="45693" rIns="91384" bIns="45693"/>
            <a:lstStyle/>
            <a:p>
              <a:endParaRPr lang="en-US"/>
            </a:p>
          </p:txBody>
        </p:sp>
        <p:sp>
          <p:nvSpPr>
            <p:cNvPr id="49271" name="Freeform 33"/>
            <p:cNvSpPr>
              <a:spLocks/>
            </p:cNvSpPr>
            <p:nvPr/>
          </p:nvSpPr>
          <p:spPr bwMode="auto">
            <a:xfrm>
              <a:off x="3243263" y="2719388"/>
              <a:ext cx="3986212" cy="2160587"/>
            </a:xfrm>
            <a:custGeom>
              <a:avLst/>
              <a:gdLst>
                <a:gd name="T0" fmla="*/ 0 w 3515"/>
                <a:gd name="T1" fmla="*/ 2147483647 h 1963"/>
                <a:gd name="T2" fmla="*/ 2147483647 w 3515"/>
                <a:gd name="T3" fmla="*/ 2147483647 h 1963"/>
                <a:gd name="T4" fmla="*/ 2147483647 w 3515"/>
                <a:gd name="T5" fmla="*/ 2147483647 h 1963"/>
                <a:gd name="T6" fmla="*/ 2147483647 w 3515"/>
                <a:gd name="T7" fmla="*/ 2147483647 h 1963"/>
                <a:gd name="T8" fmla="*/ 2147483647 w 3515"/>
                <a:gd name="T9" fmla="*/ 2147483647 h 1963"/>
                <a:gd name="T10" fmla="*/ 2147483647 w 3515"/>
                <a:gd name="T11" fmla="*/ 2147483647 h 1963"/>
                <a:gd name="T12" fmla="*/ 2147483647 w 3515"/>
                <a:gd name="T13" fmla="*/ 2147483647 h 1963"/>
                <a:gd name="T14" fmla="*/ 2147483647 w 3515"/>
                <a:gd name="T15" fmla="*/ 2147483647 h 1963"/>
                <a:gd name="T16" fmla="*/ 2147483647 w 3515"/>
                <a:gd name="T17" fmla="*/ 2147483647 h 1963"/>
                <a:gd name="T18" fmla="*/ 2147483647 w 3515"/>
                <a:gd name="T19" fmla="*/ 0 h 196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15"/>
                <a:gd name="T31" fmla="*/ 0 h 1963"/>
                <a:gd name="T32" fmla="*/ 3515 w 3515"/>
                <a:gd name="T33" fmla="*/ 1963 h 196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15" h="1963">
                  <a:moveTo>
                    <a:pt x="0" y="634"/>
                  </a:moveTo>
                  <a:lnTo>
                    <a:pt x="3515" y="696"/>
                  </a:lnTo>
                  <a:lnTo>
                    <a:pt x="3504" y="1589"/>
                  </a:lnTo>
                  <a:lnTo>
                    <a:pt x="3503" y="1644"/>
                  </a:lnTo>
                  <a:lnTo>
                    <a:pt x="3500" y="1937"/>
                  </a:lnTo>
                  <a:lnTo>
                    <a:pt x="2582" y="1950"/>
                  </a:lnTo>
                  <a:lnTo>
                    <a:pt x="1534" y="1963"/>
                  </a:lnTo>
                  <a:lnTo>
                    <a:pt x="1554" y="1348"/>
                  </a:lnTo>
                  <a:lnTo>
                    <a:pt x="1598" y="28"/>
                  </a:lnTo>
                  <a:lnTo>
                    <a:pt x="1123" y="0"/>
                  </a:lnTo>
                </a:path>
              </a:pathLst>
            </a:custGeom>
            <a:noFill/>
            <a:ln w="12700" cmpd="sng">
              <a:solidFill>
                <a:srgbClr val="FF0000"/>
              </a:solidFill>
              <a:prstDash val="solid"/>
              <a:round/>
              <a:headEnd/>
              <a:tailEnd/>
            </a:ln>
          </p:spPr>
          <p:txBody>
            <a:bodyPr lIns="91384" tIns="45693" rIns="91384" bIns="45693"/>
            <a:lstStyle/>
            <a:p>
              <a:endParaRPr lang="en-US"/>
            </a:p>
          </p:txBody>
        </p:sp>
        <p:sp>
          <p:nvSpPr>
            <p:cNvPr id="49272" name="Freeform 34"/>
            <p:cNvSpPr>
              <a:spLocks/>
            </p:cNvSpPr>
            <p:nvPr/>
          </p:nvSpPr>
          <p:spPr bwMode="auto">
            <a:xfrm>
              <a:off x="3243263" y="2722563"/>
              <a:ext cx="4156075" cy="2243137"/>
            </a:xfrm>
            <a:custGeom>
              <a:avLst/>
              <a:gdLst>
                <a:gd name="T0" fmla="*/ 0 w 3665"/>
                <a:gd name="T1" fmla="*/ 2147483647 h 2039"/>
                <a:gd name="T2" fmla="*/ 2147483647 w 3665"/>
                <a:gd name="T3" fmla="*/ 2147483647 h 2039"/>
                <a:gd name="T4" fmla="*/ 2147483647 w 3665"/>
                <a:gd name="T5" fmla="*/ 2147483647 h 2039"/>
                <a:gd name="T6" fmla="*/ 2147483647 w 3665"/>
                <a:gd name="T7" fmla="*/ 2147483647 h 2039"/>
                <a:gd name="T8" fmla="*/ 2147483647 w 3665"/>
                <a:gd name="T9" fmla="*/ 2147483647 h 2039"/>
                <a:gd name="T10" fmla="*/ 2147483647 w 3665"/>
                <a:gd name="T11" fmla="*/ 2147483647 h 2039"/>
                <a:gd name="T12" fmla="*/ 2147483647 w 3665"/>
                <a:gd name="T13" fmla="*/ 2147483647 h 2039"/>
                <a:gd name="T14" fmla="*/ 2147483647 w 3665"/>
                <a:gd name="T15" fmla="*/ 2147483647 h 2039"/>
                <a:gd name="T16" fmla="*/ 2147483647 w 3665"/>
                <a:gd name="T17" fmla="*/ 2147483647 h 2039"/>
                <a:gd name="T18" fmla="*/ 2147483647 w 3665"/>
                <a:gd name="T19" fmla="*/ 0 h 203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665"/>
                <a:gd name="T31" fmla="*/ 0 h 2039"/>
                <a:gd name="T32" fmla="*/ 3665 w 3665"/>
                <a:gd name="T33" fmla="*/ 2039 h 203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665" h="2039">
                  <a:moveTo>
                    <a:pt x="0" y="772"/>
                  </a:moveTo>
                  <a:lnTo>
                    <a:pt x="3665" y="855"/>
                  </a:lnTo>
                  <a:lnTo>
                    <a:pt x="3598" y="1586"/>
                  </a:lnTo>
                  <a:lnTo>
                    <a:pt x="3595" y="1641"/>
                  </a:lnTo>
                  <a:lnTo>
                    <a:pt x="3576" y="1859"/>
                  </a:lnTo>
                  <a:lnTo>
                    <a:pt x="2582" y="1950"/>
                  </a:lnTo>
                  <a:lnTo>
                    <a:pt x="1614" y="2039"/>
                  </a:lnTo>
                  <a:lnTo>
                    <a:pt x="1632" y="1345"/>
                  </a:lnTo>
                  <a:lnTo>
                    <a:pt x="1665" y="106"/>
                  </a:lnTo>
                  <a:lnTo>
                    <a:pt x="1123" y="0"/>
                  </a:lnTo>
                </a:path>
              </a:pathLst>
            </a:custGeom>
            <a:noFill/>
            <a:ln w="12700" cmpd="sng">
              <a:solidFill>
                <a:srgbClr val="00FF00"/>
              </a:solidFill>
              <a:prstDash val="solid"/>
              <a:round/>
              <a:headEnd/>
              <a:tailEnd/>
            </a:ln>
          </p:spPr>
          <p:txBody>
            <a:bodyPr lIns="91384" tIns="45693" rIns="91384" bIns="45693"/>
            <a:lstStyle/>
            <a:p>
              <a:endParaRPr lang="en-US"/>
            </a:p>
          </p:txBody>
        </p:sp>
        <p:sp>
          <p:nvSpPr>
            <p:cNvPr id="49273" name="Freeform 35"/>
            <p:cNvSpPr>
              <a:spLocks/>
            </p:cNvSpPr>
            <p:nvPr/>
          </p:nvSpPr>
          <p:spPr bwMode="auto">
            <a:xfrm>
              <a:off x="3243263" y="2719388"/>
              <a:ext cx="4313237" cy="2330450"/>
            </a:xfrm>
            <a:custGeom>
              <a:avLst/>
              <a:gdLst>
                <a:gd name="T0" fmla="*/ 0 w 3802"/>
                <a:gd name="T1" fmla="*/ 2147483647 h 2118"/>
                <a:gd name="T2" fmla="*/ 2147483647 w 3802"/>
                <a:gd name="T3" fmla="*/ 2147483647 h 2118"/>
                <a:gd name="T4" fmla="*/ 2147483647 w 3802"/>
                <a:gd name="T5" fmla="*/ 2147483647 h 2118"/>
                <a:gd name="T6" fmla="*/ 2147483647 w 3802"/>
                <a:gd name="T7" fmla="*/ 2147483647 h 2118"/>
                <a:gd name="T8" fmla="*/ 2147483647 w 3802"/>
                <a:gd name="T9" fmla="*/ 2147483647 h 2118"/>
                <a:gd name="T10" fmla="*/ 2147483647 w 3802"/>
                <a:gd name="T11" fmla="*/ 2147483647 h 2118"/>
                <a:gd name="T12" fmla="*/ 2147483647 w 3802"/>
                <a:gd name="T13" fmla="*/ 2147483647 h 2118"/>
                <a:gd name="T14" fmla="*/ 2147483647 w 3802"/>
                <a:gd name="T15" fmla="*/ 2147483647 h 2118"/>
                <a:gd name="T16" fmla="*/ 2147483647 w 3802"/>
                <a:gd name="T17" fmla="*/ 2147483647 h 2118"/>
                <a:gd name="T18" fmla="*/ 2147483647 w 3802"/>
                <a:gd name="T19" fmla="*/ 0 h 21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02"/>
                <a:gd name="T31" fmla="*/ 0 h 2118"/>
                <a:gd name="T32" fmla="*/ 3802 w 3802"/>
                <a:gd name="T33" fmla="*/ 2118 h 211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02" h="2118">
                  <a:moveTo>
                    <a:pt x="0" y="918"/>
                  </a:moveTo>
                  <a:lnTo>
                    <a:pt x="3802" y="1022"/>
                  </a:lnTo>
                  <a:lnTo>
                    <a:pt x="3702" y="1589"/>
                  </a:lnTo>
                  <a:lnTo>
                    <a:pt x="3695" y="1644"/>
                  </a:lnTo>
                  <a:lnTo>
                    <a:pt x="3675" y="1761"/>
                  </a:lnTo>
                  <a:lnTo>
                    <a:pt x="2582" y="1958"/>
                  </a:lnTo>
                  <a:lnTo>
                    <a:pt x="1697" y="2118"/>
                  </a:lnTo>
                  <a:lnTo>
                    <a:pt x="1709" y="1348"/>
                  </a:lnTo>
                  <a:lnTo>
                    <a:pt x="1728" y="193"/>
                  </a:lnTo>
                  <a:lnTo>
                    <a:pt x="1123" y="0"/>
                  </a:lnTo>
                </a:path>
              </a:pathLst>
            </a:custGeom>
            <a:noFill/>
            <a:ln w="12700" cmpd="sng">
              <a:solidFill>
                <a:srgbClr val="0000FF"/>
              </a:solidFill>
              <a:prstDash val="solid"/>
              <a:round/>
              <a:headEnd/>
              <a:tailEnd/>
            </a:ln>
          </p:spPr>
          <p:txBody>
            <a:bodyPr lIns="91384" tIns="45693" rIns="91384" bIns="45693"/>
            <a:lstStyle/>
            <a:p>
              <a:endParaRPr lang="en-US"/>
            </a:p>
          </p:txBody>
        </p:sp>
        <p:sp>
          <p:nvSpPr>
            <p:cNvPr id="49274" name="Freeform 36"/>
            <p:cNvSpPr>
              <a:spLocks/>
            </p:cNvSpPr>
            <p:nvPr/>
          </p:nvSpPr>
          <p:spPr bwMode="auto">
            <a:xfrm>
              <a:off x="3243263" y="2670175"/>
              <a:ext cx="3900487" cy="2249488"/>
            </a:xfrm>
            <a:custGeom>
              <a:avLst/>
              <a:gdLst>
                <a:gd name="T0" fmla="*/ 0 w 3439"/>
                <a:gd name="T1" fmla="*/ 2147483647 h 2043"/>
                <a:gd name="T2" fmla="*/ 2147483647 w 3439"/>
                <a:gd name="T3" fmla="*/ 2147483647 h 2043"/>
                <a:gd name="T4" fmla="*/ 2147483647 w 3439"/>
                <a:gd name="T5" fmla="*/ 2147483647 h 2043"/>
                <a:gd name="T6" fmla="*/ 2147483647 w 3439"/>
                <a:gd name="T7" fmla="*/ 2147483647 h 2043"/>
                <a:gd name="T8" fmla="*/ 2147483647 w 3439"/>
                <a:gd name="T9" fmla="*/ 2147483647 h 2043"/>
                <a:gd name="T10" fmla="*/ 2147483647 w 3439"/>
                <a:gd name="T11" fmla="*/ 2147483647 h 2043"/>
                <a:gd name="T12" fmla="*/ 2147483647 w 3439"/>
                <a:gd name="T13" fmla="*/ 2147483647 h 2043"/>
                <a:gd name="T14" fmla="*/ 2147483647 w 3439"/>
                <a:gd name="T15" fmla="*/ 2147483647 h 2043"/>
                <a:gd name="T16" fmla="*/ 2147483647 w 3439"/>
                <a:gd name="T17" fmla="*/ 0 h 2043"/>
                <a:gd name="T18" fmla="*/ 2147483647 w 3439"/>
                <a:gd name="T19" fmla="*/ 2147483647 h 204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39"/>
                <a:gd name="T31" fmla="*/ 0 h 2043"/>
                <a:gd name="T32" fmla="*/ 3439 w 3439"/>
                <a:gd name="T33" fmla="*/ 2043 h 204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39" h="2043">
                  <a:moveTo>
                    <a:pt x="0" y="536"/>
                  </a:moveTo>
                  <a:lnTo>
                    <a:pt x="3355" y="579"/>
                  </a:lnTo>
                  <a:lnTo>
                    <a:pt x="3416" y="1633"/>
                  </a:lnTo>
                  <a:lnTo>
                    <a:pt x="3418" y="1688"/>
                  </a:lnTo>
                  <a:lnTo>
                    <a:pt x="3439" y="2043"/>
                  </a:lnTo>
                  <a:lnTo>
                    <a:pt x="2582" y="1992"/>
                  </a:lnTo>
                  <a:lnTo>
                    <a:pt x="1457" y="1925"/>
                  </a:lnTo>
                  <a:lnTo>
                    <a:pt x="1477" y="1392"/>
                  </a:lnTo>
                  <a:lnTo>
                    <a:pt x="1527" y="0"/>
                  </a:lnTo>
                  <a:lnTo>
                    <a:pt x="1123" y="40"/>
                  </a:lnTo>
                </a:path>
              </a:pathLst>
            </a:custGeom>
            <a:noFill/>
            <a:ln w="12700" cmpd="sng">
              <a:solidFill>
                <a:srgbClr val="FF8080"/>
              </a:solidFill>
              <a:prstDash val="solid"/>
              <a:round/>
              <a:headEnd/>
              <a:tailEnd/>
            </a:ln>
          </p:spPr>
          <p:txBody>
            <a:bodyPr lIns="91384" tIns="45693" rIns="91384" bIns="45693"/>
            <a:lstStyle/>
            <a:p>
              <a:endParaRPr lang="en-US"/>
            </a:p>
          </p:txBody>
        </p:sp>
        <p:sp>
          <p:nvSpPr>
            <p:cNvPr id="49275" name="Freeform 37"/>
            <p:cNvSpPr>
              <a:spLocks/>
            </p:cNvSpPr>
            <p:nvPr/>
          </p:nvSpPr>
          <p:spPr bwMode="auto">
            <a:xfrm>
              <a:off x="3243263" y="2600325"/>
              <a:ext cx="3843337" cy="2378075"/>
            </a:xfrm>
            <a:custGeom>
              <a:avLst/>
              <a:gdLst>
                <a:gd name="T0" fmla="*/ 0 w 3388"/>
                <a:gd name="T1" fmla="*/ 2147483647 h 2159"/>
                <a:gd name="T2" fmla="*/ 2147483647 w 3388"/>
                <a:gd name="T3" fmla="*/ 2147483647 h 2159"/>
                <a:gd name="T4" fmla="*/ 2147483647 w 3388"/>
                <a:gd name="T5" fmla="*/ 2147483647 h 2159"/>
                <a:gd name="T6" fmla="*/ 2147483647 w 3388"/>
                <a:gd name="T7" fmla="*/ 2147483647 h 2159"/>
                <a:gd name="T8" fmla="*/ 2147483647 w 3388"/>
                <a:gd name="T9" fmla="*/ 2147483647 h 2159"/>
                <a:gd name="T10" fmla="*/ 2147483647 w 3388"/>
                <a:gd name="T11" fmla="*/ 2147483647 h 2159"/>
                <a:gd name="T12" fmla="*/ 2147483647 w 3388"/>
                <a:gd name="T13" fmla="*/ 2147483647 h 2159"/>
                <a:gd name="T14" fmla="*/ 2147483647 w 3388"/>
                <a:gd name="T15" fmla="*/ 2147483647 h 2159"/>
                <a:gd name="T16" fmla="*/ 2147483647 w 3388"/>
                <a:gd name="T17" fmla="*/ 0 h 2159"/>
                <a:gd name="T18" fmla="*/ 2147483647 w 3388"/>
                <a:gd name="T19" fmla="*/ 2147483647 h 215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388"/>
                <a:gd name="T31" fmla="*/ 0 h 2159"/>
                <a:gd name="T32" fmla="*/ 3388 w 3388"/>
                <a:gd name="T33" fmla="*/ 2159 h 215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388" h="2159">
                  <a:moveTo>
                    <a:pt x="0" y="459"/>
                  </a:moveTo>
                  <a:lnTo>
                    <a:pt x="3183" y="484"/>
                  </a:lnTo>
                  <a:lnTo>
                    <a:pt x="3333" y="1697"/>
                  </a:lnTo>
                  <a:lnTo>
                    <a:pt x="3338" y="1752"/>
                  </a:lnTo>
                  <a:lnTo>
                    <a:pt x="3388" y="2159"/>
                  </a:lnTo>
                  <a:lnTo>
                    <a:pt x="2582" y="2057"/>
                  </a:lnTo>
                  <a:lnTo>
                    <a:pt x="1385" y="1906"/>
                  </a:lnTo>
                  <a:lnTo>
                    <a:pt x="1401" y="1456"/>
                  </a:lnTo>
                  <a:lnTo>
                    <a:pt x="1454" y="0"/>
                  </a:lnTo>
                  <a:lnTo>
                    <a:pt x="1123" y="98"/>
                  </a:lnTo>
                </a:path>
              </a:pathLst>
            </a:custGeom>
            <a:noFill/>
            <a:ln w="12700" cmpd="sng">
              <a:solidFill>
                <a:srgbClr val="FF00FF"/>
              </a:solidFill>
              <a:prstDash val="solid"/>
              <a:round/>
              <a:headEnd/>
              <a:tailEnd/>
            </a:ln>
          </p:spPr>
          <p:txBody>
            <a:bodyPr lIns="91384" tIns="45693" rIns="91384" bIns="45693"/>
            <a:lstStyle/>
            <a:p>
              <a:endParaRPr lang="en-US"/>
            </a:p>
          </p:txBody>
        </p:sp>
        <p:sp>
          <p:nvSpPr>
            <p:cNvPr id="49276" name="Freeform 38"/>
            <p:cNvSpPr>
              <a:spLocks/>
            </p:cNvSpPr>
            <p:nvPr/>
          </p:nvSpPr>
          <p:spPr bwMode="auto">
            <a:xfrm>
              <a:off x="3243263" y="2717800"/>
              <a:ext cx="3960812" cy="2151063"/>
            </a:xfrm>
            <a:custGeom>
              <a:avLst/>
              <a:gdLst>
                <a:gd name="T0" fmla="*/ 0 w 3491"/>
                <a:gd name="T1" fmla="*/ 2147483647 h 1954"/>
                <a:gd name="T2" fmla="*/ 2147483647 w 3491"/>
                <a:gd name="T3" fmla="*/ 2147483647 h 1954"/>
                <a:gd name="T4" fmla="*/ 2147483647 w 3491"/>
                <a:gd name="T5" fmla="*/ 2147483647 h 1954"/>
                <a:gd name="T6" fmla="*/ 2147483647 w 3491"/>
                <a:gd name="T7" fmla="*/ 2147483647 h 1954"/>
                <a:gd name="T8" fmla="*/ 2147483647 w 3491"/>
                <a:gd name="T9" fmla="*/ 2147483647 h 1954"/>
                <a:gd name="T10" fmla="*/ 2147483647 w 3491"/>
                <a:gd name="T11" fmla="*/ 2147483647 h 1954"/>
                <a:gd name="T12" fmla="*/ 2147483647 w 3491"/>
                <a:gd name="T13" fmla="*/ 2147483647 h 1954"/>
                <a:gd name="T14" fmla="*/ 2147483647 w 3491"/>
                <a:gd name="T15" fmla="*/ 2147483647 h 1954"/>
                <a:gd name="T16" fmla="*/ 2147483647 w 3491"/>
                <a:gd name="T17" fmla="*/ 2147483647 h 1954"/>
                <a:gd name="T18" fmla="*/ 2147483647 w 3491"/>
                <a:gd name="T19" fmla="*/ 0 h 19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91"/>
                <a:gd name="T31" fmla="*/ 0 h 1954"/>
                <a:gd name="T32" fmla="*/ 3491 w 3491"/>
                <a:gd name="T33" fmla="*/ 1954 h 195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91" h="1954">
                  <a:moveTo>
                    <a:pt x="0" y="635"/>
                  </a:moveTo>
                  <a:lnTo>
                    <a:pt x="3491" y="696"/>
                  </a:lnTo>
                  <a:lnTo>
                    <a:pt x="3489" y="1590"/>
                  </a:lnTo>
                  <a:lnTo>
                    <a:pt x="3489" y="1645"/>
                  </a:lnTo>
                  <a:lnTo>
                    <a:pt x="3488" y="1950"/>
                  </a:lnTo>
                  <a:lnTo>
                    <a:pt x="2582" y="1953"/>
                  </a:lnTo>
                  <a:lnTo>
                    <a:pt x="1535" y="1954"/>
                  </a:lnTo>
                  <a:lnTo>
                    <a:pt x="1554" y="1349"/>
                  </a:lnTo>
                  <a:lnTo>
                    <a:pt x="1594" y="45"/>
                  </a:lnTo>
                  <a:lnTo>
                    <a:pt x="1123" y="0"/>
                  </a:lnTo>
                </a:path>
              </a:pathLst>
            </a:custGeom>
            <a:noFill/>
            <a:ln w="12700" cmpd="sng">
              <a:solidFill>
                <a:srgbClr val="00FF00"/>
              </a:solidFill>
              <a:prstDash val="solid"/>
              <a:round/>
              <a:headEnd/>
              <a:tailEnd/>
            </a:ln>
          </p:spPr>
          <p:txBody>
            <a:bodyPr lIns="91384" tIns="45693" rIns="91384" bIns="45693"/>
            <a:lstStyle/>
            <a:p>
              <a:endParaRPr lang="en-US"/>
            </a:p>
          </p:txBody>
        </p:sp>
        <p:sp>
          <p:nvSpPr>
            <p:cNvPr id="49277" name="Freeform 39"/>
            <p:cNvSpPr>
              <a:spLocks/>
            </p:cNvSpPr>
            <p:nvPr/>
          </p:nvSpPr>
          <p:spPr bwMode="auto">
            <a:xfrm>
              <a:off x="3243263" y="2717800"/>
              <a:ext cx="3960812" cy="2151063"/>
            </a:xfrm>
            <a:custGeom>
              <a:avLst/>
              <a:gdLst>
                <a:gd name="T0" fmla="*/ 0 w 3491"/>
                <a:gd name="T1" fmla="*/ 2147483647 h 1954"/>
                <a:gd name="T2" fmla="*/ 2147483647 w 3491"/>
                <a:gd name="T3" fmla="*/ 2147483647 h 1954"/>
                <a:gd name="T4" fmla="*/ 2147483647 w 3491"/>
                <a:gd name="T5" fmla="*/ 2147483647 h 1954"/>
                <a:gd name="T6" fmla="*/ 2147483647 w 3491"/>
                <a:gd name="T7" fmla="*/ 2147483647 h 1954"/>
                <a:gd name="T8" fmla="*/ 2147483647 w 3491"/>
                <a:gd name="T9" fmla="*/ 2147483647 h 1954"/>
                <a:gd name="T10" fmla="*/ 2147483647 w 3491"/>
                <a:gd name="T11" fmla="*/ 2147483647 h 1954"/>
                <a:gd name="T12" fmla="*/ 2147483647 w 3491"/>
                <a:gd name="T13" fmla="*/ 2147483647 h 1954"/>
                <a:gd name="T14" fmla="*/ 2147483647 w 3491"/>
                <a:gd name="T15" fmla="*/ 2147483647 h 1954"/>
                <a:gd name="T16" fmla="*/ 2147483647 w 3491"/>
                <a:gd name="T17" fmla="*/ 2147483647 h 1954"/>
                <a:gd name="T18" fmla="*/ 2147483647 w 3491"/>
                <a:gd name="T19" fmla="*/ 0 h 19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91"/>
                <a:gd name="T31" fmla="*/ 0 h 1954"/>
                <a:gd name="T32" fmla="*/ 3491 w 3491"/>
                <a:gd name="T33" fmla="*/ 1954 h 195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91" h="1954">
                  <a:moveTo>
                    <a:pt x="0" y="635"/>
                  </a:moveTo>
                  <a:lnTo>
                    <a:pt x="3491" y="696"/>
                  </a:lnTo>
                  <a:lnTo>
                    <a:pt x="3489" y="1590"/>
                  </a:lnTo>
                  <a:lnTo>
                    <a:pt x="3489" y="1645"/>
                  </a:lnTo>
                  <a:lnTo>
                    <a:pt x="3488" y="1950"/>
                  </a:lnTo>
                  <a:lnTo>
                    <a:pt x="2582" y="1953"/>
                  </a:lnTo>
                  <a:lnTo>
                    <a:pt x="1535" y="1954"/>
                  </a:lnTo>
                  <a:lnTo>
                    <a:pt x="1554" y="1349"/>
                  </a:lnTo>
                  <a:lnTo>
                    <a:pt x="1594" y="45"/>
                  </a:lnTo>
                  <a:lnTo>
                    <a:pt x="1123" y="0"/>
                  </a:lnTo>
                </a:path>
              </a:pathLst>
            </a:custGeom>
            <a:noFill/>
            <a:ln w="12700" cmpd="sng">
              <a:solidFill>
                <a:srgbClr val="FF0000"/>
              </a:solidFill>
              <a:prstDash val="solid"/>
              <a:round/>
              <a:headEnd/>
              <a:tailEnd/>
            </a:ln>
          </p:spPr>
          <p:txBody>
            <a:bodyPr lIns="91384" tIns="45693" rIns="91384" bIns="45693"/>
            <a:lstStyle/>
            <a:p>
              <a:endParaRPr lang="en-US"/>
            </a:p>
          </p:txBody>
        </p:sp>
        <p:sp>
          <p:nvSpPr>
            <p:cNvPr id="49278" name="Freeform 40"/>
            <p:cNvSpPr>
              <a:spLocks/>
            </p:cNvSpPr>
            <p:nvPr/>
          </p:nvSpPr>
          <p:spPr bwMode="auto">
            <a:xfrm>
              <a:off x="3243263" y="2646363"/>
              <a:ext cx="3868737" cy="2306637"/>
            </a:xfrm>
            <a:custGeom>
              <a:avLst/>
              <a:gdLst>
                <a:gd name="T0" fmla="*/ 0 w 3410"/>
                <a:gd name="T1" fmla="*/ 2147483647 h 2095"/>
                <a:gd name="T2" fmla="*/ 2147483647 w 3410"/>
                <a:gd name="T3" fmla="*/ 2147483647 h 2095"/>
                <a:gd name="T4" fmla="*/ 2147483647 w 3410"/>
                <a:gd name="T5" fmla="*/ 2147483647 h 2095"/>
                <a:gd name="T6" fmla="*/ 2147483647 w 3410"/>
                <a:gd name="T7" fmla="*/ 2147483647 h 2095"/>
                <a:gd name="T8" fmla="*/ 2147483647 w 3410"/>
                <a:gd name="T9" fmla="*/ 2147483647 h 2095"/>
                <a:gd name="T10" fmla="*/ 2147483647 w 3410"/>
                <a:gd name="T11" fmla="*/ 2147483647 h 2095"/>
                <a:gd name="T12" fmla="*/ 2147483647 w 3410"/>
                <a:gd name="T13" fmla="*/ 2147483647 h 2095"/>
                <a:gd name="T14" fmla="*/ 2147483647 w 3410"/>
                <a:gd name="T15" fmla="*/ 2147483647 h 2095"/>
                <a:gd name="T16" fmla="*/ 2147483647 w 3410"/>
                <a:gd name="T17" fmla="*/ 0 h 2095"/>
                <a:gd name="T18" fmla="*/ 2147483647 w 3410"/>
                <a:gd name="T19" fmla="*/ 2147483647 h 209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10"/>
                <a:gd name="T31" fmla="*/ 0 h 2095"/>
                <a:gd name="T32" fmla="*/ 3410 w 3410"/>
                <a:gd name="T33" fmla="*/ 2095 h 209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10" h="2095">
                  <a:moveTo>
                    <a:pt x="0" y="700"/>
                  </a:moveTo>
                  <a:lnTo>
                    <a:pt x="3395" y="641"/>
                  </a:lnTo>
                  <a:lnTo>
                    <a:pt x="3406" y="1655"/>
                  </a:lnTo>
                  <a:lnTo>
                    <a:pt x="3406" y="1710"/>
                  </a:lnTo>
                  <a:lnTo>
                    <a:pt x="3410" y="2095"/>
                  </a:lnTo>
                  <a:lnTo>
                    <a:pt x="2582" y="2085"/>
                  </a:lnTo>
                  <a:lnTo>
                    <a:pt x="1579" y="2075"/>
                  </a:lnTo>
                  <a:lnTo>
                    <a:pt x="1555" y="1414"/>
                  </a:lnTo>
                  <a:lnTo>
                    <a:pt x="1503" y="0"/>
                  </a:lnTo>
                  <a:lnTo>
                    <a:pt x="1123" y="31"/>
                  </a:lnTo>
                </a:path>
              </a:pathLst>
            </a:custGeom>
            <a:noFill/>
            <a:ln w="12700" cmpd="sng">
              <a:solidFill>
                <a:srgbClr val="FF0000"/>
              </a:solidFill>
              <a:prstDash val="solid"/>
              <a:round/>
              <a:headEnd/>
              <a:tailEnd/>
            </a:ln>
          </p:spPr>
          <p:txBody>
            <a:bodyPr lIns="91384" tIns="45693" rIns="91384" bIns="45693"/>
            <a:lstStyle/>
            <a:p>
              <a:endParaRPr lang="en-US"/>
            </a:p>
          </p:txBody>
        </p:sp>
        <p:sp>
          <p:nvSpPr>
            <p:cNvPr id="49279" name="Freeform 41"/>
            <p:cNvSpPr>
              <a:spLocks/>
            </p:cNvSpPr>
            <p:nvPr/>
          </p:nvSpPr>
          <p:spPr bwMode="auto">
            <a:xfrm>
              <a:off x="3243263" y="2679700"/>
              <a:ext cx="4025900" cy="2322513"/>
            </a:xfrm>
            <a:custGeom>
              <a:avLst/>
              <a:gdLst>
                <a:gd name="T0" fmla="*/ 0 w 3549"/>
                <a:gd name="T1" fmla="*/ 2147483647 h 2108"/>
                <a:gd name="T2" fmla="*/ 2147483647 w 3549"/>
                <a:gd name="T3" fmla="*/ 2147483647 h 2108"/>
                <a:gd name="T4" fmla="*/ 2147483647 w 3549"/>
                <a:gd name="T5" fmla="*/ 2147483647 h 2108"/>
                <a:gd name="T6" fmla="*/ 2147483647 w 3549"/>
                <a:gd name="T7" fmla="*/ 2147483647 h 2108"/>
                <a:gd name="T8" fmla="*/ 2147483647 w 3549"/>
                <a:gd name="T9" fmla="*/ 2147483647 h 2108"/>
                <a:gd name="T10" fmla="*/ 2147483647 w 3549"/>
                <a:gd name="T11" fmla="*/ 2147483647 h 2108"/>
                <a:gd name="T12" fmla="*/ 2147483647 w 3549"/>
                <a:gd name="T13" fmla="*/ 2147483647 h 2108"/>
                <a:gd name="T14" fmla="*/ 2147483647 w 3549"/>
                <a:gd name="T15" fmla="*/ 2147483647 h 2108"/>
                <a:gd name="T16" fmla="*/ 2147483647 w 3549"/>
                <a:gd name="T17" fmla="*/ 2147483647 h 2108"/>
                <a:gd name="T18" fmla="*/ 2147483647 w 3549"/>
                <a:gd name="T19" fmla="*/ 0 h 21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49"/>
                <a:gd name="T31" fmla="*/ 0 h 2108"/>
                <a:gd name="T32" fmla="*/ 3549 w 3549"/>
                <a:gd name="T33" fmla="*/ 2108 h 21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49" h="2108">
                  <a:moveTo>
                    <a:pt x="0" y="811"/>
                  </a:moveTo>
                  <a:lnTo>
                    <a:pt x="3549" y="767"/>
                  </a:lnTo>
                  <a:lnTo>
                    <a:pt x="3497" y="1624"/>
                  </a:lnTo>
                  <a:lnTo>
                    <a:pt x="3495" y="1679"/>
                  </a:lnTo>
                  <a:lnTo>
                    <a:pt x="3476" y="1997"/>
                  </a:lnTo>
                  <a:lnTo>
                    <a:pt x="2582" y="2051"/>
                  </a:lnTo>
                  <a:lnTo>
                    <a:pt x="1647" y="2108"/>
                  </a:lnTo>
                  <a:lnTo>
                    <a:pt x="1617" y="1383"/>
                  </a:lnTo>
                  <a:lnTo>
                    <a:pt x="1561" y="25"/>
                  </a:lnTo>
                  <a:lnTo>
                    <a:pt x="1123" y="0"/>
                  </a:lnTo>
                </a:path>
              </a:pathLst>
            </a:custGeom>
            <a:noFill/>
            <a:ln w="12700" cmpd="sng">
              <a:solidFill>
                <a:srgbClr val="00FF00"/>
              </a:solidFill>
              <a:prstDash val="solid"/>
              <a:round/>
              <a:headEnd/>
              <a:tailEnd/>
            </a:ln>
          </p:spPr>
          <p:txBody>
            <a:bodyPr lIns="91384" tIns="45693" rIns="91384" bIns="45693"/>
            <a:lstStyle/>
            <a:p>
              <a:endParaRPr lang="en-US"/>
            </a:p>
          </p:txBody>
        </p:sp>
        <p:sp>
          <p:nvSpPr>
            <p:cNvPr id="49280" name="Freeform 42"/>
            <p:cNvSpPr>
              <a:spLocks/>
            </p:cNvSpPr>
            <p:nvPr/>
          </p:nvSpPr>
          <p:spPr bwMode="auto">
            <a:xfrm>
              <a:off x="3243263" y="2674938"/>
              <a:ext cx="4187825" cy="2395537"/>
            </a:xfrm>
            <a:custGeom>
              <a:avLst/>
              <a:gdLst>
                <a:gd name="T0" fmla="*/ 0 w 3692"/>
                <a:gd name="T1" fmla="*/ 2147483647 h 2176"/>
                <a:gd name="T2" fmla="*/ 2147483647 w 3692"/>
                <a:gd name="T3" fmla="*/ 2147483647 h 2176"/>
                <a:gd name="T4" fmla="*/ 2147483647 w 3692"/>
                <a:gd name="T5" fmla="*/ 2147483647 h 2176"/>
                <a:gd name="T6" fmla="*/ 2147483647 w 3692"/>
                <a:gd name="T7" fmla="*/ 2147483647 h 2176"/>
                <a:gd name="T8" fmla="*/ 2147483647 w 3692"/>
                <a:gd name="T9" fmla="*/ 2147483647 h 2176"/>
                <a:gd name="T10" fmla="*/ 2147483647 w 3692"/>
                <a:gd name="T11" fmla="*/ 2147483647 h 2176"/>
                <a:gd name="T12" fmla="*/ 2147483647 w 3692"/>
                <a:gd name="T13" fmla="*/ 2147483647 h 2176"/>
                <a:gd name="T14" fmla="*/ 2147483647 w 3692"/>
                <a:gd name="T15" fmla="*/ 2147483647 h 2176"/>
                <a:gd name="T16" fmla="*/ 2147483647 w 3692"/>
                <a:gd name="T17" fmla="*/ 2147483647 h 2176"/>
                <a:gd name="T18" fmla="*/ 2147483647 w 3692"/>
                <a:gd name="T19" fmla="*/ 0 h 217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692"/>
                <a:gd name="T31" fmla="*/ 0 h 2176"/>
                <a:gd name="T32" fmla="*/ 3692 w 3692"/>
                <a:gd name="T33" fmla="*/ 2176 h 217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692" h="2176">
                  <a:moveTo>
                    <a:pt x="0" y="958"/>
                  </a:moveTo>
                  <a:lnTo>
                    <a:pt x="3692" y="929"/>
                  </a:lnTo>
                  <a:lnTo>
                    <a:pt x="3596" y="1629"/>
                  </a:lnTo>
                  <a:lnTo>
                    <a:pt x="3591" y="1684"/>
                  </a:lnTo>
                  <a:lnTo>
                    <a:pt x="3558" y="1919"/>
                  </a:lnTo>
                  <a:lnTo>
                    <a:pt x="2582" y="2056"/>
                  </a:lnTo>
                  <a:lnTo>
                    <a:pt x="1719" y="2176"/>
                  </a:lnTo>
                  <a:lnTo>
                    <a:pt x="1681" y="1388"/>
                  </a:lnTo>
                  <a:lnTo>
                    <a:pt x="1617" y="91"/>
                  </a:lnTo>
                  <a:lnTo>
                    <a:pt x="1123" y="0"/>
                  </a:lnTo>
                </a:path>
              </a:pathLst>
            </a:custGeom>
            <a:noFill/>
            <a:ln w="12700" cmpd="sng">
              <a:solidFill>
                <a:srgbClr val="0000FF"/>
              </a:solidFill>
              <a:prstDash val="solid"/>
              <a:round/>
              <a:headEnd/>
              <a:tailEnd/>
            </a:ln>
          </p:spPr>
          <p:txBody>
            <a:bodyPr lIns="91384" tIns="45693" rIns="91384" bIns="45693"/>
            <a:lstStyle/>
            <a:p>
              <a:endParaRPr lang="en-US"/>
            </a:p>
          </p:txBody>
        </p:sp>
        <p:sp>
          <p:nvSpPr>
            <p:cNvPr id="49281" name="Freeform 43"/>
            <p:cNvSpPr>
              <a:spLocks/>
            </p:cNvSpPr>
            <p:nvPr/>
          </p:nvSpPr>
          <p:spPr bwMode="auto">
            <a:xfrm>
              <a:off x="3243263" y="2589213"/>
              <a:ext cx="3805237" cy="2424112"/>
            </a:xfrm>
            <a:custGeom>
              <a:avLst/>
              <a:gdLst>
                <a:gd name="T0" fmla="*/ 0 w 3355"/>
                <a:gd name="T1" fmla="*/ 2147483647 h 2202"/>
                <a:gd name="T2" fmla="*/ 2147483647 w 3355"/>
                <a:gd name="T3" fmla="*/ 2147483647 h 2202"/>
                <a:gd name="T4" fmla="*/ 2147483647 w 3355"/>
                <a:gd name="T5" fmla="*/ 2147483647 h 2202"/>
                <a:gd name="T6" fmla="*/ 2147483647 w 3355"/>
                <a:gd name="T7" fmla="*/ 2147483647 h 2202"/>
                <a:gd name="T8" fmla="*/ 2147483647 w 3355"/>
                <a:gd name="T9" fmla="*/ 2147483647 h 2202"/>
                <a:gd name="T10" fmla="*/ 2147483647 w 3355"/>
                <a:gd name="T11" fmla="*/ 2147483647 h 2202"/>
                <a:gd name="T12" fmla="*/ 2147483647 w 3355"/>
                <a:gd name="T13" fmla="*/ 2147483647 h 2202"/>
                <a:gd name="T14" fmla="*/ 2147483647 w 3355"/>
                <a:gd name="T15" fmla="*/ 2147483647 h 2202"/>
                <a:gd name="T16" fmla="*/ 2147483647 w 3355"/>
                <a:gd name="T17" fmla="*/ 0 h 2202"/>
                <a:gd name="T18" fmla="*/ 2147483647 w 3355"/>
                <a:gd name="T19" fmla="*/ 2147483647 h 22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355"/>
                <a:gd name="T31" fmla="*/ 0 h 2202"/>
                <a:gd name="T32" fmla="*/ 3355 w 3355"/>
                <a:gd name="T33" fmla="*/ 2202 h 220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355" h="2202">
                  <a:moveTo>
                    <a:pt x="0" y="611"/>
                  </a:moveTo>
                  <a:lnTo>
                    <a:pt x="3232" y="538"/>
                  </a:lnTo>
                  <a:lnTo>
                    <a:pt x="3319" y="1707"/>
                  </a:lnTo>
                  <a:lnTo>
                    <a:pt x="3322" y="1762"/>
                  </a:lnTo>
                  <a:lnTo>
                    <a:pt x="3355" y="2202"/>
                  </a:lnTo>
                  <a:lnTo>
                    <a:pt x="2582" y="2144"/>
                  </a:lnTo>
                  <a:lnTo>
                    <a:pt x="1516" y="2063"/>
                  </a:lnTo>
                  <a:lnTo>
                    <a:pt x="1494" y="1466"/>
                  </a:lnTo>
                  <a:lnTo>
                    <a:pt x="1441" y="0"/>
                  </a:lnTo>
                  <a:lnTo>
                    <a:pt x="1123" y="82"/>
                  </a:lnTo>
                </a:path>
              </a:pathLst>
            </a:custGeom>
            <a:noFill/>
            <a:ln w="12700" cmpd="sng">
              <a:solidFill>
                <a:srgbClr val="FF8080"/>
              </a:solidFill>
              <a:prstDash val="solid"/>
              <a:round/>
              <a:headEnd/>
              <a:tailEnd/>
            </a:ln>
          </p:spPr>
          <p:txBody>
            <a:bodyPr lIns="91384" tIns="45693" rIns="91384" bIns="45693"/>
            <a:lstStyle/>
            <a:p>
              <a:endParaRPr lang="en-US"/>
            </a:p>
          </p:txBody>
        </p:sp>
        <p:sp>
          <p:nvSpPr>
            <p:cNvPr id="49282" name="Freeform 44"/>
            <p:cNvSpPr>
              <a:spLocks/>
            </p:cNvSpPr>
            <p:nvPr/>
          </p:nvSpPr>
          <p:spPr bwMode="auto">
            <a:xfrm>
              <a:off x="3243263" y="2543175"/>
              <a:ext cx="3749675" cy="2524125"/>
            </a:xfrm>
            <a:custGeom>
              <a:avLst/>
              <a:gdLst>
                <a:gd name="T0" fmla="*/ 0 w 3306"/>
                <a:gd name="T1" fmla="*/ 2147483647 h 2293"/>
                <a:gd name="T2" fmla="*/ 2147483647 w 3306"/>
                <a:gd name="T3" fmla="*/ 2147483647 h 2293"/>
                <a:gd name="T4" fmla="*/ 2147483647 w 3306"/>
                <a:gd name="T5" fmla="*/ 2147483647 h 2293"/>
                <a:gd name="T6" fmla="*/ 2147483647 w 3306"/>
                <a:gd name="T7" fmla="*/ 2147483647 h 2293"/>
                <a:gd name="T8" fmla="*/ 2147483647 w 3306"/>
                <a:gd name="T9" fmla="*/ 2147483647 h 2293"/>
                <a:gd name="T10" fmla="*/ 2147483647 w 3306"/>
                <a:gd name="T11" fmla="*/ 2147483647 h 2293"/>
                <a:gd name="T12" fmla="*/ 2147483647 w 3306"/>
                <a:gd name="T13" fmla="*/ 2147483647 h 2293"/>
                <a:gd name="T14" fmla="*/ 2147483647 w 3306"/>
                <a:gd name="T15" fmla="*/ 2147483647 h 2293"/>
                <a:gd name="T16" fmla="*/ 2147483647 w 3306"/>
                <a:gd name="T17" fmla="*/ 0 h 2293"/>
                <a:gd name="T18" fmla="*/ 2147483647 w 3306"/>
                <a:gd name="T19" fmla="*/ 2147483647 h 229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306"/>
                <a:gd name="T31" fmla="*/ 0 h 2293"/>
                <a:gd name="T32" fmla="*/ 3306 w 3306"/>
                <a:gd name="T33" fmla="*/ 2293 h 229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306" h="2293">
                  <a:moveTo>
                    <a:pt x="0" y="512"/>
                  </a:moveTo>
                  <a:lnTo>
                    <a:pt x="3060" y="428"/>
                  </a:lnTo>
                  <a:lnTo>
                    <a:pt x="3237" y="1749"/>
                  </a:lnTo>
                  <a:lnTo>
                    <a:pt x="3241" y="1804"/>
                  </a:lnTo>
                  <a:lnTo>
                    <a:pt x="3306" y="2293"/>
                  </a:lnTo>
                  <a:lnTo>
                    <a:pt x="2582" y="2195"/>
                  </a:lnTo>
                  <a:lnTo>
                    <a:pt x="1457" y="2041"/>
                  </a:lnTo>
                  <a:lnTo>
                    <a:pt x="1437" y="1508"/>
                  </a:lnTo>
                  <a:lnTo>
                    <a:pt x="1379" y="0"/>
                  </a:lnTo>
                  <a:lnTo>
                    <a:pt x="1123" y="120"/>
                  </a:lnTo>
                </a:path>
              </a:pathLst>
            </a:custGeom>
            <a:noFill/>
            <a:ln w="12700" cmpd="sng">
              <a:solidFill>
                <a:srgbClr val="FF00FF"/>
              </a:solidFill>
              <a:prstDash val="solid"/>
              <a:round/>
              <a:headEnd/>
              <a:tailEnd/>
            </a:ln>
          </p:spPr>
          <p:txBody>
            <a:bodyPr lIns="91384" tIns="45693" rIns="91384" bIns="45693"/>
            <a:lstStyle/>
            <a:p>
              <a:endParaRPr lang="en-US"/>
            </a:p>
          </p:txBody>
        </p:sp>
        <p:sp>
          <p:nvSpPr>
            <p:cNvPr id="49283" name="Freeform 45"/>
            <p:cNvSpPr>
              <a:spLocks/>
            </p:cNvSpPr>
            <p:nvPr/>
          </p:nvSpPr>
          <p:spPr bwMode="auto">
            <a:xfrm>
              <a:off x="3243263" y="2667000"/>
              <a:ext cx="3857625" cy="2295525"/>
            </a:xfrm>
            <a:custGeom>
              <a:avLst/>
              <a:gdLst>
                <a:gd name="T0" fmla="*/ 0 w 3401"/>
                <a:gd name="T1" fmla="*/ 2147483647 h 2086"/>
                <a:gd name="T2" fmla="*/ 2147483647 w 3401"/>
                <a:gd name="T3" fmla="*/ 2147483647 h 2086"/>
                <a:gd name="T4" fmla="*/ 2147483647 w 3401"/>
                <a:gd name="T5" fmla="*/ 2147483647 h 2086"/>
                <a:gd name="T6" fmla="*/ 2147483647 w 3401"/>
                <a:gd name="T7" fmla="*/ 2147483647 h 2086"/>
                <a:gd name="T8" fmla="*/ 2147483647 w 3401"/>
                <a:gd name="T9" fmla="*/ 2147483647 h 2086"/>
                <a:gd name="T10" fmla="*/ 2147483647 w 3401"/>
                <a:gd name="T11" fmla="*/ 2147483647 h 2086"/>
                <a:gd name="T12" fmla="*/ 2147483647 w 3401"/>
                <a:gd name="T13" fmla="*/ 2147483647 h 2086"/>
                <a:gd name="T14" fmla="*/ 2147483647 w 3401"/>
                <a:gd name="T15" fmla="*/ 2147483647 h 2086"/>
                <a:gd name="T16" fmla="*/ 2147483647 w 3401"/>
                <a:gd name="T17" fmla="*/ 0 h 2086"/>
                <a:gd name="T18" fmla="*/ 2147483647 w 3401"/>
                <a:gd name="T19" fmla="*/ 2147483647 h 20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01"/>
                <a:gd name="T31" fmla="*/ 0 h 2086"/>
                <a:gd name="T32" fmla="*/ 3401 w 3401"/>
                <a:gd name="T33" fmla="*/ 2086 h 208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01" h="2086">
                  <a:moveTo>
                    <a:pt x="0" y="682"/>
                  </a:moveTo>
                  <a:lnTo>
                    <a:pt x="3372" y="623"/>
                  </a:lnTo>
                  <a:lnTo>
                    <a:pt x="3392" y="1637"/>
                  </a:lnTo>
                  <a:lnTo>
                    <a:pt x="3393" y="1692"/>
                  </a:lnTo>
                  <a:lnTo>
                    <a:pt x="3401" y="2086"/>
                  </a:lnTo>
                  <a:lnTo>
                    <a:pt x="2582" y="2069"/>
                  </a:lnTo>
                  <a:lnTo>
                    <a:pt x="1582" y="2049"/>
                  </a:lnTo>
                  <a:lnTo>
                    <a:pt x="1557" y="1396"/>
                  </a:lnTo>
                  <a:lnTo>
                    <a:pt x="1501" y="0"/>
                  </a:lnTo>
                  <a:lnTo>
                    <a:pt x="1123" y="13"/>
                  </a:lnTo>
                </a:path>
              </a:pathLst>
            </a:custGeom>
            <a:noFill/>
            <a:ln w="12700" cmpd="sng">
              <a:solidFill>
                <a:srgbClr val="00FF00"/>
              </a:solidFill>
              <a:prstDash val="solid"/>
              <a:round/>
              <a:headEnd/>
              <a:tailEnd/>
            </a:ln>
          </p:spPr>
          <p:txBody>
            <a:bodyPr lIns="91384" tIns="45693" rIns="91384" bIns="45693"/>
            <a:lstStyle/>
            <a:p>
              <a:endParaRPr lang="en-US"/>
            </a:p>
          </p:txBody>
        </p:sp>
        <p:sp>
          <p:nvSpPr>
            <p:cNvPr id="49284" name="Freeform 46"/>
            <p:cNvSpPr>
              <a:spLocks/>
            </p:cNvSpPr>
            <p:nvPr/>
          </p:nvSpPr>
          <p:spPr bwMode="auto">
            <a:xfrm>
              <a:off x="3243263" y="2667000"/>
              <a:ext cx="3857625" cy="2295525"/>
            </a:xfrm>
            <a:custGeom>
              <a:avLst/>
              <a:gdLst>
                <a:gd name="T0" fmla="*/ 0 w 3401"/>
                <a:gd name="T1" fmla="*/ 2147483647 h 2086"/>
                <a:gd name="T2" fmla="*/ 2147483647 w 3401"/>
                <a:gd name="T3" fmla="*/ 2147483647 h 2086"/>
                <a:gd name="T4" fmla="*/ 2147483647 w 3401"/>
                <a:gd name="T5" fmla="*/ 2147483647 h 2086"/>
                <a:gd name="T6" fmla="*/ 2147483647 w 3401"/>
                <a:gd name="T7" fmla="*/ 2147483647 h 2086"/>
                <a:gd name="T8" fmla="*/ 2147483647 w 3401"/>
                <a:gd name="T9" fmla="*/ 2147483647 h 2086"/>
                <a:gd name="T10" fmla="*/ 2147483647 w 3401"/>
                <a:gd name="T11" fmla="*/ 2147483647 h 2086"/>
                <a:gd name="T12" fmla="*/ 2147483647 w 3401"/>
                <a:gd name="T13" fmla="*/ 2147483647 h 2086"/>
                <a:gd name="T14" fmla="*/ 2147483647 w 3401"/>
                <a:gd name="T15" fmla="*/ 2147483647 h 2086"/>
                <a:gd name="T16" fmla="*/ 2147483647 w 3401"/>
                <a:gd name="T17" fmla="*/ 0 h 2086"/>
                <a:gd name="T18" fmla="*/ 2147483647 w 3401"/>
                <a:gd name="T19" fmla="*/ 2147483647 h 20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01"/>
                <a:gd name="T31" fmla="*/ 0 h 2086"/>
                <a:gd name="T32" fmla="*/ 3401 w 3401"/>
                <a:gd name="T33" fmla="*/ 2086 h 208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01" h="2086">
                  <a:moveTo>
                    <a:pt x="0" y="682"/>
                  </a:moveTo>
                  <a:lnTo>
                    <a:pt x="3372" y="623"/>
                  </a:lnTo>
                  <a:lnTo>
                    <a:pt x="3392" y="1637"/>
                  </a:lnTo>
                  <a:lnTo>
                    <a:pt x="3393" y="1692"/>
                  </a:lnTo>
                  <a:lnTo>
                    <a:pt x="3401" y="2086"/>
                  </a:lnTo>
                  <a:lnTo>
                    <a:pt x="2582" y="2069"/>
                  </a:lnTo>
                  <a:lnTo>
                    <a:pt x="1582" y="2049"/>
                  </a:lnTo>
                  <a:lnTo>
                    <a:pt x="1557" y="1396"/>
                  </a:lnTo>
                  <a:lnTo>
                    <a:pt x="1501" y="0"/>
                  </a:lnTo>
                  <a:lnTo>
                    <a:pt x="1123" y="13"/>
                  </a:lnTo>
                </a:path>
              </a:pathLst>
            </a:custGeom>
            <a:noFill/>
            <a:ln w="12700" cmpd="sng">
              <a:solidFill>
                <a:srgbClr val="FF0000"/>
              </a:solidFill>
              <a:prstDash val="solid"/>
              <a:round/>
              <a:headEnd/>
              <a:tailEnd/>
            </a:ln>
          </p:spPr>
          <p:txBody>
            <a:bodyPr lIns="91384" tIns="45693" rIns="91384" bIns="45693"/>
            <a:lstStyle/>
            <a:p>
              <a:endParaRPr lang="en-US"/>
            </a:p>
          </p:txBody>
        </p:sp>
        <p:sp>
          <p:nvSpPr>
            <p:cNvPr id="49285" name="Rectangle 48" descr="25%"/>
            <p:cNvSpPr>
              <a:spLocks noChangeArrowheads="1"/>
            </p:cNvSpPr>
            <p:nvPr/>
          </p:nvSpPr>
          <p:spPr bwMode="auto">
            <a:xfrm>
              <a:off x="6589713" y="2814638"/>
              <a:ext cx="1177925" cy="1211262"/>
            </a:xfrm>
            <a:prstGeom prst="rect">
              <a:avLst/>
            </a:prstGeom>
            <a:gradFill rotWithShape="0">
              <a:gsLst>
                <a:gs pos="0">
                  <a:srgbClr val="D0D6C8">
                    <a:alpha val="50998"/>
                  </a:srgbClr>
                </a:gs>
                <a:gs pos="100000">
                  <a:srgbClr val="D1D7C9">
                    <a:alpha val="51999"/>
                  </a:srgbClr>
                </a:gs>
              </a:gsLst>
              <a:lin ang="5400000" scaled="1"/>
            </a:gradFill>
            <a:ln w="12700">
              <a:solidFill>
                <a:schemeClr val="tx1"/>
              </a:solidFill>
              <a:miter lim="800000"/>
              <a:headEnd/>
              <a:tailEnd/>
            </a:ln>
          </p:spPr>
          <p:txBody>
            <a:bodyPr wrap="none" lIns="91384" tIns="45693" rIns="91384" bIns="45693" anchor="ctr"/>
            <a:lstStyle/>
            <a:p>
              <a:pPr defTabSz="455294"/>
              <a:endParaRPr lang="en-US" sz="1800" dirty="0">
                <a:solidFill>
                  <a:srgbClr val="000000"/>
                </a:solidFill>
              </a:endParaRPr>
            </a:p>
          </p:txBody>
        </p:sp>
        <p:sp>
          <p:nvSpPr>
            <p:cNvPr id="49286" name="Rectangle 49"/>
            <p:cNvSpPr>
              <a:spLocks noChangeArrowheads="1"/>
            </p:cNvSpPr>
            <p:nvPr/>
          </p:nvSpPr>
          <p:spPr bwMode="auto">
            <a:xfrm>
              <a:off x="4719638" y="3151188"/>
              <a:ext cx="561975" cy="1209675"/>
            </a:xfrm>
            <a:prstGeom prst="rect">
              <a:avLst/>
            </a:prstGeom>
            <a:solidFill>
              <a:srgbClr val="666699">
                <a:alpha val="20000"/>
              </a:srgbClr>
            </a:solidFill>
            <a:ln w="12700">
              <a:solidFill>
                <a:schemeClr val="tx1"/>
              </a:solidFill>
              <a:miter lim="800000"/>
              <a:headEnd/>
              <a:tailEnd/>
            </a:ln>
          </p:spPr>
          <p:txBody>
            <a:bodyPr wrap="none" lIns="91384" tIns="45693" rIns="91384" bIns="45693" anchor="ctr"/>
            <a:lstStyle/>
            <a:p>
              <a:pPr defTabSz="455294"/>
              <a:endParaRPr lang="en-US" sz="1800" dirty="0">
                <a:solidFill>
                  <a:srgbClr val="000000"/>
                </a:solidFill>
              </a:endParaRPr>
            </a:p>
          </p:txBody>
        </p:sp>
        <p:sp>
          <p:nvSpPr>
            <p:cNvPr id="49287" name="Rectangle 50" descr="25%"/>
            <p:cNvSpPr>
              <a:spLocks noChangeArrowheads="1"/>
            </p:cNvSpPr>
            <p:nvPr/>
          </p:nvSpPr>
          <p:spPr bwMode="auto">
            <a:xfrm>
              <a:off x="4581525" y="2335213"/>
              <a:ext cx="831850" cy="757237"/>
            </a:xfrm>
            <a:prstGeom prst="rect">
              <a:avLst/>
            </a:prstGeom>
            <a:gradFill rotWithShape="0">
              <a:gsLst>
                <a:gs pos="0">
                  <a:srgbClr val="D0D6C8">
                    <a:alpha val="50998"/>
                  </a:srgbClr>
                </a:gs>
                <a:gs pos="100000">
                  <a:srgbClr val="D1D7C9">
                    <a:alpha val="51999"/>
                  </a:srgbClr>
                </a:gs>
              </a:gsLst>
              <a:lin ang="5400000" scaled="1"/>
            </a:gradFill>
            <a:ln w="12700">
              <a:solidFill>
                <a:schemeClr val="tx1"/>
              </a:solidFill>
              <a:miter lim="800000"/>
              <a:headEnd/>
              <a:tailEnd/>
            </a:ln>
          </p:spPr>
          <p:txBody>
            <a:bodyPr wrap="none" lIns="91384" tIns="45693" rIns="91384" bIns="45693" anchor="ctr"/>
            <a:lstStyle/>
            <a:p>
              <a:pPr defTabSz="455294"/>
              <a:endParaRPr lang="en-US" sz="1800" dirty="0">
                <a:solidFill>
                  <a:srgbClr val="000000"/>
                </a:solidFill>
              </a:endParaRPr>
            </a:p>
          </p:txBody>
        </p:sp>
        <p:sp>
          <p:nvSpPr>
            <p:cNvPr id="274" name="Rectangle 51"/>
            <p:cNvSpPr>
              <a:spLocks noChangeArrowheads="1"/>
            </p:cNvSpPr>
            <p:nvPr/>
          </p:nvSpPr>
          <p:spPr bwMode="auto">
            <a:xfrm>
              <a:off x="4514162" y="2345623"/>
              <a:ext cx="67542" cy="738333"/>
            </a:xfrm>
            <a:prstGeom prst="rect">
              <a:avLst/>
            </a:prstGeom>
            <a:gradFill rotWithShape="1">
              <a:gsLst>
                <a:gs pos="0">
                  <a:schemeClr val="tx2"/>
                </a:gs>
                <a:gs pos="50000">
                  <a:schemeClr val="tx2">
                    <a:gamma/>
                    <a:tint val="0"/>
                    <a:invGamma/>
                  </a:schemeClr>
                </a:gs>
                <a:gs pos="100000">
                  <a:schemeClr val="tx2"/>
                </a:gs>
              </a:gsLst>
              <a:lin ang="5400000" scaled="1"/>
            </a:gradFill>
            <a:ln w="12700">
              <a:solidFill>
                <a:schemeClr val="tx1"/>
              </a:solidFill>
              <a:miter lim="800000"/>
              <a:headEnd/>
              <a:tailEnd/>
            </a:ln>
            <a:effectLst/>
          </p:spPr>
          <p:txBody>
            <a:bodyPr wrap="none" lIns="91384" tIns="45693" rIns="91384" bIns="45693" anchor="ctr"/>
            <a:lstStyle/>
            <a:p>
              <a:pPr defTabSz="456515" fontAlgn="auto">
                <a:spcBef>
                  <a:spcPts val="0"/>
                </a:spcBef>
                <a:spcAft>
                  <a:spcPts val="0"/>
                </a:spcAft>
                <a:defRPr/>
              </a:pPr>
              <a:endParaRPr lang="en-US" sz="1800" dirty="0">
                <a:solidFill>
                  <a:prstClr val="black"/>
                </a:solidFill>
                <a:latin typeface="Arial"/>
              </a:endParaRPr>
            </a:p>
          </p:txBody>
        </p:sp>
        <p:sp>
          <p:nvSpPr>
            <p:cNvPr id="49289" name="Rectangle 52"/>
            <p:cNvSpPr>
              <a:spLocks noChangeArrowheads="1"/>
            </p:cNvSpPr>
            <p:nvPr/>
          </p:nvSpPr>
          <p:spPr bwMode="auto">
            <a:xfrm>
              <a:off x="3729096" y="2478088"/>
              <a:ext cx="782582" cy="471488"/>
            </a:xfrm>
            <a:prstGeom prst="rect">
              <a:avLst/>
            </a:prstGeom>
            <a:solidFill>
              <a:schemeClr val="bg2"/>
            </a:solidFill>
            <a:ln w="12700">
              <a:solidFill>
                <a:schemeClr val="tx1"/>
              </a:solidFill>
              <a:miter lim="800000"/>
              <a:headEnd/>
              <a:tailEnd/>
            </a:ln>
          </p:spPr>
          <p:txBody>
            <a:bodyPr wrap="none" lIns="91384" tIns="45693" rIns="91384" bIns="45693" anchor="ctr"/>
            <a:lstStyle/>
            <a:p>
              <a:pPr algn="ctr" defTabSz="455294"/>
              <a:r>
                <a:rPr lang="en-US" sz="900" b="1" dirty="0">
                  <a:solidFill>
                    <a:srgbClr val="000000"/>
                  </a:solidFill>
                </a:rPr>
                <a:t>PMT</a:t>
              </a:r>
              <a:endParaRPr lang="en-US" sz="800" b="1" dirty="0">
                <a:solidFill>
                  <a:srgbClr val="000000"/>
                </a:solidFill>
              </a:endParaRPr>
            </a:p>
          </p:txBody>
        </p:sp>
        <p:sp>
          <p:nvSpPr>
            <p:cNvPr id="276" name="Rectangle 53"/>
            <p:cNvSpPr>
              <a:spLocks noChangeArrowheads="1"/>
            </p:cNvSpPr>
            <p:nvPr/>
          </p:nvSpPr>
          <p:spPr bwMode="auto">
            <a:xfrm>
              <a:off x="5479052" y="4608876"/>
              <a:ext cx="1249532" cy="540478"/>
            </a:xfrm>
            <a:prstGeom prst="rect">
              <a:avLst/>
            </a:prstGeom>
            <a:gradFill rotWithShape="1">
              <a:gsLst>
                <a:gs pos="0">
                  <a:schemeClr val="tx2">
                    <a:alpha val="52000"/>
                  </a:schemeClr>
                </a:gs>
                <a:gs pos="50000">
                  <a:schemeClr val="tx2">
                    <a:gamma/>
                    <a:tint val="9412"/>
                    <a:invGamma/>
                    <a:alpha val="52000"/>
                  </a:schemeClr>
                </a:gs>
                <a:gs pos="100000">
                  <a:schemeClr val="tx2">
                    <a:alpha val="52000"/>
                  </a:schemeClr>
                </a:gs>
              </a:gsLst>
              <a:lin ang="5400000" scaled="1"/>
            </a:gradFill>
            <a:ln w="12700">
              <a:solidFill>
                <a:schemeClr val="tx1"/>
              </a:solidFill>
              <a:miter lim="800000"/>
              <a:headEnd/>
              <a:tailEnd/>
            </a:ln>
            <a:effectLst/>
          </p:spPr>
          <p:txBody>
            <a:bodyPr wrap="none" lIns="91384" tIns="45693" rIns="91384" bIns="45693" anchor="ctr"/>
            <a:lstStyle/>
            <a:p>
              <a:pPr defTabSz="456515" fontAlgn="auto">
                <a:spcBef>
                  <a:spcPts val="0"/>
                </a:spcBef>
                <a:spcAft>
                  <a:spcPts val="0"/>
                </a:spcAft>
                <a:defRPr/>
              </a:pPr>
              <a:endParaRPr lang="en-US" sz="1800" dirty="0">
                <a:solidFill>
                  <a:prstClr val="black"/>
                </a:solidFill>
                <a:latin typeface="Arial"/>
              </a:endParaRPr>
            </a:p>
          </p:txBody>
        </p:sp>
        <p:sp>
          <p:nvSpPr>
            <p:cNvPr id="49291" name="Rectangle 54"/>
            <p:cNvSpPr>
              <a:spLocks noChangeArrowheads="1"/>
            </p:cNvSpPr>
            <p:nvPr/>
          </p:nvSpPr>
          <p:spPr bwMode="auto">
            <a:xfrm>
              <a:off x="6381750" y="4613275"/>
              <a:ext cx="139700" cy="134938"/>
            </a:xfrm>
            <a:prstGeom prst="rect">
              <a:avLst/>
            </a:prstGeom>
            <a:solidFill>
              <a:srgbClr val="DDDDDD"/>
            </a:solidFill>
            <a:ln w="12700">
              <a:solidFill>
                <a:schemeClr val="tx1"/>
              </a:solidFill>
              <a:miter lim="800000"/>
              <a:headEnd/>
              <a:tailEnd/>
            </a:ln>
          </p:spPr>
          <p:txBody>
            <a:bodyPr wrap="none" lIns="91384" tIns="45693" rIns="91384" bIns="45693" anchor="ctr"/>
            <a:lstStyle/>
            <a:p>
              <a:pPr defTabSz="455294"/>
              <a:endParaRPr lang="en-US" sz="1800" dirty="0">
                <a:solidFill>
                  <a:srgbClr val="000000"/>
                </a:solidFill>
              </a:endParaRPr>
            </a:p>
          </p:txBody>
        </p:sp>
        <p:sp>
          <p:nvSpPr>
            <p:cNvPr id="49292" name="Rectangle 55"/>
            <p:cNvSpPr>
              <a:spLocks noChangeArrowheads="1"/>
            </p:cNvSpPr>
            <p:nvPr/>
          </p:nvSpPr>
          <p:spPr bwMode="auto">
            <a:xfrm>
              <a:off x="6381750" y="5022850"/>
              <a:ext cx="139700" cy="133350"/>
            </a:xfrm>
            <a:prstGeom prst="rect">
              <a:avLst/>
            </a:prstGeom>
            <a:solidFill>
              <a:srgbClr val="DDDDDD"/>
            </a:solidFill>
            <a:ln w="12700">
              <a:solidFill>
                <a:schemeClr val="tx1"/>
              </a:solidFill>
              <a:miter lim="800000"/>
              <a:headEnd/>
              <a:tailEnd/>
            </a:ln>
          </p:spPr>
          <p:txBody>
            <a:bodyPr wrap="none" lIns="91384" tIns="45693" rIns="91384" bIns="45693" anchor="ctr"/>
            <a:lstStyle/>
            <a:p>
              <a:pPr defTabSz="455294"/>
              <a:endParaRPr lang="en-US" sz="1800" dirty="0">
                <a:solidFill>
                  <a:srgbClr val="000000"/>
                </a:solidFill>
              </a:endParaRPr>
            </a:p>
          </p:txBody>
        </p:sp>
        <p:sp>
          <p:nvSpPr>
            <p:cNvPr id="49293" name="Line 56"/>
            <p:cNvSpPr>
              <a:spLocks noChangeShapeType="1"/>
            </p:cNvSpPr>
            <p:nvPr/>
          </p:nvSpPr>
          <p:spPr bwMode="auto">
            <a:xfrm>
              <a:off x="7240588" y="4903788"/>
              <a:ext cx="0" cy="404812"/>
            </a:xfrm>
            <a:prstGeom prst="line">
              <a:avLst/>
            </a:prstGeom>
            <a:noFill/>
            <a:ln w="28575">
              <a:solidFill>
                <a:schemeClr val="hlink"/>
              </a:solidFill>
              <a:round/>
              <a:headEnd/>
              <a:tailEnd/>
            </a:ln>
          </p:spPr>
          <p:txBody>
            <a:bodyPr lIns="91384" tIns="45693" rIns="91384" bIns="45693"/>
            <a:lstStyle/>
            <a:p>
              <a:endParaRPr lang="en-US"/>
            </a:p>
          </p:txBody>
        </p:sp>
        <p:sp>
          <p:nvSpPr>
            <p:cNvPr id="280" name="Rectangle 57"/>
            <p:cNvSpPr>
              <a:spLocks noChangeArrowheads="1"/>
            </p:cNvSpPr>
            <p:nvPr/>
          </p:nvSpPr>
          <p:spPr bwMode="auto">
            <a:xfrm>
              <a:off x="5411510" y="2345623"/>
              <a:ext cx="67542" cy="738333"/>
            </a:xfrm>
            <a:prstGeom prst="rect">
              <a:avLst/>
            </a:prstGeom>
            <a:gradFill rotWithShape="1">
              <a:gsLst>
                <a:gs pos="0">
                  <a:schemeClr val="tx2"/>
                </a:gs>
                <a:gs pos="50000">
                  <a:schemeClr val="tx2">
                    <a:gamma/>
                    <a:tint val="0"/>
                    <a:invGamma/>
                  </a:schemeClr>
                </a:gs>
                <a:gs pos="100000">
                  <a:schemeClr val="tx2"/>
                </a:gs>
              </a:gsLst>
              <a:lin ang="5400000" scaled="1"/>
            </a:gradFill>
            <a:ln w="12700">
              <a:solidFill>
                <a:schemeClr val="tx1"/>
              </a:solidFill>
              <a:miter lim="800000"/>
              <a:headEnd/>
              <a:tailEnd/>
            </a:ln>
            <a:effectLst/>
          </p:spPr>
          <p:txBody>
            <a:bodyPr wrap="none" lIns="91384" tIns="45693" rIns="91384" bIns="45693" anchor="ctr"/>
            <a:lstStyle/>
            <a:p>
              <a:pPr defTabSz="456515" fontAlgn="auto">
                <a:spcBef>
                  <a:spcPts val="0"/>
                </a:spcBef>
                <a:spcAft>
                  <a:spcPts val="0"/>
                </a:spcAft>
                <a:defRPr/>
              </a:pPr>
              <a:endParaRPr lang="en-US" sz="1800" dirty="0">
                <a:solidFill>
                  <a:prstClr val="black"/>
                </a:solidFill>
                <a:latin typeface="Arial"/>
              </a:endParaRPr>
            </a:p>
          </p:txBody>
        </p:sp>
        <p:sp>
          <p:nvSpPr>
            <p:cNvPr id="281" name="Rectangle 58"/>
            <p:cNvSpPr>
              <a:spLocks noChangeArrowheads="1"/>
            </p:cNvSpPr>
            <p:nvPr/>
          </p:nvSpPr>
          <p:spPr bwMode="auto">
            <a:xfrm>
              <a:off x="7765842" y="2813717"/>
              <a:ext cx="139908" cy="1216075"/>
            </a:xfrm>
            <a:prstGeom prst="rect">
              <a:avLst/>
            </a:prstGeom>
            <a:gradFill rotWithShape="1">
              <a:gsLst>
                <a:gs pos="0">
                  <a:schemeClr val="tx2"/>
                </a:gs>
                <a:gs pos="50000">
                  <a:schemeClr val="tx2">
                    <a:gamma/>
                    <a:tint val="0"/>
                    <a:invGamma/>
                  </a:schemeClr>
                </a:gs>
                <a:gs pos="100000">
                  <a:schemeClr val="tx2"/>
                </a:gs>
              </a:gsLst>
              <a:lin ang="5400000" scaled="1"/>
            </a:gradFill>
            <a:ln w="12700">
              <a:solidFill>
                <a:schemeClr val="tx1"/>
              </a:solidFill>
              <a:miter lim="800000"/>
              <a:headEnd/>
              <a:tailEnd/>
            </a:ln>
            <a:effectLst/>
          </p:spPr>
          <p:txBody>
            <a:bodyPr wrap="none" lIns="91384" tIns="45693" rIns="91384" bIns="45693" anchor="ctr"/>
            <a:lstStyle/>
            <a:p>
              <a:pPr defTabSz="456515" fontAlgn="auto">
                <a:spcBef>
                  <a:spcPts val="0"/>
                </a:spcBef>
                <a:spcAft>
                  <a:spcPts val="0"/>
                </a:spcAft>
                <a:defRPr/>
              </a:pPr>
              <a:endParaRPr lang="en-US" sz="1800" dirty="0">
                <a:solidFill>
                  <a:prstClr val="black"/>
                </a:solidFill>
                <a:latin typeface="Arial"/>
              </a:endParaRPr>
            </a:p>
          </p:txBody>
        </p:sp>
        <p:sp>
          <p:nvSpPr>
            <p:cNvPr id="282" name="Rectangle 59"/>
            <p:cNvSpPr>
              <a:spLocks noChangeArrowheads="1"/>
            </p:cNvSpPr>
            <p:nvPr/>
          </p:nvSpPr>
          <p:spPr bwMode="auto">
            <a:xfrm>
              <a:off x="5411510" y="4497883"/>
              <a:ext cx="67542" cy="738333"/>
            </a:xfrm>
            <a:prstGeom prst="rect">
              <a:avLst/>
            </a:prstGeom>
            <a:gradFill rotWithShape="1">
              <a:gsLst>
                <a:gs pos="0">
                  <a:schemeClr val="tx2"/>
                </a:gs>
                <a:gs pos="50000">
                  <a:schemeClr val="tx2">
                    <a:gamma/>
                    <a:tint val="0"/>
                    <a:invGamma/>
                  </a:schemeClr>
                </a:gs>
                <a:gs pos="100000">
                  <a:schemeClr val="tx2"/>
                </a:gs>
              </a:gsLst>
              <a:lin ang="5400000" scaled="1"/>
            </a:gradFill>
            <a:ln w="12700">
              <a:solidFill>
                <a:schemeClr val="tx1"/>
              </a:solidFill>
              <a:miter lim="800000"/>
              <a:headEnd/>
              <a:tailEnd/>
            </a:ln>
            <a:effectLst/>
          </p:spPr>
          <p:txBody>
            <a:bodyPr wrap="none" lIns="91384" tIns="45693" rIns="91384" bIns="45693" anchor="ctr"/>
            <a:lstStyle/>
            <a:p>
              <a:pPr defTabSz="456515" fontAlgn="auto">
                <a:spcBef>
                  <a:spcPts val="0"/>
                </a:spcBef>
                <a:spcAft>
                  <a:spcPts val="0"/>
                </a:spcAft>
                <a:defRPr/>
              </a:pPr>
              <a:endParaRPr lang="en-US" sz="1800" dirty="0">
                <a:solidFill>
                  <a:prstClr val="black"/>
                </a:solidFill>
                <a:latin typeface="Arial"/>
              </a:endParaRPr>
            </a:p>
          </p:txBody>
        </p:sp>
        <p:sp>
          <p:nvSpPr>
            <p:cNvPr id="283" name="Rectangle 60"/>
            <p:cNvSpPr>
              <a:spLocks noChangeArrowheads="1"/>
            </p:cNvSpPr>
            <p:nvPr/>
          </p:nvSpPr>
          <p:spPr bwMode="auto">
            <a:xfrm>
              <a:off x="7606634" y="4497883"/>
              <a:ext cx="67542" cy="738333"/>
            </a:xfrm>
            <a:prstGeom prst="rect">
              <a:avLst/>
            </a:prstGeom>
            <a:gradFill rotWithShape="1">
              <a:gsLst>
                <a:gs pos="0">
                  <a:schemeClr val="tx2"/>
                </a:gs>
                <a:gs pos="50000">
                  <a:schemeClr val="tx2">
                    <a:gamma/>
                    <a:tint val="0"/>
                    <a:invGamma/>
                  </a:schemeClr>
                </a:gs>
                <a:gs pos="100000">
                  <a:schemeClr val="tx2"/>
                </a:gs>
              </a:gsLst>
              <a:lin ang="5400000" scaled="1"/>
            </a:gradFill>
            <a:ln w="12700">
              <a:solidFill>
                <a:schemeClr val="tx1"/>
              </a:solidFill>
              <a:miter lim="800000"/>
              <a:headEnd/>
              <a:tailEnd/>
            </a:ln>
            <a:effectLst/>
          </p:spPr>
          <p:txBody>
            <a:bodyPr wrap="none" lIns="91384" tIns="45693" rIns="91384" bIns="45693" anchor="ctr"/>
            <a:lstStyle/>
            <a:p>
              <a:pPr defTabSz="456515" fontAlgn="auto">
                <a:spcBef>
                  <a:spcPts val="0"/>
                </a:spcBef>
                <a:spcAft>
                  <a:spcPts val="0"/>
                </a:spcAft>
                <a:defRPr/>
              </a:pPr>
              <a:endParaRPr lang="en-US" sz="1800" dirty="0">
                <a:solidFill>
                  <a:prstClr val="black"/>
                </a:solidFill>
                <a:latin typeface="Arial"/>
              </a:endParaRPr>
            </a:p>
          </p:txBody>
        </p:sp>
        <p:sp>
          <p:nvSpPr>
            <p:cNvPr id="49298" name="Rectangle 61" descr="25%"/>
            <p:cNvSpPr>
              <a:spLocks noChangeArrowheads="1"/>
            </p:cNvSpPr>
            <p:nvPr/>
          </p:nvSpPr>
          <p:spPr bwMode="auto">
            <a:xfrm>
              <a:off x="6780214" y="4159250"/>
              <a:ext cx="831851" cy="1092200"/>
            </a:xfrm>
            <a:prstGeom prst="rect">
              <a:avLst/>
            </a:prstGeom>
            <a:gradFill rotWithShape="0">
              <a:gsLst>
                <a:gs pos="0">
                  <a:srgbClr val="D0D6C8">
                    <a:alpha val="50998"/>
                  </a:srgbClr>
                </a:gs>
                <a:gs pos="100000">
                  <a:srgbClr val="D1D7C9">
                    <a:alpha val="51999"/>
                  </a:srgbClr>
                </a:gs>
              </a:gsLst>
              <a:lin ang="5400000" scaled="1"/>
            </a:gradFill>
            <a:ln w="28575">
              <a:solidFill>
                <a:schemeClr val="tx1"/>
              </a:solidFill>
              <a:miter lim="800000"/>
              <a:headEnd/>
              <a:tailEnd/>
            </a:ln>
          </p:spPr>
          <p:txBody>
            <a:bodyPr wrap="none" lIns="91384" tIns="45693" rIns="91384" bIns="45693" anchor="ctr"/>
            <a:lstStyle/>
            <a:p>
              <a:pPr defTabSz="455294"/>
              <a:endParaRPr lang="en-US" sz="1800" dirty="0">
                <a:solidFill>
                  <a:srgbClr val="000000"/>
                </a:solidFill>
              </a:endParaRPr>
            </a:p>
          </p:txBody>
        </p:sp>
        <p:sp>
          <p:nvSpPr>
            <p:cNvPr id="49299" name="Rectangle 62"/>
            <p:cNvSpPr>
              <a:spLocks noChangeArrowheads="1"/>
            </p:cNvSpPr>
            <p:nvPr/>
          </p:nvSpPr>
          <p:spPr bwMode="auto">
            <a:xfrm>
              <a:off x="4581525" y="4495800"/>
              <a:ext cx="831850" cy="739775"/>
            </a:xfrm>
            <a:prstGeom prst="rect">
              <a:avLst/>
            </a:prstGeom>
            <a:solidFill>
              <a:srgbClr val="666699">
                <a:alpha val="20000"/>
              </a:srgbClr>
            </a:solidFill>
            <a:ln w="12700">
              <a:solidFill>
                <a:schemeClr val="tx1"/>
              </a:solidFill>
              <a:miter lim="800000"/>
              <a:headEnd/>
              <a:tailEnd/>
            </a:ln>
          </p:spPr>
          <p:txBody>
            <a:bodyPr wrap="none" lIns="91384" tIns="45693" rIns="91384" bIns="45693" anchor="ctr"/>
            <a:lstStyle/>
            <a:p>
              <a:pPr defTabSz="455294"/>
              <a:endParaRPr lang="en-US" sz="1800" dirty="0">
                <a:solidFill>
                  <a:srgbClr val="000000"/>
                </a:solidFill>
              </a:endParaRPr>
            </a:p>
          </p:txBody>
        </p:sp>
        <p:sp>
          <p:nvSpPr>
            <p:cNvPr id="286" name="Rectangle 63"/>
            <p:cNvSpPr>
              <a:spLocks noChangeArrowheads="1"/>
            </p:cNvSpPr>
            <p:nvPr/>
          </p:nvSpPr>
          <p:spPr bwMode="auto">
            <a:xfrm>
              <a:off x="4514162" y="4497883"/>
              <a:ext cx="67542" cy="738333"/>
            </a:xfrm>
            <a:prstGeom prst="rect">
              <a:avLst/>
            </a:prstGeom>
            <a:gradFill rotWithShape="1">
              <a:gsLst>
                <a:gs pos="0">
                  <a:schemeClr val="tx2"/>
                </a:gs>
                <a:gs pos="50000">
                  <a:schemeClr val="tx2">
                    <a:gamma/>
                    <a:tint val="0"/>
                    <a:invGamma/>
                  </a:schemeClr>
                </a:gs>
                <a:gs pos="100000">
                  <a:schemeClr val="tx2"/>
                </a:gs>
              </a:gsLst>
              <a:lin ang="5400000" scaled="1"/>
            </a:gradFill>
            <a:ln w="12700">
              <a:solidFill>
                <a:schemeClr val="tx1"/>
              </a:solidFill>
              <a:miter lim="800000"/>
              <a:headEnd/>
              <a:tailEnd/>
            </a:ln>
            <a:effectLst/>
          </p:spPr>
          <p:txBody>
            <a:bodyPr wrap="none" lIns="91384" tIns="45693" rIns="91384" bIns="45693" anchor="ctr"/>
            <a:lstStyle/>
            <a:p>
              <a:pPr defTabSz="456515" fontAlgn="auto">
                <a:spcBef>
                  <a:spcPts val="0"/>
                </a:spcBef>
                <a:spcAft>
                  <a:spcPts val="0"/>
                </a:spcAft>
                <a:defRPr/>
              </a:pPr>
              <a:endParaRPr lang="en-US" sz="1800" dirty="0">
                <a:solidFill>
                  <a:prstClr val="black"/>
                </a:solidFill>
                <a:latin typeface="Arial"/>
              </a:endParaRPr>
            </a:p>
          </p:txBody>
        </p:sp>
        <p:sp>
          <p:nvSpPr>
            <p:cNvPr id="287" name="Rectangle 64"/>
            <p:cNvSpPr>
              <a:spLocks noChangeArrowheads="1"/>
            </p:cNvSpPr>
            <p:nvPr/>
          </p:nvSpPr>
          <p:spPr bwMode="auto">
            <a:xfrm>
              <a:off x="6704463" y="4497883"/>
              <a:ext cx="72365" cy="738333"/>
            </a:xfrm>
            <a:prstGeom prst="rect">
              <a:avLst/>
            </a:prstGeom>
            <a:gradFill rotWithShape="1">
              <a:gsLst>
                <a:gs pos="0">
                  <a:schemeClr val="tx2"/>
                </a:gs>
                <a:gs pos="50000">
                  <a:schemeClr val="tx2">
                    <a:gamma/>
                    <a:tint val="0"/>
                    <a:invGamma/>
                  </a:schemeClr>
                </a:gs>
                <a:gs pos="100000">
                  <a:schemeClr val="tx2"/>
                </a:gs>
              </a:gsLst>
              <a:lin ang="5400000" scaled="1"/>
            </a:gradFill>
            <a:ln w="12700">
              <a:solidFill>
                <a:schemeClr val="tx1"/>
              </a:solidFill>
              <a:miter lim="800000"/>
              <a:headEnd/>
              <a:tailEnd/>
            </a:ln>
            <a:effectLst/>
          </p:spPr>
          <p:txBody>
            <a:bodyPr wrap="none" lIns="91384" tIns="45693" rIns="91384" bIns="45693" anchor="ctr"/>
            <a:lstStyle/>
            <a:p>
              <a:pPr defTabSz="456515" fontAlgn="auto">
                <a:spcBef>
                  <a:spcPts val="0"/>
                </a:spcBef>
                <a:spcAft>
                  <a:spcPts val="0"/>
                </a:spcAft>
                <a:defRPr/>
              </a:pPr>
              <a:endParaRPr lang="en-US" sz="1800" dirty="0">
                <a:solidFill>
                  <a:prstClr val="black"/>
                </a:solidFill>
                <a:latin typeface="Arial"/>
              </a:endParaRPr>
            </a:p>
          </p:txBody>
        </p:sp>
        <p:sp>
          <p:nvSpPr>
            <p:cNvPr id="49302" name="Rectangle 66"/>
            <p:cNvSpPr>
              <a:spLocks noChangeArrowheads="1"/>
            </p:cNvSpPr>
            <p:nvPr/>
          </p:nvSpPr>
          <p:spPr bwMode="auto">
            <a:xfrm>
              <a:off x="6775450" y="5235575"/>
              <a:ext cx="830263" cy="66675"/>
            </a:xfrm>
            <a:prstGeom prst="rect">
              <a:avLst/>
            </a:prstGeom>
            <a:gradFill rotWithShape="1">
              <a:gsLst>
                <a:gs pos="0">
                  <a:srgbClr val="383838"/>
                </a:gs>
                <a:gs pos="50000">
                  <a:srgbClr val="DDDDDD"/>
                </a:gs>
                <a:gs pos="100000">
                  <a:srgbClr val="383838"/>
                </a:gs>
              </a:gsLst>
              <a:lin ang="0" scaled="1"/>
            </a:gradFill>
            <a:ln w="12700">
              <a:solidFill>
                <a:schemeClr val="tx1"/>
              </a:solidFill>
              <a:miter lim="800000"/>
              <a:headEnd/>
              <a:tailEnd/>
            </a:ln>
          </p:spPr>
          <p:txBody>
            <a:bodyPr wrap="none" lIns="91384" tIns="45693" rIns="91384" bIns="45693" anchor="ctr"/>
            <a:lstStyle/>
            <a:p>
              <a:pPr defTabSz="455294"/>
              <a:endParaRPr lang="en-US" sz="1800" dirty="0">
                <a:solidFill>
                  <a:srgbClr val="000000"/>
                </a:solidFill>
              </a:endParaRPr>
            </a:p>
          </p:txBody>
        </p:sp>
        <p:sp>
          <p:nvSpPr>
            <p:cNvPr id="289" name="Rectangle 67"/>
            <p:cNvSpPr>
              <a:spLocks noChangeArrowheads="1"/>
            </p:cNvSpPr>
            <p:nvPr/>
          </p:nvSpPr>
          <p:spPr bwMode="auto">
            <a:xfrm>
              <a:off x="6448765" y="2813717"/>
              <a:ext cx="139911" cy="1216075"/>
            </a:xfrm>
            <a:prstGeom prst="rect">
              <a:avLst/>
            </a:prstGeom>
            <a:gradFill rotWithShape="1">
              <a:gsLst>
                <a:gs pos="0">
                  <a:schemeClr val="tx2"/>
                </a:gs>
                <a:gs pos="50000">
                  <a:schemeClr val="tx2">
                    <a:gamma/>
                    <a:tint val="0"/>
                    <a:invGamma/>
                  </a:schemeClr>
                </a:gs>
                <a:gs pos="100000">
                  <a:schemeClr val="tx2"/>
                </a:gs>
              </a:gsLst>
              <a:lin ang="5400000" scaled="1"/>
            </a:gradFill>
            <a:ln w="12700">
              <a:solidFill>
                <a:schemeClr val="tx1"/>
              </a:solidFill>
              <a:miter lim="800000"/>
              <a:headEnd/>
              <a:tailEnd/>
            </a:ln>
            <a:effectLst/>
          </p:spPr>
          <p:txBody>
            <a:bodyPr wrap="none" lIns="91384" tIns="45693" rIns="91384" bIns="45693" anchor="ctr"/>
            <a:lstStyle/>
            <a:p>
              <a:pPr defTabSz="456515" fontAlgn="auto">
                <a:spcBef>
                  <a:spcPts val="0"/>
                </a:spcBef>
                <a:spcAft>
                  <a:spcPts val="0"/>
                </a:spcAft>
                <a:defRPr/>
              </a:pPr>
              <a:endParaRPr lang="en-US" sz="1800" dirty="0">
                <a:solidFill>
                  <a:prstClr val="black"/>
                </a:solidFill>
                <a:latin typeface="Arial"/>
              </a:endParaRPr>
            </a:p>
          </p:txBody>
        </p:sp>
        <p:sp>
          <p:nvSpPr>
            <p:cNvPr id="290" name="Rectangle 68"/>
            <p:cNvSpPr>
              <a:spLocks noChangeArrowheads="1"/>
            </p:cNvSpPr>
            <p:nvPr/>
          </p:nvSpPr>
          <p:spPr bwMode="auto">
            <a:xfrm>
              <a:off x="3100596" y="2813717"/>
              <a:ext cx="135085" cy="1216075"/>
            </a:xfrm>
            <a:prstGeom prst="rect">
              <a:avLst/>
            </a:prstGeom>
            <a:gradFill rotWithShape="1">
              <a:gsLst>
                <a:gs pos="0">
                  <a:schemeClr val="tx2"/>
                </a:gs>
                <a:gs pos="50000">
                  <a:schemeClr val="tx2">
                    <a:gamma/>
                    <a:tint val="0"/>
                    <a:invGamma/>
                  </a:schemeClr>
                </a:gs>
                <a:gs pos="100000">
                  <a:schemeClr val="tx2"/>
                </a:gs>
              </a:gsLst>
              <a:lin ang="5400000" scaled="1"/>
            </a:gradFill>
            <a:ln w="12700">
              <a:solidFill>
                <a:schemeClr val="tx1"/>
              </a:solidFill>
              <a:miter lim="800000"/>
              <a:headEnd/>
              <a:tailEnd/>
            </a:ln>
            <a:effectLst/>
          </p:spPr>
          <p:txBody>
            <a:bodyPr wrap="none" lIns="91384" tIns="45693" rIns="91384" bIns="45693" anchor="ctr"/>
            <a:lstStyle/>
            <a:p>
              <a:pPr defTabSz="456515" fontAlgn="auto">
                <a:spcBef>
                  <a:spcPts val="0"/>
                </a:spcBef>
                <a:spcAft>
                  <a:spcPts val="0"/>
                </a:spcAft>
                <a:defRPr/>
              </a:pPr>
              <a:endParaRPr lang="en-US" sz="1800" dirty="0">
                <a:solidFill>
                  <a:prstClr val="black"/>
                </a:solidFill>
                <a:latin typeface="Arial"/>
              </a:endParaRPr>
            </a:p>
          </p:txBody>
        </p:sp>
        <p:sp>
          <p:nvSpPr>
            <p:cNvPr id="291" name="Rectangle 69"/>
            <p:cNvSpPr>
              <a:spLocks noChangeArrowheads="1"/>
            </p:cNvSpPr>
            <p:nvPr/>
          </p:nvSpPr>
          <p:spPr bwMode="auto">
            <a:xfrm>
              <a:off x="2960688" y="2813717"/>
              <a:ext cx="139908" cy="1216075"/>
            </a:xfrm>
            <a:prstGeom prst="rect">
              <a:avLst/>
            </a:prstGeom>
            <a:gradFill rotWithShape="1">
              <a:gsLst>
                <a:gs pos="0">
                  <a:schemeClr val="tx2"/>
                </a:gs>
                <a:gs pos="50000">
                  <a:schemeClr val="tx2">
                    <a:gamma/>
                    <a:tint val="0"/>
                    <a:invGamma/>
                  </a:schemeClr>
                </a:gs>
                <a:gs pos="100000">
                  <a:schemeClr val="tx2"/>
                </a:gs>
              </a:gsLst>
              <a:lin ang="5400000" scaled="1"/>
            </a:gradFill>
            <a:ln w="12700">
              <a:solidFill>
                <a:schemeClr val="tx1"/>
              </a:solidFill>
              <a:miter lim="800000"/>
              <a:headEnd/>
              <a:tailEnd/>
            </a:ln>
            <a:effectLst/>
          </p:spPr>
          <p:txBody>
            <a:bodyPr wrap="none" lIns="91384" tIns="45693" rIns="91384" bIns="45693" anchor="ctr"/>
            <a:lstStyle/>
            <a:p>
              <a:pPr defTabSz="456515" fontAlgn="auto">
                <a:spcBef>
                  <a:spcPts val="0"/>
                </a:spcBef>
                <a:spcAft>
                  <a:spcPts val="0"/>
                </a:spcAft>
                <a:defRPr/>
              </a:pPr>
              <a:endParaRPr lang="en-US" sz="1800" dirty="0">
                <a:solidFill>
                  <a:prstClr val="black"/>
                </a:solidFill>
                <a:latin typeface="Arial"/>
              </a:endParaRPr>
            </a:p>
          </p:txBody>
        </p:sp>
        <p:sp>
          <p:nvSpPr>
            <p:cNvPr id="49306" name="Rectangle 70"/>
            <p:cNvSpPr>
              <a:spLocks noChangeArrowheads="1"/>
            </p:cNvSpPr>
            <p:nvPr/>
          </p:nvSpPr>
          <p:spPr bwMode="auto">
            <a:xfrm>
              <a:off x="3105150" y="3041650"/>
              <a:ext cx="111125" cy="768350"/>
            </a:xfrm>
            <a:prstGeom prst="rect">
              <a:avLst/>
            </a:prstGeom>
            <a:solidFill>
              <a:srgbClr val="C56D15"/>
            </a:solidFill>
            <a:ln w="12700">
              <a:solidFill>
                <a:schemeClr val="tx1"/>
              </a:solidFill>
              <a:miter lim="800000"/>
              <a:headEnd/>
              <a:tailEnd/>
            </a:ln>
          </p:spPr>
          <p:txBody>
            <a:bodyPr wrap="none" lIns="91384" tIns="45693" rIns="91384" bIns="45693" anchor="ctr"/>
            <a:lstStyle/>
            <a:p>
              <a:pPr defTabSz="455294"/>
              <a:endParaRPr lang="en-US" sz="1800" dirty="0">
                <a:solidFill>
                  <a:srgbClr val="000000"/>
                </a:solidFill>
              </a:endParaRPr>
            </a:p>
          </p:txBody>
        </p:sp>
        <p:sp>
          <p:nvSpPr>
            <p:cNvPr id="49307" name="Line 85"/>
            <p:cNvSpPr>
              <a:spLocks noChangeShapeType="1"/>
            </p:cNvSpPr>
            <p:nvPr/>
          </p:nvSpPr>
          <p:spPr bwMode="auto">
            <a:xfrm flipH="1">
              <a:off x="7396163" y="4819650"/>
              <a:ext cx="1587" cy="403225"/>
            </a:xfrm>
            <a:prstGeom prst="line">
              <a:avLst/>
            </a:prstGeom>
            <a:noFill/>
            <a:ln w="28575">
              <a:solidFill>
                <a:schemeClr val="tx1"/>
              </a:solidFill>
              <a:round/>
              <a:headEnd/>
              <a:tailEnd/>
            </a:ln>
          </p:spPr>
          <p:txBody>
            <a:bodyPr lIns="91384" tIns="45693" rIns="91384" bIns="45693"/>
            <a:lstStyle/>
            <a:p>
              <a:endParaRPr lang="en-US"/>
            </a:p>
          </p:txBody>
        </p:sp>
        <p:sp>
          <p:nvSpPr>
            <p:cNvPr id="49308" name="Line 86"/>
            <p:cNvSpPr>
              <a:spLocks noChangeShapeType="1"/>
            </p:cNvSpPr>
            <p:nvPr/>
          </p:nvSpPr>
          <p:spPr bwMode="auto">
            <a:xfrm>
              <a:off x="7089775" y="5105400"/>
              <a:ext cx="0" cy="109538"/>
            </a:xfrm>
            <a:prstGeom prst="line">
              <a:avLst/>
            </a:prstGeom>
            <a:noFill/>
            <a:ln w="28575">
              <a:solidFill>
                <a:schemeClr val="tx1"/>
              </a:solidFill>
              <a:round/>
              <a:headEnd/>
              <a:tailEnd/>
            </a:ln>
          </p:spPr>
          <p:txBody>
            <a:bodyPr lIns="91384" tIns="45693" rIns="91384" bIns="45693"/>
            <a:lstStyle/>
            <a:p>
              <a:endParaRPr lang="en-US"/>
            </a:p>
          </p:txBody>
        </p:sp>
        <p:sp>
          <p:nvSpPr>
            <p:cNvPr id="49309" name="Rectangle 87"/>
            <p:cNvSpPr>
              <a:spLocks noChangeArrowheads="1"/>
            </p:cNvSpPr>
            <p:nvPr/>
          </p:nvSpPr>
          <p:spPr bwMode="auto">
            <a:xfrm>
              <a:off x="7629525" y="3084513"/>
              <a:ext cx="138113" cy="133350"/>
            </a:xfrm>
            <a:prstGeom prst="rect">
              <a:avLst/>
            </a:prstGeom>
            <a:solidFill>
              <a:srgbClr val="D0D6C8"/>
            </a:solidFill>
            <a:ln w="9525">
              <a:solidFill>
                <a:schemeClr val="tx1"/>
              </a:solidFill>
              <a:miter lim="800000"/>
              <a:headEnd/>
              <a:tailEnd/>
            </a:ln>
          </p:spPr>
          <p:txBody>
            <a:bodyPr wrap="none" lIns="91384" tIns="45693" rIns="91384" bIns="45693" anchor="ctr"/>
            <a:lstStyle/>
            <a:p>
              <a:pPr defTabSz="455294"/>
              <a:endParaRPr lang="en-US" sz="1800" dirty="0">
                <a:solidFill>
                  <a:srgbClr val="000000"/>
                </a:solidFill>
              </a:endParaRPr>
            </a:p>
          </p:txBody>
        </p:sp>
        <p:sp>
          <p:nvSpPr>
            <p:cNvPr id="49310" name="Rectangle 88"/>
            <p:cNvSpPr>
              <a:spLocks noChangeArrowheads="1"/>
            </p:cNvSpPr>
            <p:nvPr/>
          </p:nvSpPr>
          <p:spPr bwMode="auto">
            <a:xfrm>
              <a:off x="7629525" y="3689350"/>
              <a:ext cx="138113" cy="133350"/>
            </a:xfrm>
            <a:prstGeom prst="rect">
              <a:avLst/>
            </a:prstGeom>
            <a:solidFill>
              <a:srgbClr val="D0D6C8"/>
            </a:solidFill>
            <a:ln w="9525">
              <a:solidFill>
                <a:schemeClr val="tx1"/>
              </a:solidFill>
              <a:miter lim="800000"/>
              <a:headEnd/>
              <a:tailEnd/>
            </a:ln>
          </p:spPr>
          <p:txBody>
            <a:bodyPr wrap="none" lIns="91384" tIns="45693" rIns="91384" bIns="45693" anchor="ctr"/>
            <a:lstStyle/>
            <a:p>
              <a:pPr defTabSz="455294"/>
              <a:endParaRPr lang="en-US" sz="1800" dirty="0">
                <a:solidFill>
                  <a:srgbClr val="000000"/>
                </a:solidFill>
              </a:endParaRPr>
            </a:p>
          </p:txBody>
        </p:sp>
        <p:sp>
          <p:nvSpPr>
            <p:cNvPr id="297" name="Rectangle 89"/>
            <p:cNvSpPr>
              <a:spLocks noChangeArrowheads="1"/>
            </p:cNvSpPr>
            <p:nvPr/>
          </p:nvSpPr>
          <p:spPr bwMode="auto">
            <a:xfrm>
              <a:off x="5479052" y="4497883"/>
              <a:ext cx="67542" cy="738333"/>
            </a:xfrm>
            <a:prstGeom prst="rect">
              <a:avLst/>
            </a:prstGeom>
            <a:gradFill rotWithShape="1">
              <a:gsLst>
                <a:gs pos="0">
                  <a:schemeClr val="tx2"/>
                </a:gs>
                <a:gs pos="50000">
                  <a:schemeClr val="tx2">
                    <a:gamma/>
                    <a:tint val="0"/>
                    <a:invGamma/>
                  </a:schemeClr>
                </a:gs>
                <a:gs pos="100000">
                  <a:schemeClr val="tx2"/>
                </a:gs>
              </a:gsLst>
              <a:lin ang="5400000" scaled="1"/>
            </a:gradFill>
            <a:ln w="12700">
              <a:solidFill>
                <a:schemeClr val="tx1"/>
              </a:solidFill>
              <a:miter lim="800000"/>
              <a:headEnd/>
              <a:tailEnd/>
            </a:ln>
            <a:effectLst/>
          </p:spPr>
          <p:txBody>
            <a:bodyPr wrap="none" lIns="91384" tIns="45693" rIns="91384" bIns="45693" anchor="ctr"/>
            <a:lstStyle/>
            <a:p>
              <a:pPr defTabSz="456515" fontAlgn="auto">
                <a:spcBef>
                  <a:spcPts val="0"/>
                </a:spcBef>
                <a:spcAft>
                  <a:spcPts val="0"/>
                </a:spcAft>
                <a:defRPr/>
              </a:pPr>
              <a:endParaRPr lang="en-US" sz="1800" dirty="0">
                <a:solidFill>
                  <a:prstClr val="black"/>
                </a:solidFill>
                <a:latin typeface="Arial"/>
              </a:endParaRPr>
            </a:p>
          </p:txBody>
        </p:sp>
        <p:sp>
          <p:nvSpPr>
            <p:cNvPr id="298" name="Rectangle 90"/>
            <p:cNvSpPr>
              <a:spLocks noChangeArrowheads="1"/>
            </p:cNvSpPr>
            <p:nvPr/>
          </p:nvSpPr>
          <p:spPr bwMode="auto">
            <a:xfrm>
              <a:off x="6632095" y="4497883"/>
              <a:ext cx="72368" cy="738333"/>
            </a:xfrm>
            <a:prstGeom prst="rect">
              <a:avLst/>
            </a:prstGeom>
            <a:gradFill rotWithShape="1">
              <a:gsLst>
                <a:gs pos="0">
                  <a:schemeClr val="tx2"/>
                </a:gs>
                <a:gs pos="50000">
                  <a:schemeClr val="tx2">
                    <a:gamma/>
                    <a:tint val="0"/>
                    <a:invGamma/>
                  </a:schemeClr>
                </a:gs>
                <a:gs pos="100000">
                  <a:schemeClr val="tx2"/>
                </a:gs>
              </a:gsLst>
              <a:lin ang="5400000" scaled="1"/>
            </a:gradFill>
            <a:ln w="12700">
              <a:solidFill>
                <a:schemeClr val="tx1"/>
              </a:solidFill>
              <a:miter lim="800000"/>
              <a:headEnd/>
              <a:tailEnd/>
            </a:ln>
            <a:effectLst/>
          </p:spPr>
          <p:txBody>
            <a:bodyPr wrap="none" lIns="91384" tIns="45693" rIns="91384" bIns="45693" anchor="ctr"/>
            <a:lstStyle/>
            <a:p>
              <a:pPr defTabSz="456515" fontAlgn="auto">
                <a:spcBef>
                  <a:spcPts val="0"/>
                </a:spcBef>
                <a:spcAft>
                  <a:spcPts val="0"/>
                </a:spcAft>
                <a:defRPr/>
              </a:pPr>
              <a:endParaRPr lang="en-US" sz="1800" dirty="0">
                <a:solidFill>
                  <a:prstClr val="black"/>
                </a:solidFill>
                <a:latin typeface="Arial"/>
              </a:endParaRPr>
            </a:p>
          </p:txBody>
        </p:sp>
        <p:sp>
          <p:nvSpPr>
            <p:cNvPr id="49313" name="Rectangle 91"/>
            <p:cNvSpPr>
              <a:spLocks noChangeArrowheads="1"/>
            </p:cNvSpPr>
            <p:nvPr/>
          </p:nvSpPr>
          <p:spPr bwMode="auto">
            <a:xfrm>
              <a:off x="6589713" y="2825750"/>
              <a:ext cx="127000" cy="123825"/>
            </a:xfrm>
            <a:prstGeom prst="rect">
              <a:avLst/>
            </a:prstGeom>
            <a:solidFill>
              <a:srgbClr val="DDDDDD"/>
            </a:solidFill>
            <a:ln w="12700">
              <a:solidFill>
                <a:schemeClr val="tx1"/>
              </a:solidFill>
              <a:miter lim="800000"/>
              <a:headEnd/>
              <a:tailEnd/>
            </a:ln>
          </p:spPr>
          <p:txBody>
            <a:bodyPr wrap="none" lIns="91384" tIns="45693" rIns="91384" bIns="45693" anchor="ctr"/>
            <a:lstStyle/>
            <a:p>
              <a:pPr defTabSz="455294"/>
              <a:endParaRPr lang="en-US" sz="1800" dirty="0">
                <a:solidFill>
                  <a:srgbClr val="000000"/>
                </a:solidFill>
              </a:endParaRPr>
            </a:p>
          </p:txBody>
        </p:sp>
        <p:sp>
          <p:nvSpPr>
            <p:cNvPr id="49314" name="Rectangle 92"/>
            <p:cNvSpPr>
              <a:spLocks noChangeArrowheads="1"/>
            </p:cNvSpPr>
            <p:nvPr/>
          </p:nvSpPr>
          <p:spPr bwMode="auto">
            <a:xfrm>
              <a:off x="7635875" y="2816225"/>
              <a:ext cx="127000" cy="123825"/>
            </a:xfrm>
            <a:prstGeom prst="rect">
              <a:avLst/>
            </a:prstGeom>
            <a:solidFill>
              <a:srgbClr val="DDDDDD"/>
            </a:solidFill>
            <a:ln w="12700">
              <a:solidFill>
                <a:schemeClr val="tx1"/>
              </a:solidFill>
              <a:miter lim="800000"/>
              <a:headEnd/>
              <a:tailEnd/>
            </a:ln>
          </p:spPr>
          <p:txBody>
            <a:bodyPr wrap="none" lIns="91384" tIns="45693" rIns="91384" bIns="45693" anchor="ctr"/>
            <a:lstStyle/>
            <a:p>
              <a:pPr defTabSz="455294"/>
              <a:endParaRPr lang="en-US" sz="1800" dirty="0">
                <a:solidFill>
                  <a:srgbClr val="000000"/>
                </a:solidFill>
              </a:endParaRPr>
            </a:p>
          </p:txBody>
        </p:sp>
        <p:sp>
          <p:nvSpPr>
            <p:cNvPr id="49315" name="Rectangle 93"/>
            <p:cNvSpPr>
              <a:spLocks noChangeArrowheads="1"/>
            </p:cNvSpPr>
            <p:nvPr/>
          </p:nvSpPr>
          <p:spPr bwMode="auto">
            <a:xfrm>
              <a:off x="6592888" y="3894138"/>
              <a:ext cx="127000" cy="122237"/>
            </a:xfrm>
            <a:prstGeom prst="rect">
              <a:avLst/>
            </a:prstGeom>
            <a:solidFill>
              <a:srgbClr val="DDDDDD"/>
            </a:solidFill>
            <a:ln w="12700">
              <a:solidFill>
                <a:schemeClr val="tx1"/>
              </a:solidFill>
              <a:miter lim="800000"/>
              <a:headEnd/>
              <a:tailEnd/>
            </a:ln>
          </p:spPr>
          <p:txBody>
            <a:bodyPr wrap="none" lIns="91384" tIns="45693" rIns="91384" bIns="45693" anchor="ctr"/>
            <a:lstStyle/>
            <a:p>
              <a:pPr defTabSz="455294"/>
              <a:endParaRPr lang="en-US" sz="1800" dirty="0">
                <a:solidFill>
                  <a:srgbClr val="000000"/>
                </a:solidFill>
              </a:endParaRPr>
            </a:p>
          </p:txBody>
        </p:sp>
        <p:sp>
          <p:nvSpPr>
            <p:cNvPr id="49316" name="Rectangle 94"/>
            <p:cNvSpPr>
              <a:spLocks noChangeArrowheads="1"/>
            </p:cNvSpPr>
            <p:nvPr/>
          </p:nvSpPr>
          <p:spPr bwMode="auto">
            <a:xfrm>
              <a:off x="7634288" y="3889375"/>
              <a:ext cx="127000" cy="123825"/>
            </a:xfrm>
            <a:prstGeom prst="rect">
              <a:avLst/>
            </a:prstGeom>
            <a:solidFill>
              <a:srgbClr val="DDDDDD"/>
            </a:solidFill>
            <a:ln w="12700">
              <a:solidFill>
                <a:schemeClr val="tx1"/>
              </a:solidFill>
              <a:miter lim="800000"/>
              <a:headEnd/>
              <a:tailEnd/>
            </a:ln>
          </p:spPr>
          <p:txBody>
            <a:bodyPr wrap="none" lIns="91384" tIns="45693" rIns="91384" bIns="45693" anchor="ctr"/>
            <a:lstStyle/>
            <a:p>
              <a:pPr defTabSz="455294"/>
              <a:endParaRPr lang="en-US" sz="1800" dirty="0">
                <a:solidFill>
                  <a:srgbClr val="000000"/>
                </a:solidFill>
              </a:endParaRPr>
            </a:p>
          </p:txBody>
        </p:sp>
        <p:sp>
          <p:nvSpPr>
            <p:cNvPr id="49317" name="Rectangle 95"/>
            <p:cNvSpPr>
              <a:spLocks noChangeArrowheads="1"/>
            </p:cNvSpPr>
            <p:nvPr/>
          </p:nvSpPr>
          <p:spPr bwMode="auto">
            <a:xfrm>
              <a:off x="4583113" y="5108575"/>
              <a:ext cx="127000" cy="122238"/>
            </a:xfrm>
            <a:prstGeom prst="rect">
              <a:avLst/>
            </a:prstGeom>
            <a:solidFill>
              <a:srgbClr val="DDDDDD"/>
            </a:solidFill>
            <a:ln w="12700">
              <a:solidFill>
                <a:schemeClr val="tx1"/>
              </a:solidFill>
              <a:miter lim="800000"/>
              <a:headEnd/>
              <a:tailEnd/>
            </a:ln>
          </p:spPr>
          <p:txBody>
            <a:bodyPr wrap="none" lIns="91384" tIns="45693" rIns="91384" bIns="45693" anchor="ctr"/>
            <a:lstStyle/>
            <a:p>
              <a:pPr defTabSz="455294"/>
              <a:endParaRPr lang="en-US" sz="1800" dirty="0">
                <a:solidFill>
                  <a:srgbClr val="000000"/>
                </a:solidFill>
              </a:endParaRPr>
            </a:p>
          </p:txBody>
        </p:sp>
        <p:sp>
          <p:nvSpPr>
            <p:cNvPr id="49318" name="Rectangle 96"/>
            <p:cNvSpPr>
              <a:spLocks noChangeArrowheads="1"/>
            </p:cNvSpPr>
            <p:nvPr/>
          </p:nvSpPr>
          <p:spPr bwMode="auto">
            <a:xfrm>
              <a:off x="5283200" y="4503738"/>
              <a:ext cx="127000" cy="123825"/>
            </a:xfrm>
            <a:prstGeom prst="rect">
              <a:avLst/>
            </a:prstGeom>
            <a:solidFill>
              <a:srgbClr val="DDDDDD"/>
            </a:solidFill>
            <a:ln w="12700">
              <a:solidFill>
                <a:schemeClr val="tx1"/>
              </a:solidFill>
              <a:miter lim="800000"/>
              <a:headEnd/>
              <a:tailEnd/>
            </a:ln>
          </p:spPr>
          <p:txBody>
            <a:bodyPr wrap="none" lIns="91384" tIns="45693" rIns="91384" bIns="45693" anchor="ctr"/>
            <a:lstStyle/>
            <a:p>
              <a:pPr defTabSz="455294"/>
              <a:endParaRPr lang="en-US" sz="1800" dirty="0">
                <a:solidFill>
                  <a:srgbClr val="000000"/>
                </a:solidFill>
              </a:endParaRPr>
            </a:p>
          </p:txBody>
        </p:sp>
        <p:sp>
          <p:nvSpPr>
            <p:cNvPr id="49319" name="Rectangle 97"/>
            <p:cNvSpPr>
              <a:spLocks noChangeArrowheads="1"/>
            </p:cNvSpPr>
            <p:nvPr/>
          </p:nvSpPr>
          <p:spPr bwMode="auto">
            <a:xfrm>
              <a:off x="4586288" y="4494213"/>
              <a:ext cx="127000" cy="123825"/>
            </a:xfrm>
            <a:prstGeom prst="rect">
              <a:avLst/>
            </a:prstGeom>
            <a:solidFill>
              <a:srgbClr val="DDDDDD"/>
            </a:solidFill>
            <a:ln w="12700">
              <a:solidFill>
                <a:schemeClr val="tx1"/>
              </a:solidFill>
              <a:miter lim="800000"/>
              <a:headEnd/>
              <a:tailEnd/>
            </a:ln>
          </p:spPr>
          <p:txBody>
            <a:bodyPr wrap="none" lIns="91384" tIns="45693" rIns="91384" bIns="45693" anchor="ctr"/>
            <a:lstStyle/>
            <a:p>
              <a:pPr defTabSz="455294"/>
              <a:endParaRPr lang="en-US" sz="1800" dirty="0">
                <a:solidFill>
                  <a:srgbClr val="000000"/>
                </a:solidFill>
              </a:endParaRPr>
            </a:p>
          </p:txBody>
        </p:sp>
        <p:sp>
          <p:nvSpPr>
            <p:cNvPr id="49320" name="Rectangle 98"/>
            <p:cNvSpPr>
              <a:spLocks noChangeArrowheads="1"/>
            </p:cNvSpPr>
            <p:nvPr/>
          </p:nvSpPr>
          <p:spPr bwMode="auto">
            <a:xfrm>
              <a:off x="6780213" y="5100638"/>
              <a:ext cx="127000" cy="123825"/>
            </a:xfrm>
            <a:prstGeom prst="rect">
              <a:avLst/>
            </a:prstGeom>
            <a:solidFill>
              <a:srgbClr val="DDDDDD"/>
            </a:solidFill>
            <a:ln w="12700">
              <a:solidFill>
                <a:schemeClr val="tx1"/>
              </a:solidFill>
              <a:miter lim="800000"/>
              <a:headEnd/>
              <a:tailEnd/>
            </a:ln>
          </p:spPr>
          <p:txBody>
            <a:bodyPr wrap="none" lIns="91384" tIns="45693" rIns="91384" bIns="45693" anchor="ctr"/>
            <a:lstStyle/>
            <a:p>
              <a:pPr defTabSz="455294"/>
              <a:endParaRPr lang="en-US" sz="1800" dirty="0">
                <a:solidFill>
                  <a:srgbClr val="000000"/>
                </a:solidFill>
              </a:endParaRPr>
            </a:p>
          </p:txBody>
        </p:sp>
        <p:sp>
          <p:nvSpPr>
            <p:cNvPr id="49321" name="Rectangle 99"/>
            <p:cNvSpPr>
              <a:spLocks noChangeArrowheads="1"/>
            </p:cNvSpPr>
            <p:nvPr/>
          </p:nvSpPr>
          <p:spPr bwMode="auto">
            <a:xfrm>
              <a:off x="7480300" y="5102225"/>
              <a:ext cx="127000" cy="123825"/>
            </a:xfrm>
            <a:prstGeom prst="rect">
              <a:avLst/>
            </a:prstGeom>
            <a:solidFill>
              <a:srgbClr val="DDDDDD"/>
            </a:solidFill>
            <a:ln w="12700">
              <a:solidFill>
                <a:schemeClr val="tx1"/>
              </a:solidFill>
              <a:miter lim="800000"/>
              <a:headEnd/>
              <a:tailEnd/>
            </a:ln>
          </p:spPr>
          <p:txBody>
            <a:bodyPr wrap="none" lIns="91384" tIns="45693" rIns="91384" bIns="45693" anchor="ctr"/>
            <a:lstStyle/>
            <a:p>
              <a:pPr defTabSz="455294"/>
              <a:endParaRPr lang="en-US" sz="1800" dirty="0">
                <a:solidFill>
                  <a:srgbClr val="000000"/>
                </a:solidFill>
              </a:endParaRPr>
            </a:p>
          </p:txBody>
        </p:sp>
        <p:sp>
          <p:nvSpPr>
            <p:cNvPr id="49322" name="Rectangle 100"/>
            <p:cNvSpPr>
              <a:spLocks noChangeArrowheads="1"/>
            </p:cNvSpPr>
            <p:nvPr/>
          </p:nvSpPr>
          <p:spPr bwMode="auto">
            <a:xfrm>
              <a:off x="5276850" y="5103813"/>
              <a:ext cx="127000" cy="123825"/>
            </a:xfrm>
            <a:prstGeom prst="rect">
              <a:avLst/>
            </a:prstGeom>
            <a:solidFill>
              <a:srgbClr val="DDDDDD"/>
            </a:solidFill>
            <a:ln w="12700">
              <a:solidFill>
                <a:schemeClr val="tx1"/>
              </a:solidFill>
              <a:miter lim="800000"/>
              <a:headEnd/>
              <a:tailEnd/>
            </a:ln>
          </p:spPr>
          <p:txBody>
            <a:bodyPr wrap="none" lIns="91384" tIns="45693" rIns="91384" bIns="45693" anchor="ctr"/>
            <a:lstStyle/>
            <a:p>
              <a:pPr defTabSz="455294"/>
              <a:endParaRPr lang="en-US" sz="1800" dirty="0">
                <a:solidFill>
                  <a:srgbClr val="000000"/>
                </a:solidFill>
              </a:endParaRPr>
            </a:p>
          </p:txBody>
        </p:sp>
        <p:sp>
          <p:nvSpPr>
            <p:cNvPr id="49323" name="Rectangle 101"/>
            <p:cNvSpPr>
              <a:spLocks noChangeArrowheads="1"/>
            </p:cNvSpPr>
            <p:nvPr/>
          </p:nvSpPr>
          <p:spPr bwMode="auto">
            <a:xfrm>
              <a:off x="7472363" y="4489450"/>
              <a:ext cx="127000" cy="122238"/>
            </a:xfrm>
            <a:prstGeom prst="rect">
              <a:avLst/>
            </a:prstGeom>
            <a:solidFill>
              <a:srgbClr val="DDDDDD"/>
            </a:solidFill>
            <a:ln w="12700">
              <a:solidFill>
                <a:schemeClr val="tx1"/>
              </a:solidFill>
              <a:miter lim="800000"/>
              <a:headEnd/>
              <a:tailEnd/>
            </a:ln>
          </p:spPr>
          <p:txBody>
            <a:bodyPr wrap="none" lIns="91384" tIns="45693" rIns="91384" bIns="45693" anchor="ctr"/>
            <a:lstStyle/>
            <a:p>
              <a:pPr defTabSz="455294"/>
              <a:endParaRPr lang="en-US" sz="1800" dirty="0">
                <a:solidFill>
                  <a:srgbClr val="000000"/>
                </a:solidFill>
              </a:endParaRPr>
            </a:p>
          </p:txBody>
        </p:sp>
        <p:sp>
          <p:nvSpPr>
            <p:cNvPr id="49324" name="Rectangle 102"/>
            <p:cNvSpPr>
              <a:spLocks noChangeArrowheads="1"/>
            </p:cNvSpPr>
            <p:nvPr/>
          </p:nvSpPr>
          <p:spPr bwMode="auto">
            <a:xfrm>
              <a:off x="6769100" y="4495800"/>
              <a:ext cx="127000" cy="123825"/>
            </a:xfrm>
            <a:prstGeom prst="rect">
              <a:avLst/>
            </a:prstGeom>
            <a:solidFill>
              <a:srgbClr val="DDDDDD"/>
            </a:solidFill>
            <a:ln w="12700">
              <a:solidFill>
                <a:schemeClr val="tx1"/>
              </a:solidFill>
              <a:miter lim="800000"/>
              <a:headEnd/>
              <a:tailEnd/>
            </a:ln>
          </p:spPr>
          <p:txBody>
            <a:bodyPr wrap="none" lIns="91384" tIns="45693" rIns="91384" bIns="45693" anchor="ctr"/>
            <a:lstStyle/>
            <a:p>
              <a:pPr defTabSz="455294"/>
              <a:endParaRPr lang="en-US" sz="1800" dirty="0">
                <a:solidFill>
                  <a:srgbClr val="000000"/>
                </a:solidFill>
              </a:endParaRPr>
            </a:p>
          </p:txBody>
        </p:sp>
        <p:sp>
          <p:nvSpPr>
            <p:cNvPr id="49325" name="Rectangle 103"/>
            <p:cNvSpPr>
              <a:spLocks noChangeArrowheads="1"/>
            </p:cNvSpPr>
            <p:nvPr/>
          </p:nvSpPr>
          <p:spPr bwMode="auto">
            <a:xfrm>
              <a:off x="4587875" y="2954338"/>
              <a:ext cx="127000" cy="123825"/>
            </a:xfrm>
            <a:prstGeom prst="rect">
              <a:avLst/>
            </a:prstGeom>
            <a:solidFill>
              <a:srgbClr val="DDDDDD"/>
            </a:solidFill>
            <a:ln w="12700">
              <a:solidFill>
                <a:schemeClr val="tx1"/>
              </a:solidFill>
              <a:miter lim="800000"/>
              <a:headEnd/>
              <a:tailEnd/>
            </a:ln>
          </p:spPr>
          <p:txBody>
            <a:bodyPr wrap="none" lIns="91384" tIns="45693" rIns="91384" bIns="45693" anchor="ctr"/>
            <a:lstStyle/>
            <a:p>
              <a:pPr defTabSz="455294"/>
              <a:endParaRPr lang="en-US" sz="1800" dirty="0">
                <a:solidFill>
                  <a:srgbClr val="000000"/>
                </a:solidFill>
              </a:endParaRPr>
            </a:p>
          </p:txBody>
        </p:sp>
        <p:sp>
          <p:nvSpPr>
            <p:cNvPr id="49326" name="Rectangle 104"/>
            <p:cNvSpPr>
              <a:spLocks noChangeArrowheads="1"/>
            </p:cNvSpPr>
            <p:nvPr/>
          </p:nvSpPr>
          <p:spPr bwMode="auto">
            <a:xfrm>
              <a:off x="4583113" y="2351088"/>
              <a:ext cx="127000" cy="123825"/>
            </a:xfrm>
            <a:prstGeom prst="rect">
              <a:avLst/>
            </a:prstGeom>
            <a:solidFill>
              <a:srgbClr val="DDDDDD"/>
            </a:solidFill>
            <a:ln w="12700">
              <a:solidFill>
                <a:schemeClr val="tx1"/>
              </a:solidFill>
              <a:miter lim="800000"/>
              <a:headEnd/>
              <a:tailEnd/>
            </a:ln>
          </p:spPr>
          <p:txBody>
            <a:bodyPr wrap="none" lIns="91384" tIns="45693" rIns="91384" bIns="45693" anchor="ctr"/>
            <a:lstStyle/>
            <a:p>
              <a:pPr defTabSz="455294"/>
              <a:endParaRPr lang="en-US" sz="1800" dirty="0">
                <a:solidFill>
                  <a:srgbClr val="000000"/>
                </a:solidFill>
              </a:endParaRPr>
            </a:p>
          </p:txBody>
        </p:sp>
        <p:sp>
          <p:nvSpPr>
            <p:cNvPr id="49327" name="Rectangle 105"/>
            <p:cNvSpPr>
              <a:spLocks noChangeArrowheads="1"/>
            </p:cNvSpPr>
            <p:nvPr/>
          </p:nvSpPr>
          <p:spPr bwMode="auto">
            <a:xfrm>
              <a:off x="5283200" y="2341563"/>
              <a:ext cx="127000" cy="123825"/>
            </a:xfrm>
            <a:prstGeom prst="rect">
              <a:avLst/>
            </a:prstGeom>
            <a:solidFill>
              <a:srgbClr val="DDDDDD"/>
            </a:solidFill>
            <a:ln w="12700">
              <a:solidFill>
                <a:schemeClr val="tx1"/>
              </a:solidFill>
              <a:miter lim="800000"/>
              <a:headEnd/>
              <a:tailEnd/>
            </a:ln>
          </p:spPr>
          <p:txBody>
            <a:bodyPr wrap="none" lIns="91384" tIns="45693" rIns="91384" bIns="45693" anchor="ctr"/>
            <a:lstStyle/>
            <a:p>
              <a:pPr defTabSz="455294"/>
              <a:endParaRPr lang="en-US" sz="1800" dirty="0">
                <a:solidFill>
                  <a:srgbClr val="000000"/>
                </a:solidFill>
              </a:endParaRPr>
            </a:p>
          </p:txBody>
        </p:sp>
        <p:sp>
          <p:nvSpPr>
            <p:cNvPr id="49328" name="Rectangle 106"/>
            <p:cNvSpPr>
              <a:spLocks noChangeArrowheads="1"/>
            </p:cNvSpPr>
            <p:nvPr/>
          </p:nvSpPr>
          <p:spPr bwMode="auto">
            <a:xfrm>
              <a:off x="5272088" y="2947988"/>
              <a:ext cx="127000" cy="123825"/>
            </a:xfrm>
            <a:prstGeom prst="rect">
              <a:avLst/>
            </a:prstGeom>
            <a:solidFill>
              <a:srgbClr val="DDDDDD"/>
            </a:solidFill>
            <a:ln w="12700">
              <a:solidFill>
                <a:schemeClr val="tx1"/>
              </a:solidFill>
              <a:miter lim="800000"/>
              <a:headEnd/>
              <a:tailEnd/>
            </a:ln>
          </p:spPr>
          <p:txBody>
            <a:bodyPr wrap="none" lIns="91384" tIns="45693" rIns="91384" bIns="45693" anchor="ctr"/>
            <a:lstStyle/>
            <a:p>
              <a:pPr defTabSz="455294"/>
              <a:endParaRPr lang="en-US" sz="1800" dirty="0">
                <a:solidFill>
                  <a:srgbClr val="000000"/>
                </a:solidFill>
              </a:endParaRPr>
            </a:p>
          </p:txBody>
        </p:sp>
        <p:sp>
          <p:nvSpPr>
            <p:cNvPr id="49329" name="Rectangle 107"/>
            <p:cNvSpPr>
              <a:spLocks noChangeArrowheads="1"/>
            </p:cNvSpPr>
            <p:nvPr/>
          </p:nvSpPr>
          <p:spPr bwMode="auto">
            <a:xfrm>
              <a:off x="4808538" y="5157788"/>
              <a:ext cx="92075" cy="79375"/>
            </a:xfrm>
            <a:prstGeom prst="rect">
              <a:avLst/>
            </a:prstGeom>
            <a:solidFill>
              <a:srgbClr val="D0D6C8"/>
            </a:solidFill>
            <a:ln w="9525">
              <a:solidFill>
                <a:schemeClr val="tx1"/>
              </a:solidFill>
              <a:miter lim="800000"/>
              <a:headEnd/>
              <a:tailEnd/>
            </a:ln>
          </p:spPr>
          <p:txBody>
            <a:bodyPr wrap="none" lIns="91384" tIns="45693" rIns="91384" bIns="45693" anchor="ctr"/>
            <a:lstStyle/>
            <a:p>
              <a:pPr defTabSz="455294"/>
              <a:endParaRPr lang="en-US" sz="1800" dirty="0">
                <a:solidFill>
                  <a:srgbClr val="000000"/>
                </a:solidFill>
              </a:endParaRPr>
            </a:p>
          </p:txBody>
        </p:sp>
        <p:sp>
          <p:nvSpPr>
            <p:cNvPr id="49330" name="Rectangle 108"/>
            <p:cNvSpPr>
              <a:spLocks noChangeArrowheads="1"/>
            </p:cNvSpPr>
            <p:nvPr/>
          </p:nvSpPr>
          <p:spPr bwMode="auto">
            <a:xfrm>
              <a:off x="5080000" y="5154613"/>
              <a:ext cx="93663" cy="77787"/>
            </a:xfrm>
            <a:prstGeom prst="rect">
              <a:avLst/>
            </a:prstGeom>
            <a:solidFill>
              <a:srgbClr val="D0D6C8"/>
            </a:solidFill>
            <a:ln w="9525">
              <a:solidFill>
                <a:schemeClr val="tx1"/>
              </a:solidFill>
              <a:miter lim="800000"/>
              <a:headEnd/>
              <a:tailEnd/>
            </a:ln>
          </p:spPr>
          <p:txBody>
            <a:bodyPr wrap="none" lIns="91384" tIns="45693" rIns="91384" bIns="45693" anchor="ctr"/>
            <a:lstStyle/>
            <a:p>
              <a:pPr defTabSz="455294"/>
              <a:endParaRPr lang="en-US" sz="1800" dirty="0">
                <a:solidFill>
                  <a:srgbClr val="000000"/>
                </a:solidFill>
              </a:endParaRPr>
            </a:p>
          </p:txBody>
        </p:sp>
        <p:sp>
          <p:nvSpPr>
            <p:cNvPr id="49331" name="Rectangle 109"/>
            <p:cNvSpPr>
              <a:spLocks noChangeArrowheads="1"/>
            </p:cNvSpPr>
            <p:nvPr/>
          </p:nvSpPr>
          <p:spPr bwMode="auto">
            <a:xfrm>
              <a:off x="4821238" y="2346325"/>
              <a:ext cx="92075" cy="130175"/>
            </a:xfrm>
            <a:prstGeom prst="rect">
              <a:avLst/>
            </a:prstGeom>
            <a:solidFill>
              <a:srgbClr val="D0D6C8"/>
            </a:solidFill>
            <a:ln w="9525">
              <a:solidFill>
                <a:schemeClr val="tx1"/>
              </a:solidFill>
              <a:miter lim="800000"/>
              <a:headEnd/>
              <a:tailEnd/>
            </a:ln>
          </p:spPr>
          <p:txBody>
            <a:bodyPr wrap="none" lIns="91384" tIns="45693" rIns="91384" bIns="45693" anchor="ctr"/>
            <a:lstStyle/>
            <a:p>
              <a:pPr defTabSz="455294"/>
              <a:endParaRPr lang="en-US" sz="1800" dirty="0">
                <a:solidFill>
                  <a:srgbClr val="000000"/>
                </a:solidFill>
              </a:endParaRPr>
            </a:p>
          </p:txBody>
        </p:sp>
        <p:sp>
          <p:nvSpPr>
            <p:cNvPr id="49332" name="Rectangle 110"/>
            <p:cNvSpPr>
              <a:spLocks noChangeArrowheads="1"/>
            </p:cNvSpPr>
            <p:nvPr/>
          </p:nvSpPr>
          <p:spPr bwMode="auto">
            <a:xfrm>
              <a:off x="5094288" y="2343150"/>
              <a:ext cx="92075" cy="128588"/>
            </a:xfrm>
            <a:prstGeom prst="rect">
              <a:avLst/>
            </a:prstGeom>
            <a:solidFill>
              <a:srgbClr val="D0D6C8"/>
            </a:solidFill>
            <a:ln w="9525">
              <a:solidFill>
                <a:schemeClr val="tx1"/>
              </a:solidFill>
              <a:miter lim="800000"/>
              <a:headEnd/>
              <a:tailEnd/>
            </a:ln>
          </p:spPr>
          <p:txBody>
            <a:bodyPr wrap="none" lIns="91384" tIns="45693" rIns="91384" bIns="45693" anchor="ctr"/>
            <a:lstStyle/>
            <a:p>
              <a:pPr defTabSz="455294"/>
              <a:endParaRPr lang="en-US" sz="1800" dirty="0">
                <a:solidFill>
                  <a:srgbClr val="000000"/>
                </a:solidFill>
              </a:endParaRPr>
            </a:p>
          </p:txBody>
        </p:sp>
        <p:sp>
          <p:nvSpPr>
            <p:cNvPr id="49333" name="Rectangle 120"/>
            <p:cNvSpPr>
              <a:spLocks noChangeArrowheads="1"/>
            </p:cNvSpPr>
            <p:nvPr/>
          </p:nvSpPr>
          <p:spPr bwMode="auto">
            <a:xfrm>
              <a:off x="6413500" y="4719638"/>
              <a:ext cx="74613" cy="319087"/>
            </a:xfrm>
            <a:prstGeom prst="rect">
              <a:avLst/>
            </a:prstGeom>
            <a:solidFill>
              <a:srgbClr val="6EE8EE"/>
            </a:solidFill>
            <a:ln w="12700">
              <a:solidFill>
                <a:schemeClr val="tx1"/>
              </a:solidFill>
              <a:miter lim="800000"/>
              <a:headEnd/>
              <a:tailEnd/>
            </a:ln>
          </p:spPr>
          <p:txBody>
            <a:bodyPr wrap="none" lIns="91384" tIns="45693" rIns="91384" bIns="45693" anchor="ctr"/>
            <a:lstStyle/>
            <a:p>
              <a:pPr defTabSz="455294"/>
              <a:endParaRPr lang="en-US" sz="1800" dirty="0">
                <a:solidFill>
                  <a:srgbClr val="000000"/>
                </a:solidFill>
              </a:endParaRPr>
            </a:p>
          </p:txBody>
        </p:sp>
        <p:sp>
          <p:nvSpPr>
            <p:cNvPr id="320" name="Rectangle 140"/>
            <p:cNvSpPr>
              <a:spLocks noChangeArrowheads="1"/>
            </p:cNvSpPr>
            <p:nvPr/>
          </p:nvSpPr>
          <p:spPr bwMode="auto">
            <a:xfrm rot="16200000">
              <a:off x="7090402" y="2143100"/>
              <a:ext cx="135119" cy="1215762"/>
            </a:xfrm>
            <a:prstGeom prst="rect">
              <a:avLst/>
            </a:prstGeom>
            <a:gradFill rotWithShape="1">
              <a:gsLst>
                <a:gs pos="0">
                  <a:schemeClr val="tx2"/>
                </a:gs>
                <a:gs pos="50000">
                  <a:schemeClr val="tx2">
                    <a:gamma/>
                    <a:tint val="0"/>
                    <a:invGamma/>
                  </a:schemeClr>
                </a:gs>
                <a:gs pos="100000">
                  <a:schemeClr val="tx2"/>
                </a:gs>
              </a:gsLst>
              <a:lin ang="5400000" scaled="1"/>
            </a:gradFill>
            <a:ln w="12700">
              <a:solidFill>
                <a:schemeClr val="tx1"/>
              </a:solidFill>
              <a:miter lim="800000"/>
              <a:headEnd/>
              <a:tailEnd/>
            </a:ln>
            <a:effectLst/>
          </p:spPr>
          <p:txBody>
            <a:bodyPr wrap="none" lIns="91384" tIns="45693" rIns="91384" bIns="45693" anchor="ctr"/>
            <a:lstStyle/>
            <a:p>
              <a:pPr defTabSz="456515" fontAlgn="auto">
                <a:spcBef>
                  <a:spcPts val="0"/>
                </a:spcBef>
                <a:spcAft>
                  <a:spcPts val="0"/>
                </a:spcAft>
                <a:defRPr/>
              </a:pPr>
              <a:endParaRPr lang="en-US" sz="1800" dirty="0">
                <a:solidFill>
                  <a:prstClr val="black"/>
                </a:solidFill>
                <a:latin typeface="Arial"/>
              </a:endParaRPr>
            </a:p>
          </p:txBody>
        </p:sp>
        <p:sp>
          <p:nvSpPr>
            <p:cNvPr id="321" name="Rectangle 141"/>
            <p:cNvSpPr>
              <a:spLocks noChangeArrowheads="1"/>
            </p:cNvSpPr>
            <p:nvPr/>
          </p:nvSpPr>
          <p:spPr bwMode="auto">
            <a:xfrm rot="16200000">
              <a:off x="7097638" y="3491884"/>
              <a:ext cx="135119" cy="1210936"/>
            </a:xfrm>
            <a:prstGeom prst="rect">
              <a:avLst/>
            </a:prstGeom>
            <a:gradFill rotWithShape="1">
              <a:gsLst>
                <a:gs pos="0">
                  <a:schemeClr val="tx2"/>
                </a:gs>
                <a:gs pos="50000">
                  <a:schemeClr val="tx2">
                    <a:gamma/>
                    <a:tint val="0"/>
                    <a:invGamma/>
                  </a:schemeClr>
                </a:gs>
                <a:gs pos="100000">
                  <a:schemeClr val="tx2"/>
                </a:gs>
              </a:gsLst>
              <a:lin ang="5400000" scaled="1"/>
            </a:gradFill>
            <a:ln w="12700">
              <a:solidFill>
                <a:schemeClr val="tx1"/>
              </a:solidFill>
              <a:miter lim="800000"/>
              <a:headEnd/>
              <a:tailEnd/>
            </a:ln>
            <a:effectLst/>
          </p:spPr>
          <p:txBody>
            <a:bodyPr wrap="none" lIns="91384" tIns="45693" rIns="91384" bIns="45693" anchor="ctr"/>
            <a:lstStyle/>
            <a:p>
              <a:pPr defTabSz="456515" fontAlgn="auto">
                <a:spcBef>
                  <a:spcPts val="0"/>
                </a:spcBef>
                <a:spcAft>
                  <a:spcPts val="0"/>
                </a:spcAft>
                <a:defRPr/>
              </a:pPr>
              <a:endParaRPr lang="en-US" sz="1800" dirty="0">
                <a:solidFill>
                  <a:prstClr val="black"/>
                </a:solidFill>
                <a:latin typeface="Arial"/>
              </a:endParaRPr>
            </a:p>
          </p:txBody>
        </p:sp>
        <p:sp>
          <p:nvSpPr>
            <p:cNvPr id="49336" name="Rectangle 142"/>
            <p:cNvSpPr>
              <a:spLocks noChangeArrowheads="1"/>
            </p:cNvSpPr>
            <p:nvPr/>
          </p:nvSpPr>
          <p:spPr bwMode="auto">
            <a:xfrm>
              <a:off x="4591050" y="5221288"/>
              <a:ext cx="830263" cy="66675"/>
            </a:xfrm>
            <a:prstGeom prst="rect">
              <a:avLst/>
            </a:prstGeom>
            <a:gradFill rotWithShape="1">
              <a:gsLst>
                <a:gs pos="0">
                  <a:srgbClr val="383838"/>
                </a:gs>
                <a:gs pos="50000">
                  <a:srgbClr val="DDDDDD"/>
                </a:gs>
                <a:gs pos="100000">
                  <a:srgbClr val="383838"/>
                </a:gs>
              </a:gsLst>
              <a:lin ang="0" scaled="1"/>
            </a:gradFill>
            <a:ln w="12700">
              <a:solidFill>
                <a:schemeClr val="tx1"/>
              </a:solidFill>
              <a:miter lim="800000"/>
              <a:headEnd/>
              <a:tailEnd/>
            </a:ln>
          </p:spPr>
          <p:txBody>
            <a:bodyPr wrap="none" lIns="91384" tIns="45693" rIns="91384" bIns="45693" anchor="ctr"/>
            <a:lstStyle/>
            <a:p>
              <a:pPr defTabSz="455294"/>
              <a:endParaRPr lang="en-US" sz="1800" dirty="0">
                <a:solidFill>
                  <a:srgbClr val="000000"/>
                </a:solidFill>
              </a:endParaRPr>
            </a:p>
          </p:txBody>
        </p:sp>
        <p:sp>
          <p:nvSpPr>
            <p:cNvPr id="49337" name="Rectangle 143"/>
            <p:cNvSpPr>
              <a:spLocks noChangeArrowheads="1"/>
            </p:cNvSpPr>
            <p:nvPr/>
          </p:nvSpPr>
          <p:spPr bwMode="auto">
            <a:xfrm>
              <a:off x="4587875" y="4430713"/>
              <a:ext cx="830263" cy="66675"/>
            </a:xfrm>
            <a:prstGeom prst="rect">
              <a:avLst/>
            </a:prstGeom>
            <a:gradFill rotWithShape="1">
              <a:gsLst>
                <a:gs pos="0">
                  <a:srgbClr val="383838"/>
                </a:gs>
                <a:gs pos="50000">
                  <a:srgbClr val="DDDDDD"/>
                </a:gs>
                <a:gs pos="100000">
                  <a:srgbClr val="383838"/>
                </a:gs>
              </a:gsLst>
              <a:lin ang="0" scaled="1"/>
            </a:gradFill>
            <a:ln w="12700">
              <a:solidFill>
                <a:schemeClr val="tx1"/>
              </a:solidFill>
              <a:miter lim="800000"/>
              <a:headEnd/>
              <a:tailEnd/>
            </a:ln>
          </p:spPr>
          <p:txBody>
            <a:bodyPr wrap="none" lIns="91384" tIns="45693" rIns="91384" bIns="45693" anchor="ctr"/>
            <a:lstStyle/>
            <a:p>
              <a:pPr defTabSz="455294"/>
              <a:endParaRPr lang="en-US" sz="1800" dirty="0">
                <a:solidFill>
                  <a:srgbClr val="000000"/>
                </a:solidFill>
              </a:endParaRPr>
            </a:p>
          </p:txBody>
        </p:sp>
        <p:sp>
          <p:nvSpPr>
            <p:cNvPr id="49338" name="Rectangle 144"/>
            <p:cNvSpPr>
              <a:spLocks noChangeArrowheads="1"/>
            </p:cNvSpPr>
            <p:nvPr/>
          </p:nvSpPr>
          <p:spPr bwMode="auto">
            <a:xfrm>
              <a:off x="4586288" y="4362450"/>
              <a:ext cx="830262" cy="66675"/>
            </a:xfrm>
            <a:prstGeom prst="rect">
              <a:avLst/>
            </a:prstGeom>
            <a:gradFill rotWithShape="1">
              <a:gsLst>
                <a:gs pos="0">
                  <a:srgbClr val="383838"/>
                </a:gs>
                <a:gs pos="50000">
                  <a:srgbClr val="DDDDDD"/>
                </a:gs>
                <a:gs pos="100000">
                  <a:srgbClr val="383838"/>
                </a:gs>
              </a:gsLst>
              <a:lin ang="0" scaled="1"/>
            </a:gradFill>
            <a:ln w="12700">
              <a:solidFill>
                <a:schemeClr val="tx1"/>
              </a:solidFill>
              <a:miter lim="800000"/>
              <a:headEnd/>
              <a:tailEnd/>
            </a:ln>
          </p:spPr>
          <p:txBody>
            <a:bodyPr wrap="none" lIns="91384" tIns="45693" rIns="91384" bIns="45693" anchor="ctr"/>
            <a:lstStyle/>
            <a:p>
              <a:pPr defTabSz="455294"/>
              <a:endParaRPr lang="en-US" sz="1800" dirty="0">
                <a:solidFill>
                  <a:srgbClr val="000000"/>
                </a:solidFill>
              </a:endParaRPr>
            </a:p>
          </p:txBody>
        </p:sp>
        <p:sp>
          <p:nvSpPr>
            <p:cNvPr id="49339" name="Rectangle 146"/>
            <p:cNvSpPr>
              <a:spLocks noChangeArrowheads="1"/>
            </p:cNvSpPr>
            <p:nvPr/>
          </p:nvSpPr>
          <p:spPr bwMode="auto">
            <a:xfrm>
              <a:off x="4568825" y="3084513"/>
              <a:ext cx="830263" cy="66675"/>
            </a:xfrm>
            <a:prstGeom prst="rect">
              <a:avLst/>
            </a:prstGeom>
            <a:gradFill rotWithShape="1">
              <a:gsLst>
                <a:gs pos="0">
                  <a:srgbClr val="383838"/>
                </a:gs>
                <a:gs pos="50000">
                  <a:srgbClr val="DDDDDD"/>
                </a:gs>
                <a:gs pos="100000">
                  <a:srgbClr val="383838"/>
                </a:gs>
              </a:gsLst>
              <a:lin ang="0" scaled="1"/>
            </a:gradFill>
            <a:ln w="12700">
              <a:solidFill>
                <a:schemeClr val="tx1"/>
              </a:solidFill>
              <a:miter lim="800000"/>
              <a:headEnd/>
              <a:tailEnd/>
            </a:ln>
          </p:spPr>
          <p:txBody>
            <a:bodyPr wrap="none" lIns="91384" tIns="45693" rIns="91384" bIns="45693" anchor="ctr"/>
            <a:lstStyle/>
            <a:p>
              <a:pPr defTabSz="455294"/>
              <a:endParaRPr lang="en-US" sz="1800" dirty="0">
                <a:solidFill>
                  <a:srgbClr val="000000"/>
                </a:solidFill>
              </a:endParaRPr>
            </a:p>
          </p:txBody>
        </p:sp>
        <p:sp>
          <p:nvSpPr>
            <p:cNvPr id="49340" name="Rectangle 147"/>
            <p:cNvSpPr>
              <a:spLocks noChangeArrowheads="1"/>
            </p:cNvSpPr>
            <p:nvPr/>
          </p:nvSpPr>
          <p:spPr bwMode="auto">
            <a:xfrm>
              <a:off x="4576763" y="2278063"/>
              <a:ext cx="830262" cy="66675"/>
            </a:xfrm>
            <a:prstGeom prst="rect">
              <a:avLst/>
            </a:prstGeom>
            <a:gradFill rotWithShape="1">
              <a:gsLst>
                <a:gs pos="0">
                  <a:srgbClr val="383838"/>
                </a:gs>
                <a:gs pos="50000">
                  <a:srgbClr val="DDDDDD"/>
                </a:gs>
                <a:gs pos="100000">
                  <a:srgbClr val="383838"/>
                </a:gs>
              </a:gsLst>
              <a:lin ang="0" scaled="1"/>
            </a:gradFill>
            <a:ln w="12700">
              <a:solidFill>
                <a:schemeClr val="tx1"/>
              </a:solidFill>
              <a:miter lim="800000"/>
              <a:headEnd/>
              <a:tailEnd/>
            </a:ln>
          </p:spPr>
          <p:txBody>
            <a:bodyPr wrap="none" lIns="91384" tIns="45693" rIns="91384" bIns="45693" anchor="ctr"/>
            <a:lstStyle/>
            <a:p>
              <a:pPr defTabSz="455294"/>
              <a:endParaRPr lang="en-US" sz="1800" dirty="0">
                <a:solidFill>
                  <a:srgbClr val="000000"/>
                </a:solidFill>
              </a:endParaRPr>
            </a:p>
          </p:txBody>
        </p:sp>
      </p:grpSp>
      <p:sp>
        <p:nvSpPr>
          <p:cNvPr id="149" name="TextBox 148"/>
          <p:cNvSpPr txBox="1"/>
          <p:nvPr/>
        </p:nvSpPr>
        <p:spPr>
          <a:xfrm>
            <a:off x="2328870" y="1641481"/>
            <a:ext cx="1958975" cy="1128718"/>
          </a:xfrm>
          <a:prstGeom prst="rect">
            <a:avLst/>
          </a:prstGeom>
          <a:noFill/>
        </p:spPr>
        <p:txBody>
          <a:bodyPr lIns="83003" tIns="41503" rIns="83003" bIns="41503">
            <a:spAutoFit/>
          </a:bodyPr>
          <a:lstStyle/>
          <a:p>
            <a:pPr marL="415015" lvl="1" indent="-207516" defTabSz="456515" fontAlgn="auto">
              <a:lnSpc>
                <a:spcPct val="90000"/>
              </a:lnSpc>
              <a:spcBef>
                <a:spcPts val="0"/>
              </a:spcBef>
              <a:spcAft>
                <a:spcPts val="0"/>
              </a:spcAft>
              <a:buClr>
                <a:srgbClr val="800000"/>
              </a:buClr>
              <a:defRPr/>
            </a:pPr>
            <a:r>
              <a:rPr lang="en-US" sz="1200" b="1" dirty="0">
                <a:solidFill>
                  <a:prstClr val="black"/>
                </a:solidFill>
                <a:latin typeface="Arial"/>
              </a:rPr>
              <a:t>	4 Gas Cherenkov Detectors with </a:t>
            </a:r>
            <a:r>
              <a:rPr lang="en-US" sz="1200" b="1" kern="0" dirty="0">
                <a:solidFill>
                  <a:prstClr val="black"/>
                </a:solidFill>
                <a:latin typeface="Arial"/>
                <a:sym typeface="Symbol" pitchFamily="18" charset="2"/>
              </a:rPr>
              <a:t>Ultra-fast MCP PMTs and optical Mach </a:t>
            </a:r>
            <a:r>
              <a:rPr lang="en-US" sz="1200" b="1" kern="0" dirty="0" err="1">
                <a:solidFill>
                  <a:prstClr val="black"/>
                </a:solidFill>
                <a:latin typeface="Arial"/>
                <a:sym typeface="Symbol" pitchFamily="18" charset="2"/>
              </a:rPr>
              <a:t>Zehnders</a:t>
            </a:r>
            <a:endParaRPr lang="en-US" sz="1200" b="1" kern="0" dirty="0">
              <a:solidFill>
                <a:prstClr val="black"/>
              </a:solidFill>
              <a:latin typeface="Arial"/>
              <a:sym typeface="Symbol" pitchFamily="18" charset="2"/>
            </a:endParaRPr>
          </a:p>
          <a:p>
            <a:pPr defTabSz="456515" fontAlgn="auto">
              <a:spcBef>
                <a:spcPts val="0"/>
              </a:spcBef>
              <a:spcAft>
                <a:spcPts val="0"/>
              </a:spcAft>
              <a:defRPr/>
            </a:pPr>
            <a:endParaRPr lang="en-US" sz="1200" b="1" dirty="0">
              <a:solidFill>
                <a:prstClr val="black"/>
              </a:solidFill>
              <a:latin typeface="Arial"/>
              <a:sym typeface="Symbol" pitchFamily="-112" charset="2"/>
            </a:endParaRPr>
          </a:p>
        </p:txBody>
      </p:sp>
      <p:sp>
        <p:nvSpPr>
          <p:cNvPr id="49159" name="Slide Number Placeholder 5"/>
          <p:cNvSpPr txBox="1">
            <a:spLocks/>
          </p:cNvSpPr>
          <p:nvPr/>
        </p:nvSpPr>
        <p:spPr bwMode="auto">
          <a:xfrm>
            <a:off x="8740782" y="6676767"/>
            <a:ext cx="207963" cy="92333"/>
          </a:xfrm>
          <a:prstGeom prst="rect">
            <a:avLst/>
          </a:prstGeom>
          <a:noFill/>
          <a:ln w="9525">
            <a:noFill/>
            <a:miter lim="800000"/>
            <a:headEnd/>
            <a:tailEnd/>
          </a:ln>
        </p:spPr>
        <p:txBody>
          <a:bodyPr lIns="0" tIns="0" rIns="0" bIns="0" anchor="b">
            <a:spAutoFit/>
          </a:bodyPr>
          <a:lstStyle/>
          <a:p>
            <a:pPr algn="r" defTabSz="455294"/>
            <a:fld id="{24B7AE44-38BD-45B0-9F0E-1240E7A5B8A3}" type="slidenum">
              <a:rPr lang="en-US" sz="600" b="1">
                <a:solidFill>
                  <a:srgbClr val="000000"/>
                </a:solidFill>
                <a:cs typeface="Arial" charset="0"/>
              </a:rPr>
              <a:pPr algn="r" defTabSz="455294"/>
              <a:t>48</a:t>
            </a:fld>
            <a:endParaRPr lang="en-US" sz="600" b="1" dirty="0">
              <a:solidFill>
                <a:srgbClr val="000000"/>
              </a:solidFill>
              <a:cs typeface="Arial" charset="0"/>
            </a:endParaRPr>
          </a:p>
        </p:txBody>
      </p:sp>
      <p:sp>
        <p:nvSpPr>
          <p:cNvPr id="49160" name="Slide Number Placeholder 180"/>
          <p:cNvSpPr>
            <a:spLocks noGrp="1"/>
          </p:cNvSpPr>
          <p:nvPr>
            <p:ph type="sldNum" sz="quarter" idx="11"/>
          </p:nvPr>
        </p:nvSpPr>
        <p:spPr bwMode="auto">
          <a:noFill/>
          <a:ln>
            <a:miter lim="800000"/>
            <a:headEnd/>
            <a:tailEnd/>
          </a:ln>
        </p:spPr>
        <p:txBody>
          <a:bodyPr/>
          <a:lstStyle/>
          <a:p>
            <a:pPr defTabSz="455294"/>
            <a:fld id="{73B637BA-C493-43ED-992F-6450E8C14FFA}" type="slidenum">
              <a:rPr lang="en-US" smtClean="0">
                <a:latin typeface="Arial" charset="0"/>
                <a:cs typeface="Arial" charset="0"/>
              </a:rPr>
              <a:pPr defTabSz="455294"/>
              <a:t>48</a:t>
            </a:fld>
            <a:endParaRPr lang="en-US" dirty="0" smtClean="0">
              <a:latin typeface="Arial" charset="0"/>
              <a:cs typeface="Arial" charset="0"/>
            </a:endParaRPr>
          </a:p>
        </p:txBody>
      </p:sp>
      <p:grpSp>
        <p:nvGrpSpPr>
          <p:cNvPr id="49161" name="Group 234"/>
          <p:cNvGrpSpPr>
            <a:grpSpLocks/>
          </p:cNvGrpSpPr>
          <p:nvPr/>
        </p:nvGrpSpPr>
        <p:grpSpPr bwMode="auto">
          <a:xfrm>
            <a:off x="177800" y="2871790"/>
            <a:ext cx="4572000" cy="3740150"/>
            <a:chOff x="186267" y="1515533"/>
            <a:chExt cx="5029199" cy="4112586"/>
          </a:xfrm>
        </p:grpSpPr>
        <p:sp>
          <p:nvSpPr>
            <p:cNvPr id="49215" name="Rectangle 93"/>
            <p:cNvSpPr>
              <a:spLocks noChangeArrowheads="1"/>
            </p:cNvSpPr>
            <p:nvPr/>
          </p:nvSpPr>
          <p:spPr bwMode="auto">
            <a:xfrm>
              <a:off x="639234" y="2006600"/>
              <a:ext cx="4195763" cy="2573867"/>
            </a:xfrm>
            <a:prstGeom prst="rect">
              <a:avLst/>
            </a:prstGeom>
            <a:solidFill>
              <a:schemeClr val="bg2"/>
            </a:solidFill>
            <a:ln w="12700">
              <a:solidFill>
                <a:schemeClr val="tx1"/>
              </a:solidFill>
              <a:miter lim="800000"/>
              <a:headEnd/>
              <a:tailEnd/>
            </a:ln>
          </p:spPr>
          <p:txBody>
            <a:bodyPr wrap="none" anchor="ctr"/>
            <a:lstStyle/>
            <a:p>
              <a:pPr defTabSz="455294"/>
              <a:endParaRPr lang="en-US" sz="1800" b="1" dirty="0">
                <a:solidFill>
                  <a:srgbClr val="000000"/>
                </a:solidFill>
              </a:endParaRPr>
            </a:p>
          </p:txBody>
        </p:sp>
        <p:sp>
          <p:nvSpPr>
            <p:cNvPr id="237" name="Rectangle 236"/>
            <p:cNvSpPr/>
            <p:nvPr/>
          </p:nvSpPr>
          <p:spPr>
            <a:xfrm>
              <a:off x="1195599" y="2175362"/>
              <a:ext cx="3190399" cy="2084222"/>
            </a:xfrm>
            <a:prstGeom prst="rect">
              <a:avLst/>
            </a:prstGeom>
            <a:solidFill>
              <a:srgbClr val="FFFFFF"/>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6515" fontAlgn="auto">
                <a:spcBef>
                  <a:spcPts val="0"/>
                </a:spcBef>
                <a:spcAft>
                  <a:spcPts val="0"/>
                </a:spcAft>
                <a:defRPr/>
              </a:pPr>
              <a:endParaRPr lang="en-US" sz="1800" dirty="0">
                <a:solidFill>
                  <a:prstClr val="white"/>
                </a:solidFill>
              </a:endParaRPr>
            </a:p>
          </p:txBody>
        </p:sp>
        <p:sp>
          <p:nvSpPr>
            <p:cNvPr id="238" name="Text Box 246"/>
            <p:cNvSpPr txBox="1">
              <a:spLocks noChangeArrowheads="1"/>
            </p:cNvSpPr>
            <p:nvPr/>
          </p:nvSpPr>
          <p:spPr bwMode="auto">
            <a:xfrm>
              <a:off x="635054" y="4579025"/>
              <a:ext cx="4196237" cy="1049094"/>
            </a:xfrm>
            <a:prstGeom prst="rect">
              <a:avLst/>
            </a:prstGeom>
            <a:solidFill>
              <a:schemeClr val="accent2"/>
            </a:solidFill>
            <a:ln w="12700">
              <a:solidFill>
                <a:schemeClr val="tx1"/>
              </a:solidFill>
              <a:miter lim="800000"/>
              <a:headEnd/>
              <a:tailEnd/>
            </a:ln>
          </p:spPr>
          <p:txBody>
            <a:bodyPr lIns="91429" tIns="45715" rIns="91429" bIns="45715">
              <a:spAutoFit/>
            </a:bodyPr>
            <a:lstStyle/>
            <a:p>
              <a:pPr marL="0" lvl="1" indent="0" defTabSz="456515" fontAlgn="auto">
                <a:lnSpc>
                  <a:spcPct val="90000"/>
                </a:lnSpc>
                <a:spcBef>
                  <a:spcPct val="20000"/>
                </a:spcBef>
                <a:spcAft>
                  <a:spcPts val="0"/>
                </a:spcAft>
                <a:defRPr/>
              </a:pPr>
              <a:r>
                <a:rPr lang="en-US" b="1" kern="0" dirty="0">
                  <a:solidFill>
                    <a:prstClr val="black"/>
                  </a:solidFill>
                  <a:latin typeface="Arial"/>
                  <a:sym typeface="Symbol"/>
                </a:rPr>
                <a:t>Energy </a:t>
              </a:r>
              <a:r>
                <a:rPr lang="en-US" b="1" kern="0" dirty="0" err="1">
                  <a:solidFill>
                    <a:prstClr val="black"/>
                  </a:solidFill>
                  <a:latin typeface="Arial"/>
                  <a:sym typeface="Symbol"/>
                </a:rPr>
                <a:t>thresholded</a:t>
              </a:r>
              <a:r>
                <a:rPr lang="en-US" b="1" kern="0" dirty="0">
                  <a:solidFill>
                    <a:prstClr val="black"/>
                  </a:solidFill>
                  <a:latin typeface="Arial"/>
                  <a:sym typeface="Symbol"/>
                </a:rPr>
                <a:t> measurements to provide:</a:t>
              </a:r>
            </a:p>
            <a:p>
              <a:pPr marL="415015" lvl="1" indent="-207516" defTabSz="456515" fontAlgn="auto">
                <a:lnSpc>
                  <a:spcPct val="90000"/>
                </a:lnSpc>
                <a:spcBef>
                  <a:spcPct val="20000"/>
                </a:spcBef>
                <a:spcAft>
                  <a:spcPts val="0"/>
                </a:spcAft>
                <a:buFont typeface="Arial" pitchFamily="34" charset="0"/>
                <a:buChar char="•"/>
                <a:defRPr/>
              </a:pPr>
              <a:r>
                <a:rPr lang="en-US" b="1" kern="0" dirty="0">
                  <a:solidFill>
                    <a:prstClr val="black"/>
                  </a:solidFill>
                  <a:latin typeface="Arial"/>
                  <a:sym typeface="Symbol"/>
                </a:rPr>
                <a:t>Total DT Yield</a:t>
              </a:r>
            </a:p>
            <a:p>
              <a:pPr marL="415015" lvl="1" indent="-207516" defTabSz="456515" fontAlgn="auto">
                <a:lnSpc>
                  <a:spcPct val="90000"/>
                </a:lnSpc>
                <a:spcBef>
                  <a:spcPct val="20000"/>
                </a:spcBef>
                <a:spcAft>
                  <a:spcPts val="0"/>
                </a:spcAft>
                <a:buFont typeface="Arial" pitchFamily="34" charset="0"/>
                <a:buChar char="•"/>
                <a:defRPr/>
              </a:pPr>
              <a:r>
                <a:rPr lang="en-US" b="1" kern="0" dirty="0">
                  <a:solidFill>
                    <a:prstClr val="black"/>
                  </a:solidFill>
                  <a:latin typeface="Arial"/>
                  <a:sym typeface="Symbol"/>
                </a:rPr>
                <a:t>Plastic Ablator Areal Density</a:t>
              </a:r>
            </a:p>
          </p:txBody>
        </p:sp>
        <p:sp>
          <p:nvSpPr>
            <p:cNvPr id="49218" name="Text Box 92"/>
            <p:cNvSpPr txBox="1">
              <a:spLocks noChangeArrowheads="1"/>
            </p:cNvSpPr>
            <p:nvPr/>
          </p:nvSpPr>
          <p:spPr bwMode="auto">
            <a:xfrm>
              <a:off x="639235" y="1598569"/>
              <a:ext cx="4195763" cy="426403"/>
            </a:xfrm>
            <a:prstGeom prst="rect">
              <a:avLst/>
            </a:prstGeom>
            <a:solidFill>
              <a:schemeClr val="accent1"/>
            </a:solidFill>
            <a:ln w="12700">
              <a:solidFill>
                <a:schemeClr val="tx1"/>
              </a:solidFill>
              <a:miter lim="800000"/>
              <a:headEnd/>
              <a:tailEnd/>
            </a:ln>
          </p:spPr>
          <p:txBody>
            <a:bodyPr lIns="91429" tIns="45715" rIns="91429" bIns="45715">
              <a:spAutoFit/>
            </a:bodyPr>
            <a:lstStyle/>
            <a:p>
              <a:pPr algn="ctr" defTabSz="455294">
                <a:lnSpc>
                  <a:spcPct val="120000"/>
                </a:lnSpc>
                <a:spcBef>
                  <a:spcPct val="50000"/>
                </a:spcBef>
              </a:pPr>
              <a:r>
                <a:rPr lang="en-US" sz="1600" b="1" dirty="0">
                  <a:solidFill>
                    <a:srgbClr val="000000"/>
                  </a:solidFill>
                </a:rPr>
                <a:t>Calculated THD </a:t>
              </a:r>
              <a:r>
                <a:rPr lang="en-US" sz="1600" b="1" dirty="0">
                  <a:solidFill>
                    <a:srgbClr val="000000"/>
                  </a:solidFill>
                  <a:sym typeface="Symbol" pitchFamily="18" charset="2"/>
                </a:rPr>
                <a:t>-Ray Spectrum</a:t>
              </a:r>
              <a:endParaRPr lang="en-US" sz="1600" b="1" dirty="0">
                <a:solidFill>
                  <a:srgbClr val="000000"/>
                </a:solidFill>
              </a:endParaRPr>
            </a:p>
          </p:txBody>
        </p:sp>
        <p:sp>
          <p:nvSpPr>
            <p:cNvPr id="49219" name="TextBox 239"/>
            <p:cNvSpPr txBox="1">
              <a:spLocks noChangeArrowheads="1"/>
            </p:cNvSpPr>
            <p:nvPr/>
          </p:nvSpPr>
          <p:spPr bwMode="auto">
            <a:xfrm rot="16200000">
              <a:off x="3640840" y="3180545"/>
              <a:ext cx="2154283" cy="270843"/>
            </a:xfrm>
            <a:prstGeom prst="rect">
              <a:avLst/>
            </a:prstGeom>
            <a:noFill/>
            <a:ln w="9525">
              <a:noFill/>
              <a:miter lim="800000"/>
              <a:headEnd/>
              <a:tailEnd/>
            </a:ln>
          </p:spPr>
          <p:txBody>
            <a:bodyPr wrap="none">
              <a:spAutoFit/>
            </a:bodyPr>
            <a:lstStyle/>
            <a:p>
              <a:pPr algn="ctr" defTabSz="455294"/>
              <a:r>
                <a:rPr lang="en-US" sz="1000" b="1" dirty="0">
                  <a:solidFill>
                    <a:srgbClr val="000000"/>
                  </a:solidFill>
                </a:rPr>
                <a:t>Response ( optical photon/ </a:t>
              </a:r>
              <a:r>
                <a:rPr lang="en-US" sz="1000" b="1" dirty="0">
                  <a:solidFill>
                    <a:srgbClr val="000000"/>
                  </a:solidFill>
                  <a:latin typeface="Symbol" pitchFamily="18" charset="2"/>
                  <a:ea typeface="Symbol" pitchFamily="18" charset="2"/>
                  <a:cs typeface="Symbol" pitchFamily="18" charset="2"/>
                </a:rPr>
                <a:t>g</a:t>
              </a:r>
              <a:r>
                <a:rPr lang="en-US" sz="1000" b="1" dirty="0">
                  <a:solidFill>
                    <a:srgbClr val="000000"/>
                  </a:solidFill>
                </a:rPr>
                <a:t>)</a:t>
              </a:r>
            </a:p>
          </p:txBody>
        </p:sp>
        <p:sp>
          <p:nvSpPr>
            <p:cNvPr id="49220" name="TextBox 240"/>
            <p:cNvSpPr txBox="1">
              <a:spLocks noChangeArrowheads="1"/>
            </p:cNvSpPr>
            <p:nvPr/>
          </p:nvSpPr>
          <p:spPr bwMode="auto">
            <a:xfrm>
              <a:off x="4329430" y="4108027"/>
              <a:ext cx="442941" cy="270739"/>
            </a:xfrm>
            <a:prstGeom prst="rect">
              <a:avLst/>
            </a:prstGeom>
            <a:noFill/>
            <a:ln w="9525">
              <a:noFill/>
              <a:miter lim="800000"/>
              <a:headEnd/>
              <a:tailEnd/>
            </a:ln>
          </p:spPr>
          <p:txBody>
            <a:bodyPr wrap="none">
              <a:spAutoFit/>
            </a:bodyPr>
            <a:lstStyle/>
            <a:p>
              <a:pPr defTabSz="455294"/>
              <a:r>
                <a:rPr lang="en-US" sz="1000" b="1" dirty="0">
                  <a:solidFill>
                    <a:srgbClr val="000000"/>
                  </a:solidFill>
                </a:rPr>
                <a:t>10</a:t>
              </a:r>
              <a:r>
                <a:rPr lang="en-US" sz="1000" b="1" baseline="30000" dirty="0">
                  <a:solidFill>
                    <a:srgbClr val="000000"/>
                  </a:solidFill>
                </a:rPr>
                <a:t>-5</a:t>
              </a:r>
              <a:endParaRPr lang="en-US" sz="1000" b="1" dirty="0">
                <a:solidFill>
                  <a:srgbClr val="000000"/>
                </a:solidFill>
              </a:endParaRPr>
            </a:p>
          </p:txBody>
        </p:sp>
        <p:sp>
          <p:nvSpPr>
            <p:cNvPr id="49221" name="TextBox 241"/>
            <p:cNvSpPr txBox="1">
              <a:spLocks noChangeArrowheads="1"/>
            </p:cNvSpPr>
            <p:nvPr/>
          </p:nvSpPr>
          <p:spPr bwMode="auto">
            <a:xfrm>
              <a:off x="4329430" y="3299457"/>
              <a:ext cx="442941" cy="270739"/>
            </a:xfrm>
            <a:prstGeom prst="rect">
              <a:avLst/>
            </a:prstGeom>
            <a:noFill/>
            <a:ln w="9525">
              <a:noFill/>
              <a:miter lim="800000"/>
              <a:headEnd/>
              <a:tailEnd/>
            </a:ln>
          </p:spPr>
          <p:txBody>
            <a:bodyPr wrap="none">
              <a:spAutoFit/>
            </a:bodyPr>
            <a:lstStyle/>
            <a:p>
              <a:pPr defTabSz="455294"/>
              <a:r>
                <a:rPr lang="en-US" sz="1000" b="1" dirty="0">
                  <a:solidFill>
                    <a:srgbClr val="000000"/>
                  </a:solidFill>
                </a:rPr>
                <a:t>10</a:t>
              </a:r>
              <a:r>
                <a:rPr lang="en-US" sz="1000" b="1" baseline="30000" dirty="0">
                  <a:solidFill>
                    <a:srgbClr val="000000"/>
                  </a:solidFill>
                </a:rPr>
                <a:t>-3</a:t>
              </a:r>
              <a:endParaRPr lang="en-US" sz="1000" b="1" dirty="0">
                <a:solidFill>
                  <a:srgbClr val="000000"/>
                </a:solidFill>
              </a:endParaRPr>
            </a:p>
          </p:txBody>
        </p:sp>
        <p:sp>
          <p:nvSpPr>
            <p:cNvPr id="49222" name="TextBox 242"/>
            <p:cNvSpPr txBox="1">
              <a:spLocks noChangeArrowheads="1"/>
            </p:cNvSpPr>
            <p:nvPr/>
          </p:nvSpPr>
          <p:spPr bwMode="auto">
            <a:xfrm>
              <a:off x="4329430" y="2488769"/>
              <a:ext cx="442941" cy="270739"/>
            </a:xfrm>
            <a:prstGeom prst="rect">
              <a:avLst/>
            </a:prstGeom>
            <a:noFill/>
            <a:ln w="9525">
              <a:noFill/>
              <a:miter lim="800000"/>
              <a:headEnd/>
              <a:tailEnd/>
            </a:ln>
          </p:spPr>
          <p:txBody>
            <a:bodyPr wrap="none">
              <a:spAutoFit/>
            </a:bodyPr>
            <a:lstStyle/>
            <a:p>
              <a:pPr defTabSz="455294"/>
              <a:r>
                <a:rPr lang="en-US" sz="1000" b="1" dirty="0">
                  <a:solidFill>
                    <a:srgbClr val="000000"/>
                  </a:solidFill>
                </a:rPr>
                <a:t>10</a:t>
              </a:r>
              <a:r>
                <a:rPr lang="en-US" sz="1000" b="1" baseline="30000" dirty="0">
                  <a:solidFill>
                    <a:srgbClr val="000000"/>
                  </a:solidFill>
                </a:rPr>
                <a:t>-1</a:t>
              </a:r>
              <a:endParaRPr lang="en-US" sz="1000" b="1" dirty="0">
                <a:solidFill>
                  <a:srgbClr val="000000"/>
                </a:solidFill>
              </a:endParaRPr>
            </a:p>
          </p:txBody>
        </p:sp>
        <p:pic>
          <p:nvPicPr>
            <p:cNvPr id="49223" name="Picture 243"/>
            <p:cNvPicPr>
              <a:picLocks noChangeAspect="1"/>
            </p:cNvPicPr>
            <p:nvPr/>
          </p:nvPicPr>
          <p:blipFill>
            <a:blip r:embed="rId3" cstate="print"/>
            <a:srcRect/>
            <a:stretch>
              <a:fillRect/>
            </a:stretch>
          </p:blipFill>
          <p:spPr bwMode="auto">
            <a:xfrm>
              <a:off x="186267" y="1515533"/>
              <a:ext cx="5029199" cy="3200400"/>
            </a:xfrm>
            <a:prstGeom prst="rect">
              <a:avLst/>
            </a:prstGeom>
            <a:noFill/>
            <a:ln w="9525">
              <a:noFill/>
              <a:miter lim="800000"/>
              <a:headEnd/>
              <a:tailEnd/>
            </a:ln>
          </p:spPr>
        </p:pic>
        <p:sp>
          <p:nvSpPr>
            <p:cNvPr id="49224" name="TextBox 14"/>
            <p:cNvSpPr txBox="1">
              <a:spLocks noChangeArrowheads="1"/>
            </p:cNvSpPr>
            <p:nvPr/>
          </p:nvSpPr>
          <p:spPr bwMode="auto">
            <a:xfrm rot="1399744">
              <a:off x="1217099" y="3164132"/>
              <a:ext cx="1194109" cy="253818"/>
            </a:xfrm>
            <a:prstGeom prst="rect">
              <a:avLst/>
            </a:prstGeom>
            <a:noFill/>
            <a:ln w="9525">
              <a:noFill/>
              <a:miter lim="800000"/>
              <a:headEnd/>
              <a:tailEnd/>
            </a:ln>
          </p:spPr>
          <p:txBody>
            <a:bodyPr wrap="none">
              <a:spAutoFit/>
            </a:bodyPr>
            <a:lstStyle/>
            <a:p>
              <a:pPr defTabSz="455294"/>
              <a:r>
                <a:rPr lang="en-US" sz="900" b="1" dirty="0" err="1">
                  <a:solidFill>
                    <a:srgbClr val="000000"/>
                  </a:solidFill>
                </a:rPr>
                <a:t>Hohlraum</a:t>
              </a:r>
              <a:r>
                <a:rPr lang="en-US" sz="900" b="1" dirty="0">
                  <a:solidFill>
                    <a:srgbClr val="000000"/>
                  </a:solidFill>
                </a:rPr>
                <a:t>/TMP-</a:t>
              </a:r>
              <a:r>
                <a:rPr lang="en-US" sz="900" b="1" dirty="0">
                  <a:solidFill>
                    <a:srgbClr val="000000"/>
                  </a:solidFill>
                  <a:sym typeface="Symbol" pitchFamily="18" charset="2"/>
                </a:rPr>
                <a:t></a:t>
              </a:r>
              <a:endParaRPr lang="en-US" sz="900" b="1" dirty="0">
                <a:solidFill>
                  <a:srgbClr val="000000"/>
                </a:solidFill>
              </a:endParaRPr>
            </a:p>
          </p:txBody>
        </p:sp>
        <p:sp>
          <p:nvSpPr>
            <p:cNvPr id="49225" name="TextBox 11"/>
            <p:cNvSpPr txBox="1">
              <a:spLocks noChangeArrowheads="1"/>
            </p:cNvSpPr>
            <p:nvPr/>
          </p:nvSpPr>
          <p:spPr bwMode="auto">
            <a:xfrm>
              <a:off x="1359325" y="2284620"/>
              <a:ext cx="469268" cy="270680"/>
            </a:xfrm>
            <a:prstGeom prst="rect">
              <a:avLst/>
            </a:prstGeom>
            <a:noFill/>
            <a:ln w="9525">
              <a:noFill/>
              <a:miter lim="800000"/>
              <a:headEnd/>
              <a:tailEnd/>
            </a:ln>
          </p:spPr>
          <p:txBody>
            <a:bodyPr wrap="none" lIns="91384" tIns="45693" rIns="91384" bIns="45693">
              <a:spAutoFit/>
            </a:bodyPr>
            <a:lstStyle/>
            <a:p>
              <a:pPr defTabSz="455294"/>
              <a:r>
                <a:rPr lang="en-US" sz="1000" b="1" baseline="30000" dirty="0">
                  <a:solidFill>
                    <a:srgbClr val="000000"/>
                  </a:solidFill>
                </a:rPr>
                <a:t>12</a:t>
              </a:r>
              <a:r>
                <a:rPr lang="en-US" sz="1000" b="1" dirty="0">
                  <a:solidFill>
                    <a:srgbClr val="000000"/>
                  </a:solidFill>
                </a:rPr>
                <a:t>C</a:t>
              </a:r>
              <a:r>
                <a:rPr lang="en-US" sz="1000" b="1" dirty="0">
                  <a:solidFill>
                    <a:srgbClr val="000000"/>
                  </a:solidFill>
                  <a:sym typeface="Symbol" pitchFamily="18" charset="2"/>
                </a:rPr>
                <a:t></a:t>
              </a:r>
              <a:endParaRPr lang="en-US" sz="1000" b="1" dirty="0">
                <a:solidFill>
                  <a:srgbClr val="000000"/>
                </a:solidFill>
              </a:endParaRPr>
            </a:p>
          </p:txBody>
        </p:sp>
        <p:sp>
          <p:nvSpPr>
            <p:cNvPr id="49226" name="TextBox 12"/>
            <p:cNvSpPr txBox="1">
              <a:spLocks noChangeArrowheads="1"/>
            </p:cNvSpPr>
            <p:nvPr/>
          </p:nvSpPr>
          <p:spPr bwMode="auto">
            <a:xfrm>
              <a:off x="2900152" y="3508270"/>
              <a:ext cx="488663" cy="270680"/>
            </a:xfrm>
            <a:prstGeom prst="rect">
              <a:avLst/>
            </a:prstGeom>
            <a:noFill/>
            <a:ln w="9525">
              <a:noFill/>
              <a:miter lim="800000"/>
              <a:headEnd/>
              <a:tailEnd/>
            </a:ln>
          </p:spPr>
          <p:txBody>
            <a:bodyPr wrap="none" lIns="91384" tIns="45693" rIns="91384" bIns="45693">
              <a:spAutoFit/>
            </a:bodyPr>
            <a:lstStyle/>
            <a:p>
              <a:pPr defTabSz="455294"/>
              <a:r>
                <a:rPr lang="en-US" sz="1000" b="1" dirty="0">
                  <a:solidFill>
                    <a:srgbClr val="FF0000"/>
                  </a:solidFill>
                </a:rPr>
                <a:t>DT</a:t>
              </a:r>
              <a:r>
                <a:rPr lang="en-US" sz="1000" b="1" dirty="0">
                  <a:solidFill>
                    <a:srgbClr val="FF0000"/>
                  </a:solidFill>
                  <a:sym typeface="Symbol" pitchFamily="18" charset="2"/>
                </a:rPr>
                <a:t> </a:t>
              </a:r>
              <a:endParaRPr lang="en-US" sz="1000" b="1" dirty="0">
                <a:solidFill>
                  <a:srgbClr val="FF0000"/>
                </a:solidFill>
              </a:endParaRPr>
            </a:p>
          </p:txBody>
        </p:sp>
        <p:sp>
          <p:nvSpPr>
            <p:cNvPr id="49227" name="TextBox 7"/>
            <p:cNvSpPr txBox="1">
              <a:spLocks noChangeArrowheads="1"/>
            </p:cNvSpPr>
            <p:nvPr/>
          </p:nvSpPr>
          <p:spPr bwMode="auto">
            <a:xfrm rot="20700519">
              <a:off x="1948437" y="2352543"/>
              <a:ext cx="1328120" cy="270739"/>
            </a:xfrm>
            <a:prstGeom prst="rect">
              <a:avLst/>
            </a:prstGeom>
            <a:noFill/>
            <a:ln w="9525">
              <a:noFill/>
              <a:miter lim="800000"/>
              <a:headEnd/>
              <a:tailEnd/>
            </a:ln>
          </p:spPr>
          <p:txBody>
            <a:bodyPr wrap="none">
              <a:spAutoFit/>
            </a:bodyPr>
            <a:lstStyle/>
            <a:p>
              <a:pPr defTabSz="455294"/>
              <a:r>
                <a:rPr lang="en-US" sz="1000" b="1" dirty="0">
                  <a:solidFill>
                    <a:srgbClr val="FF0000"/>
                  </a:solidFill>
                </a:rPr>
                <a:t>5 </a:t>
              </a:r>
              <a:r>
                <a:rPr lang="en-US" sz="1000" b="1" dirty="0" err="1">
                  <a:solidFill>
                    <a:srgbClr val="FF0000"/>
                  </a:solidFill>
                </a:rPr>
                <a:t>MeV</a:t>
              </a:r>
              <a:r>
                <a:rPr lang="en-US" sz="1000" b="1" dirty="0">
                  <a:solidFill>
                    <a:srgbClr val="FF0000"/>
                  </a:solidFill>
                </a:rPr>
                <a:t> Threshold</a:t>
              </a:r>
            </a:p>
          </p:txBody>
        </p:sp>
        <p:sp>
          <p:nvSpPr>
            <p:cNvPr id="49228" name="TextBox 9"/>
            <p:cNvSpPr txBox="1">
              <a:spLocks noChangeArrowheads="1"/>
            </p:cNvSpPr>
            <p:nvPr/>
          </p:nvSpPr>
          <p:spPr bwMode="auto">
            <a:xfrm rot="20619845">
              <a:off x="2714809" y="2579665"/>
              <a:ext cx="686278" cy="270739"/>
            </a:xfrm>
            <a:prstGeom prst="rect">
              <a:avLst/>
            </a:prstGeom>
            <a:noFill/>
            <a:ln w="9525">
              <a:noFill/>
              <a:miter lim="800000"/>
              <a:headEnd/>
              <a:tailEnd/>
            </a:ln>
          </p:spPr>
          <p:txBody>
            <a:bodyPr wrap="none">
              <a:spAutoFit/>
            </a:bodyPr>
            <a:lstStyle/>
            <a:p>
              <a:pPr defTabSz="455294"/>
              <a:r>
                <a:rPr lang="en-US" sz="1000" b="1" dirty="0">
                  <a:solidFill>
                    <a:srgbClr val="0000FF"/>
                  </a:solidFill>
                </a:rPr>
                <a:t>10 </a:t>
              </a:r>
              <a:r>
                <a:rPr lang="en-US" sz="1000" b="1" dirty="0" err="1">
                  <a:solidFill>
                    <a:srgbClr val="0000FF"/>
                  </a:solidFill>
                </a:rPr>
                <a:t>MeV</a:t>
              </a:r>
              <a:endParaRPr lang="en-US" sz="1000" b="1" dirty="0">
                <a:solidFill>
                  <a:srgbClr val="0000FF"/>
                </a:solidFill>
              </a:endParaRPr>
            </a:p>
          </p:txBody>
        </p:sp>
        <p:sp>
          <p:nvSpPr>
            <p:cNvPr id="49229" name="TextBox 249"/>
            <p:cNvSpPr txBox="1">
              <a:spLocks noChangeArrowheads="1"/>
            </p:cNvSpPr>
            <p:nvPr/>
          </p:nvSpPr>
          <p:spPr bwMode="auto">
            <a:xfrm>
              <a:off x="2124280" y="4357794"/>
              <a:ext cx="1486817" cy="270739"/>
            </a:xfrm>
            <a:prstGeom prst="rect">
              <a:avLst/>
            </a:prstGeom>
            <a:noFill/>
            <a:ln w="9525">
              <a:noFill/>
              <a:miter lim="800000"/>
              <a:headEnd/>
              <a:tailEnd/>
            </a:ln>
          </p:spPr>
          <p:txBody>
            <a:bodyPr wrap="none">
              <a:spAutoFit/>
            </a:bodyPr>
            <a:lstStyle/>
            <a:p>
              <a:pPr defTabSz="455294"/>
              <a:r>
                <a:rPr lang="en-US" sz="1000" b="1" dirty="0">
                  <a:solidFill>
                    <a:srgbClr val="000000"/>
                  </a:solidFill>
                  <a:latin typeface="Symbol" pitchFamily="18" charset="2"/>
                  <a:ea typeface="Symbol" pitchFamily="18" charset="2"/>
                  <a:cs typeface="Symbol" pitchFamily="18" charset="2"/>
                </a:rPr>
                <a:t>g</a:t>
              </a:r>
              <a:r>
                <a:rPr lang="en-US" sz="1000" b="1" dirty="0">
                  <a:solidFill>
                    <a:srgbClr val="000000"/>
                  </a:solidFill>
                </a:rPr>
                <a:t>–ray Energy (</a:t>
              </a:r>
              <a:r>
                <a:rPr lang="en-US" sz="1000" b="1" dirty="0" err="1">
                  <a:solidFill>
                    <a:srgbClr val="000000"/>
                  </a:solidFill>
                </a:rPr>
                <a:t>MeV</a:t>
              </a:r>
              <a:r>
                <a:rPr lang="en-US" sz="1000" b="1" dirty="0">
                  <a:solidFill>
                    <a:srgbClr val="000000"/>
                  </a:solidFill>
                </a:rPr>
                <a:t>)</a:t>
              </a:r>
            </a:p>
          </p:txBody>
        </p:sp>
        <p:sp>
          <p:nvSpPr>
            <p:cNvPr id="49230" name="TextBox 250"/>
            <p:cNvSpPr txBox="1">
              <a:spLocks noChangeArrowheads="1"/>
            </p:cNvSpPr>
            <p:nvPr/>
          </p:nvSpPr>
          <p:spPr bwMode="auto">
            <a:xfrm>
              <a:off x="1059181" y="4243494"/>
              <a:ext cx="280718" cy="270739"/>
            </a:xfrm>
            <a:prstGeom prst="rect">
              <a:avLst/>
            </a:prstGeom>
            <a:noFill/>
            <a:ln w="9525">
              <a:noFill/>
              <a:miter lim="800000"/>
              <a:headEnd/>
              <a:tailEnd/>
            </a:ln>
          </p:spPr>
          <p:txBody>
            <a:bodyPr wrap="none">
              <a:spAutoFit/>
            </a:bodyPr>
            <a:lstStyle/>
            <a:p>
              <a:pPr defTabSz="455294"/>
              <a:r>
                <a:rPr lang="en-US" sz="1000" b="1" dirty="0">
                  <a:solidFill>
                    <a:srgbClr val="000000"/>
                  </a:solidFill>
                </a:rPr>
                <a:t>0</a:t>
              </a:r>
            </a:p>
          </p:txBody>
        </p:sp>
        <p:sp>
          <p:nvSpPr>
            <p:cNvPr id="49231" name="TextBox 251"/>
            <p:cNvSpPr txBox="1">
              <a:spLocks noChangeArrowheads="1"/>
            </p:cNvSpPr>
            <p:nvPr/>
          </p:nvSpPr>
          <p:spPr bwMode="auto">
            <a:xfrm rot="16200000">
              <a:off x="-78330" y="3193238"/>
              <a:ext cx="1741828" cy="270843"/>
            </a:xfrm>
            <a:prstGeom prst="rect">
              <a:avLst/>
            </a:prstGeom>
            <a:noFill/>
            <a:ln w="9525">
              <a:noFill/>
              <a:miter lim="800000"/>
              <a:headEnd/>
              <a:tailEnd/>
            </a:ln>
          </p:spPr>
          <p:txBody>
            <a:bodyPr wrap="none">
              <a:spAutoFit/>
            </a:bodyPr>
            <a:lstStyle/>
            <a:p>
              <a:pPr defTabSz="455294"/>
              <a:r>
                <a:rPr lang="en-US" sz="1000" b="1" dirty="0">
                  <a:solidFill>
                    <a:srgbClr val="000000"/>
                  </a:solidFill>
                  <a:latin typeface="Symbol" pitchFamily="18" charset="2"/>
                  <a:ea typeface="Symbol" pitchFamily="18" charset="2"/>
                  <a:cs typeface="Symbol" pitchFamily="18" charset="2"/>
                </a:rPr>
                <a:t>g</a:t>
              </a:r>
              <a:r>
                <a:rPr lang="en-US" sz="1000" b="1" dirty="0">
                  <a:solidFill>
                    <a:srgbClr val="000000"/>
                  </a:solidFill>
                </a:rPr>
                <a:t>–photon /</a:t>
              </a:r>
              <a:r>
                <a:rPr lang="en-US" sz="1000" b="1" dirty="0" err="1">
                  <a:solidFill>
                    <a:srgbClr val="000000"/>
                  </a:solidFill>
                </a:rPr>
                <a:t>DT</a:t>
              </a:r>
              <a:r>
                <a:rPr lang="en-US" sz="1000" b="1" baseline="-25000" dirty="0" err="1">
                  <a:solidFill>
                    <a:srgbClr val="000000"/>
                  </a:solidFill>
                </a:rPr>
                <a:t>n</a:t>
              </a:r>
              <a:r>
                <a:rPr lang="en-US" sz="1000" b="1" dirty="0">
                  <a:solidFill>
                    <a:srgbClr val="000000"/>
                  </a:solidFill>
                </a:rPr>
                <a:t>/ 0.1 </a:t>
              </a:r>
              <a:r>
                <a:rPr lang="en-US" sz="1000" b="1" dirty="0" err="1">
                  <a:solidFill>
                    <a:srgbClr val="000000"/>
                  </a:solidFill>
                </a:rPr>
                <a:t>MeV</a:t>
              </a:r>
              <a:endParaRPr lang="en-US" sz="1000" b="1" dirty="0">
                <a:solidFill>
                  <a:srgbClr val="000000"/>
                </a:solidFill>
              </a:endParaRPr>
            </a:p>
          </p:txBody>
        </p:sp>
        <p:sp>
          <p:nvSpPr>
            <p:cNvPr id="49232" name="TextBox 252"/>
            <p:cNvSpPr txBox="1">
              <a:spLocks noChangeArrowheads="1"/>
            </p:cNvSpPr>
            <p:nvPr/>
          </p:nvSpPr>
          <p:spPr bwMode="auto">
            <a:xfrm>
              <a:off x="849631" y="4114376"/>
              <a:ext cx="442941" cy="270739"/>
            </a:xfrm>
            <a:prstGeom prst="rect">
              <a:avLst/>
            </a:prstGeom>
            <a:noFill/>
            <a:ln w="9525">
              <a:noFill/>
              <a:miter lim="800000"/>
              <a:headEnd/>
              <a:tailEnd/>
            </a:ln>
          </p:spPr>
          <p:txBody>
            <a:bodyPr wrap="none">
              <a:spAutoFit/>
            </a:bodyPr>
            <a:lstStyle/>
            <a:p>
              <a:pPr defTabSz="455294"/>
              <a:r>
                <a:rPr lang="en-US" sz="1000" b="1" dirty="0">
                  <a:solidFill>
                    <a:srgbClr val="000000"/>
                  </a:solidFill>
                </a:rPr>
                <a:t>10</a:t>
              </a:r>
              <a:r>
                <a:rPr lang="en-US" sz="1000" b="1" baseline="30000" dirty="0">
                  <a:solidFill>
                    <a:srgbClr val="000000"/>
                  </a:solidFill>
                </a:rPr>
                <a:t>-7</a:t>
              </a:r>
              <a:endParaRPr lang="en-US" sz="1000" b="1" dirty="0">
                <a:solidFill>
                  <a:srgbClr val="000000"/>
                </a:solidFill>
              </a:endParaRPr>
            </a:p>
          </p:txBody>
        </p:sp>
        <p:sp>
          <p:nvSpPr>
            <p:cNvPr id="49233" name="TextBox 253"/>
            <p:cNvSpPr txBox="1">
              <a:spLocks noChangeArrowheads="1"/>
            </p:cNvSpPr>
            <p:nvPr/>
          </p:nvSpPr>
          <p:spPr bwMode="auto">
            <a:xfrm>
              <a:off x="849631" y="3314272"/>
              <a:ext cx="442941" cy="270739"/>
            </a:xfrm>
            <a:prstGeom prst="rect">
              <a:avLst/>
            </a:prstGeom>
            <a:noFill/>
            <a:ln w="9525">
              <a:noFill/>
              <a:miter lim="800000"/>
              <a:headEnd/>
              <a:tailEnd/>
            </a:ln>
          </p:spPr>
          <p:txBody>
            <a:bodyPr wrap="none">
              <a:spAutoFit/>
            </a:bodyPr>
            <a:lstStyle/>
            <a:p>
              <a:pPr defTabSz="455294"/>
              <a:r>
                <a:rPr lang="en-US" sz="1000" b="1" dirty="0">
                  <a:solidFill>
                    <a:srgbClr val="000000"/>
                  </a:solidFill>
                </a:rPr>
                <a:t>10</a:t>
              </a:r>
              <a:r>
                <a:rPr lang="en-US" sz="1000" b="1" baseline="30000" dirty="0">
                  <a:solidFill>
                    <a:srgbClr val="000000"/>
                  </a:solidFill>
                </a:rPr>
                <a:t>-5</a:t>
              </a:r>
              <a:endParaRPr lang="en-US" sz="1000" b="1" dirty="0">
                <a:solidFill>
                  <a:srgbClr val="000000"/>
                </a:solidFill>
              </a:endParaRPr>
            </a:p>
          </p:txBody>
        </p:sp>
        <p:sp>
          <p:nvSpPr>
            <p:cNvPr id="49234" name="TextBox 254"/>
            <p:cNvSpPr txBox="1">
              <a:spLocks noChangeArrowheads="1"/>
            </p:cNvSpPr>
            <p:nvPr/>
          </p:nvSpPr>
          <p:spPr bwMode="auto">
            <a:xfrm>
              <a:off x="849631" y="2503588"/>
              <a:ext cx="442941" cy="270739"/>
            </a:xfrm>
            <a:prstGeom prst="rect">
              <a:avLst/>
            </a:prstGeom>
            <a:noFill/>
            <a:ln w="9525">
              <a:noFill/>
              <a:miter lim="800000"/>
              <a:headEnd/>
              <a:tailEnd/>
            </a:ln>
          </p:spPr>
          <p:txBody>
            <a:bodyPr wrap="none">
              <a:spAutoFit/>
            </a:bodyPr>
            <a:lstStyle/>
            <a:p>
              <a:pPr defTabSz="455294"/>
              <a:r>
                <a:rPr lang="en-US" sz="1000" b="1" dirty="0">
                  <a:solidFill>
                    <a:srgbClr val="000000"/>
                  </a:solidFill>
                </a:rPr>
                <a:t>10</a:t>
              </a:r>
              <a:r>
                <a:rPr lang="en-US" sz="1000" b="1" baseline="30000" dirty="0">
                  <a:solidFill>
                    <a:srgbClr val="000000"/>
                  </a:solidFill>
                </a:rPr>
                <a:t>-3</a:t>
              </a:r>
              <a:endParaRPr lang="en-US" sz="1000" b="1" dirty="0">
                <a:solidFill>
                  <a:srgbClr val="000000"/>
                </a:solidFill>
              </a:endParaRPr>
            </a:p>
          </p:txBody>
        </p:sp>
        <p:sp>
          <p:nvSpPr>
            <p:cNvPr id="49235" name="TextBox 255"/>
            <p:cNvSpPr txBox="1">
              <a:spLocks noChangeArrowheads="1"/>
            </p:cNvSpPr>
            <p:nvPr/>
          </p:nvSpPr>
          <p:spPr bwMode="auto">
            <a:xfrm>
              <a:off x="3593255" y="4243494"/>
              <a:ext cx="358303" cy="270739"/>
            </a:xfrm>
            <a:prstGeom prst="rect">
              <a:avLst/>
            </a:prstGeom>
            <a:noFill/>
            <a:ln w="9525">
              <a:noFill/>
              <a:miter lim="800000"/>
              <a:headEnd/>
              <a:tailEnd/>
            </a:ln>
          </p:spPr>
          <p:txBody>
            <a:bodyPr wrap="none">
              <a:spAutoFit/>
            </a:bodyPr>
            <a:lstStyle/>
            <a:p>
              <a:pPr defTabSz="455294"/>
              <a:r>
                <a:rPr lang="en-US" sz="1000" b="1" dirty="0">
                  <a:solidFill>
                    <a:srgbClr val="000000"/>
                  </a:solidFill>
                </a:rPr>
                <a:t>20</a:t>
              </a:r>
            </a:p>
          </p:txBody>
        </p:sp>
        <p:sp>
          <p:nvSpPr>
            <p:cNvPr id="49236" name="TextBox 12"/>
            <p:cNvSpPr txBox="1">
              <a:spLocks noChangeArrowheads="1"/>
            </p:cNvSpPr>
            <p:nvPr/>
          </p:nvSpPr>
          <p:spPr bwMode="auto">
            <a:xfrm>
              <a:off x="3416828" y="3156690"/>
              <a:ext cx="488663" cy="270680"/>
            </a:xfrm>
            <a:prstGeom prst="rect">
              <a:avLst/>
            </a:prstGeom>
            <a:noFill/>
            <a:ln w="9525">
              <a:noFill/>
              <a:miter lim="800000"/>
              <a:headEnd/>
              <a:tailEnd/>
            </a:ln>
          </p:spPr>
          <p:txBody>
            <a:bodyPr wrap="none" lIns="91384" tIns="45693" rIns="91384" bIns="45693">
              <a:spAutoFit/>
            </a:bodyPr>
            <a:lstStyle/>
            <a:p>
              <a:pPr defTabSz="455294"/>
              <a:r>
                <a:rPr lang="en-US" sz="1000" b="1" dirty="0">
                  <a:solidFill>
                    <a:srgbClr val="000000"/>
                  </a:solidFill>
                </a:rPr>
                <a:t>HT</a:t>
              </a:r>
              <a:r>
                <a:rPr lang="en-US" sz="1000" b="1" dirty="0">
                  <a:solidFill>
                    <a:srgbClr val="000000"/>
                  </a:solidFill>
                  <a:sym typeface="Symbol" pitchFamily="18" charset="2"/>
                </a:rPr>
                <a:t> </a:t>
              </a:r>
              <a:endParaRPr lang="en-US" sz="1000" b="1" dirty="0">
                <a:solidFill>
                  <a:srgbClr val="000000"/>
                </a:solidFill>
              </a:endParaRPr>
            </a:p>
          </p:txBody>
        </p:sp>
        <p:sp>
          <p:nvSpPr>
            <p:cNvPr id="49237" name="TextBox 9"/>
            <p:cNvSpPr txBox="1">
              <a:spLocks noChangeArrowheads="1"/>
            </p:cNvSpPr>
            <p:nvPr/>
          </p:nvSpPr>
          <p:spPr bwMode="auto">
            <a:xfrm rot="20619845">
              <a:off x="1822266" y="2241003"/>
              <a:ext cx="608693" cy="270739"/>
            </a:xfrm>
            <a:prstGeom prst="rect">
              <a:avLst/>
            </a:prstGeom>
            <a:noFill/>
            <a:ln w="9525">
              <a:noFill/>
              <a:miter lim="800000"/>
              <a:headEnd/>
              <a:tailEnd/>
            </a:ln>
          </p:spPr>
          <p:txBody>
            <a:bodyPr wrap="none">
              <a:spAutoFit/>
            </a:bodyPr>
            <a:lstStyle/>
            <a:p>
              <a:pPr defTabSz="455294"/>
              <a:r>
                <a:rPr lang="en-US" sz="1000" b="1" dirty="0">
                  <a:solidFill>
                    <a:srgbClr val="8000FF"/>
                  </a:solidFill>
                </a:rPr>
                <a:t>3 </a:t>
              </a:r>
              <a:r>
                <a:rPr lang="en-US" sz="1000" b="1" dirty="0" err="1">
                  <a:solidFill>
                    <a:srgbClr val="8000FF"/>
                  </a:solidFill>
                </a:rPr>
                <a:t>MeV</a:t>
              </a:r>
              <a:endParaRPr lang="en-US" sz="1000" b="1" dirty="0">
                <a:solidFill>
                  <a:srgbClr val="8000FF"/>
                </a:solidFill>
              </a:endParaRPr>
            </a:p>
          </p:txBody>
        </p:sp>
        <p:sp>
          <p:nvSpPr>
            <p:cNvPr id="49238" name="TextBox 12"/>
            <p:cNvSpPr txBox="1">
              <a:spLocks noChangeArrowheads="1"/>
            </p:cNvSpPr>
            <p:nvPr/>
          </p:nvSpPr>
          <p:spPr bwMode="auto">
            <a:xfrm>
              <a:off x="3145684" y="3914668"/>
              <a:ext cx="314097" cy="270680"/>
            </a:xfrm>
            <a:prstGeom prst="rect">
              <a:avLst/>
            </a:prstGeom>
            <a:noFill/>
            <a:ln w="9525">
              <a:noFill/>
              <a:miter lim="800000"/>
              <a:headEnd/>
              <a:tailEnd/>
            </a:ln>
          </p:spPr>
          <p:txBody>
            <a:bodyPr wrap="none" lIns="91384" tIns="45693" rIns="91384" bIns="45693">
              <a:spAutoFit/>
            </a:bodyPr>
            <a:lstStyle/>
            <a:p>
              <a:pPr defTabSz="455294"/>
              <a:r>
                <a:rPr lang="en-US" sz="1000" b="1" dirty="0">
                  <a:solidFill>
                    <a:srgbClr val="FF0000"/>
                  </a:solidFill>
                  <a:sym typeface="Symbol" pitchFamily="18" charset="2"/>
                </a:rPr>
                <a:t></a:t>
              </a:r>
              <a:r>
                <a:rPr lang="en-US" sz="1000" b="1" baseline="-25000" dirty="0">
                  <a:solidFill>
                    <a:srgbClr val="FF0000"/>
                  </a:solidFill>
                  <a:sym typeface="Symbol" pitchFamily="18" charset="2"/>
                </a:rPr>
                <a:t>0</a:t>
              </a:r>
              <a:endParaRPr lang="en-US" sz="1000" b="1" dirty="0">
                <a:solidFill>
                  <a:srgbClr val="FF0000"/>
                </a:solidFill>
              </a:endParaRPr>
            </a:p>
          </p:txBody>
        </p:sp>
        <p:sp>
          <p:nvSpPr>
            <p:cNvPr id="49239" name="TextBox 12"/>
            <p:cNvSpPr txBox="1">
              <a:spLocks noChangeArrowheads="1"/>
            </p:cNvSpPr>
            <p:nvPr/>
          </p:nvSpPr>
          <p:spPr bwMode="auto">
            <a:xfrm>
              <a:off x="2675784" y="3940067"/>
              <a:ext cx="314097" cy="270680"/>
            </a:xfrm>
            <a:prstGeom prst="rect">
              <a:avLst/>
            </a:prstGeom>
            <a:noFill/>
            <a:ln w="9525">
              <a:noFill/>
              <a:miter lim="800000"/>
              <a:headEnd/>
              <a:tailEnd/>
            </a:ln>
          </p:spPr>
          <p:txBody>
            <a:bodyPr wrap="none" lIns="91384" tIns="45693" rIns="91384" bIns="45693">
              <a:spAutoFit/>
            </a:bodyPr>
            <a:lstStyle/>
            <a:p>
              <a:pPr defTabSz="455294"/>
              <a:r>
                <a:rPr lang="en-US" sz="1000" b="1" dirty="0">
                  <a:solidFill>
                    <a:srgbClr val="FF0000"/>
                  </a:solidFill>
                  <a:sym typeface="Symbol" pitchFamily="18" charset="2"/>
                </a:rPr>
                <a:t></a:t>
              </a:r>
              <a:r>
                <a:rPr lang="en-US" sz="1000" b="1" baseline="-25000" dirty="0">
                  <a:solidFill>
                    <a:srgbClr val="FF0000"/>
                  </a:solidFill>
                  <a:sym typeface="Symbol" pitchFamily="18" charset="2"/>
                </a:rPr>
                <a:t>1</a:t>
              </a:r>
              <a:endParaRPr lang="en-US" sz="1000" b="1" dirty="0">
                <a:solidFill>
                  <a:srgbClr val="FF0000"/>
                </a:solidFill>
              </a:endParaRPr>
            </a:p>
          </p:txBody>
        </p:sp>
      </p:grpSp>
      <p:sp>
        <p:nvSpPr>
          <p:cNvPr id="49162" name="Rectangle 208"/>
          <p:cNvSpPr>
            <a:spLocks noChangeArrowheads="1"/>
          </p:cNvSpPr>
          <p:nvPr/>
        </p:nvSpPr>
        <p:spPr bwMode="auto">
          <a:xfrm>
            <a:off x="4695830" y="1528763"/>
            <a:ext cx="3829050" cy="2114550"/>
          </a:xfrm>
          <a:prstGeom prst="rect">
            <a:avLst/>
          </a:prstGeom>
          <a:solidFill>
            <a:schemeClr val="bg2"/>
          </a:solidFill>
          <a:ln w="12700">
            <a:solidFill>
              <a:schemeClr val="tx1"/>
            </a:solidFill>
            <a:miter lim="800000"/>
            <a:headEnd/>
            <a:tailEnd/>
          </a:ln>
        </p:spPr>
        <p:txBody>
          <a:bodyPr wrap="none" lIns="83003" tIns="41503" rIns="83003" bIns="41503" anchor="ctr"/>
          <a:lstStyle/>
          <a:p>
            <a:pPr defTabSz="455294"/>
            <a:endParaRPr lang="en-US" sz="1800" b="1" dirty="0">
              <a:solidFill>
                <a:srgbClr val="000000"/>
              </a:solidFill>
            </a:endParaRPr>
          </a:p>
        </p:txBody>
      </p:sp>
      <p:sp>
        <p:nvSpPr>
          <p:cNvPr id="179" name="Rectangle 178"/>
          <p:cNvSpPr/>
          <p:nvPr/>
        </p:nvSpPr>
        <p:spPr>
          <a:xfrm>
            <a:off x="5408617" y="1743075"/>
            <a:ext cx="2935287" cy="1370013"/>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lIns="83003" tIns="41503" rIns="83003" bIns="41503" anchor="ctr"/>
          <a:lstStyle/>
          <a:p>
            <a:pPr algn="ctr" defTabSz="456515" fontAlgn="auto">
              <a:spcBef>
                <a:spcPts val="0"/>
              </a:spcBef>
              <a:spcAft>
                <a:spcPts val="0"/>
              </a:spcAft>
              <a:defRPr/>
            </a:pPr>
            <a:endParaRPr lang="en-US" sz="1800" dirty="0">
              <a:solidFill>
                <a:prstClr val="white"/>
              </a:solidFill>
            </a:endParaRPr>
          </a:p>
        </p:txBody>
      </p:sp>
      <p:pic>
        <p:nvPicPr>
          <p:cNvPr id="49164" name="Picture 166"/>
          <p:cNvPicPr>
            <a:picLocks noChangeAspect="1"/>
          </p:cNvPicPr>
          <p:nvPr/>
        </p:nvPicPr>
        <p:blipFill>
          <a:blip r:embed="rId4" cstate="print"/>
          <a:srcRect l="12715" t="10452" r="9206" b="6619"/>
          <a:stretch>
            <a:fillRect/>
          </a:stretch>
        </p:blipFill>
        <p:spPr bwMode="auto">
          <a:xfrm>
            <a:off x="5080004" y="1519245"/>
            <a:ext cx="3452813" cy="1747837"/>
          </a:xfrm>
          <a:prstGeom prst="rect">
            <a:avLst/>
          </a:prstGeom>
          <a:noFill/>
          <a:ln w="9525">
            <a:noFill/>
            <a:miter lim="800000"/>
            <a:headEnd/>
            <a:tailEnd/>
          </a:ln>
        </p:spPr>
      </p:pic>
      <p:sp>
        <p:nvSpPr>
          <p:cNvPr id="49165" name="Text Box 207"/>
          <p:cNvSpPr txBox="1">
            <a:spLocks noChangeArrowheads="1"/>
          </p:cNvSpPr>
          <p:nvPr/>
        </p:nvSpPr>
        <p:spPr bwMode="auto">
          <a:xfrm>
            <a:off x="4695830" y="1136654"/>
            <a:ext cx="3829050" cy="416207"/>
          </a:xfrm>
          <a:prstGeom prst="rect">
            <a:avLst/>
          </a:prstGeom>
          <a:solidFill>
            <a:srgbClr val="FFFBCD"/>
          </a:solidFill>
          <a:ln w="12700">
            <a:solidFill>
              <a:schemeClr val="tx1"/>
            </a:solidFill>
            <a:miter lim="800000"/>
            <a:headEnd/>
            <a:tailEnd/>
          </a:ln>
        </p:spPr>
        <p:txBody>
          <a:bodyPr lIns="82993" tIns="41499" rIns="82993" bIns="41499">
            <a:spAutoFit/>
          </a:bodyPr>
          <a:lstStyle/>
          <a:p>
            <a:pPr algn="ctr" defTabSz="455294">
              <a:lnSpc>
                <a:spcPct val="120000"/>
              </a:lnSpc>
              <a:spcBef>
                <a:spcPct val="50000"/>
              </a:spcBef>
            </a:pPr>
            <a:r>
              <a:rPr lang="en-US" sz="1800" b="1" dirty="0">
                <a:solidFill>
                  <a:srgbClr val="000000"/>
                </a:solidFill>
              </a:rPr>
              <a:t>DT Exploding Pusher Data</a:t>
            </a:r>
          </a:p>
        </p:txBody>
      </p:sp>
      <p:sp>
        <p:nvSpPr>
          <p:cNvPr id="49166" name="Rectangle 98"/>
          <p:cNvSpPr>
            <a:spLocks noChangeArrowheads="1"/>
          </p:cNvSpPr>
          <p:nvPr/>
        </p:nvSpPr>
        <p:spPr bwMode="auto">
          <a:xfrm>
            <a:off x="7739063" y="3302007"/>
            <a:ext cx="857250" cy="322263"/>
          </a:xfrm>
          <a:prstGeom prst="rect">
            <a:avLst/>
          </a:prstGeom>
          <a:noFill/>
          <a:ln w="9525">
            <a:noFill/>
            <a:miter lim="800000"/>
            <a:headEnd/>
            <a:tailEnd/>
          </a:ln>
        </p:spPr>
        <p:txBody>
          <a:bodyPr wrap="none" lIns="83003" tIns="41503" rIns="83003" bIns="41503">
            <a:spAutoFit/>
          </a:bodyPr>
          <a:lstStyle/>
          <a:p>
            <a:pPr defTabSz="410876"/>
            <a:r>
              <a:rPr lang="en-US" sz="1500" b="1" dirty="0">
                <a:solidFill>
                  <a:srgbClr val="00B050"/>
                </a:solidFill>
              </a:rPr>
              <a:t>No CO</a:t>
            </a:r>
            <a:r>
              <a:rPr lang="en-US" sz="1500" b="1" baseline="-25000" dirty="0">
                <a:solidFill>
                  <a:srgbClr val="00B050"/>
                </a:solidFill>
              </a:rPr>
              <a:t>2</a:t>
            </a:r>
            <a:endParaRPr lang="en-US" sz="900" b="1" baseline="-25000" dirty="0">
              <a:solidFill>
                <a:srgbClr val="000000"/>
              </a:solidFill>
            </a:endParaRPr>
          </a:p>
        </p:txBody>
      </p:sp>
      <p:cxnSp>
        <p:nvCxnSpPr>
          <p:cNvPr id="49167" name="Straight Arrow Connector 100"/>
          <p:cNvCxnSpPr>
            <a:cxnSpLocks noChangeShapeType="1"/>
          </p:cNvCxnSpPr>
          <p:nvPr/>
        </p:nvCxnSpPr>
        <p:spPr bwMode="auto">
          <a:xfrm rot="16200000" flipV="1">
            <a:off x="7710488" y="3117850"/>
            <a:ext cx="279400" cy="247650"/>
          </a:xfrm>
          <a:prstGeom prst="straightConnector1">
            <a:avLst/>
          </a:prstGeom>
          <a:noFill/>
          <a:ln w="25400">
            <a:solidFill>
              <a:srgbClr val="00B050"/>
            </a:solidFill>
            <a:round/>
            <a:headEnd/>
            <a:tailEnd type="triangle" w="med" len="lg"/>
          </a:ln>
        </p:spPr>
      </p:cxnSp>
      <p:sp>
        <p:nvSpPr>
          <p:cNvPr id="49168" name="TextBox 111"/>
          <p:cNvSpPr txBox="1">
            <a:spLocks noChangeArrowheads="1"/>
          </p:cNvSpPr>
          <p:nvPr/>
        </p:nvSpPr>
        <p:spPr bwMode="auto">
          <a:xfrm>
            <a:off x="7045332" y="1519238"/>
            <a:ext cx="741363" cy="254000"/>
          </a:xfrm>
          <a:prstGeom prst="rect">
            <a:avLst/>
          </a:prstGeom>
          <a:noFill/>
          <a:ln w="9525">
            <a:noFill/>
            <a:miter lim="800000"/>
            <a:headEnd/>
            <a:tailEnd/>
          </a:ln>
        </p:spPr>
        <p:txBody>
          <a:bodyPr wrap="none" lIns="83003" tIns="41503" rIns="83003" bIns="41503">
            <a:spAutoFit/>
          </a:bodyPr>
          <a:lstStyle/>
          <a:p>
            <a:pPr defTabSz="455294"/>
            <a:r>
              <a:rPr lang="en-US" sz="1100" b="1" dirty="0">
                <a:solidFill>
                  <a:srgbClr val="C00000"/>
                </a:solidFill>
              </a:rPr>
              <a:t>N101212</a:t>
            </a:r>
            <a:endParaRPr lang="en-US" b="1" dirty="0">
              <a:solidFill>
                <a:srgbClr val="C00000"/>
              </a:solidFill>
            </a:endParaRPr>
          </a:p>
        </p:txBody>
      </p:sp>
      <p:sp>
        <p:nvSpPr>
          <p:cNvPr id="49169" name="TextBox 327"/>
          <p:cNvSpPr txBox="1">
            <a:spLocks noChangeArrowheads="1"/>
          </p:cNvSpPr>
          <p:nvPr/>
        </p:nvSpPr>
        <p:spPr bwMode="auto">
          <a:xfrm rot="16200000">
            <a:off x="6665913" y="2351046"/>
            <a:ext cx="1054100" cy="422371"/>
          </a:xfrm>
          <a:prstGeom prst="rect">
            <a:avLst/>
          </a:prstGeom>
          <a:noFill/>
          <a:ln w="9525">
            <a:noFill/>
            <a:miter lim="800000"/>
            <a:headEnd/>
            <a:tailEnd/>
          </a:ln>
        </p:spPr>
        <p:txBody>
          <a:bodyPr lIns="83003" tIns="41503" rIns="83003" bIns="41503">
            <a:spAutoFit/>
          </a:bodyPr>
          <a:lstStyle/>
          <a:p>
            <a:pPr defTabSz="455294"/>
            <a:r>
              <a:rPr lang="en-US" sz="1100" b="1" dirty="0" err="1">
                <a:solidFill>
                  <a:srgbClr val="C00000"/>
                </a:solidFill>
              </a:rPr>
              <a:t>Deconvolved</a:t>
            </a:r>
            <a:r>
              <a:rPr lang="en-US" sz="1100" b="1" dirty="0">
                <a:solidFill>
                  <a:srgbClr val="C00000"/>
                </a:solidFill>
              </a:rPr>
              <a:t> Gaussian Fit</a:t>
            </a:r>
          </a:p>
        </p:txBody>
      </p:sp>
      <p:sp>
        <p:nvSpPr>
          <p:cNvPr id="49170" name="TextBox 331"/>
          <p:cNvSpPr txBox="1">
            <a:spLocks noChangeArrowheads="1"/>
          </p:cNvSpPr>
          <p:nvPr/>
        </p:nvSpPr>
        <p:spPr bwMode="auto">
          <a:xfrm rot="16200000">
            <a:off x="5015707" y="2031207"/>
            <a:ext cx="1892300" cy="255587"/>
          </a:xfrm>
          <a:prstGeom prst="rect">
            <a:avLst/>
          </a:prstGeom>
          <a:noFill/>
          <a:ln w="9525">
            <a:noFill/>
            <a:miter lim="800000"/>
            <a:headEnd/>
            <a:tailEnd/>
          </a:ln>
        </p:spPr>
        <p:txBody>
          <a:bodyPr lIns="83003" tIns="41503" rIns="83003" bIns="41503">
            <a:spAutoFit/>
          </a:bodyPr>
          <a:lstStyle/>
          <a:p>
            <a:pPr defTabSz="455294"/>
            <a:r>
              <a:rPr lang="en-US" sz="1100" b="1" dirty="0">
                <a:solidFill>
                  <a:srgbClr val="283EE4"/>
                </a:solidFill>
              </a:rPr>
              <a:t>Timing Shot Fit </a:t>
            </a:r>
            <a:endParaRPr lang="en-US" sz="1000" b="1" dirty="0">
              <a:solidFill>
                <a:srgbClr val="283EE4"/>
              </a:solidFill>
            </a:endParaRPr>
          </a:p>
        </p:txBody>
      </p:sp>
      <p:cxnSp>
        <p:nvCxnSpPr>
          <p:cNvPr id="344" name="Straight Arrow Connector 343"/>
          <p:cNvCxnSpPr>
            <a:cxnSpLocks noChangeShapeType="1"/>
          </p:cNvCxnSpPr>
          <p:nvPr/>
        </p:nvCxnSpPr>
        <p:spPr bwMode="auto">
          <a:xfrm>
            <a:off x="6135695" y="1944688"/>
            <a:ext cx="1328737" cy="0"/>
          </a:xfrm>
          <a:prstGeom prst="straightConnector1">
            <a:avLst/>
          </a:prstGeom>
          <a:noFill/>
          <a:ln w="9525">
            <a:solidFill>
              <a:schemeClr val="tx1"/>
            </a:solidFill>
            <a:round/>
            <a:headEnd type="triangle" w="med" len="lg"/>
            <a:tailEnd type="triangle" w="med" len="lg"/>
          </a:ln>
          <a:effectLst>
            <a:outerShdw blurRad="63500" dist="20000" dir="5400000" rotWithShape="0">
              <a:srgbClr val="000000">
                <a:alpha val="37999"/>
              </a:srgbClr>
            </a:outerShdw>
          </a:effectLst>
        </p:spPr>
      </p:cxnSp>
      <p:sp>
        <p:nvSpPr>
          <p:cNvPr id="49172" name="TextBox 341"/>
          <p:cNvSpPr txBox="1">
            <a:spLocks noChangeArrowheads="1"/>
          </p:cNvSpPr>
          <p:nvPr/>
        </p:nvSpPr>
        <p:spPr bwMode="auto">
          <a:xfrm>
            <a:off x="6275388" y="1903418"/>
            <a:ext cx="842962" cy="250825"/>
          </a:xfrm>
          <a:prstGeom prst="rect">
            <a:avLst/>
          </a:prstGeom>
          <a:noFill/>
          <a:ln w="9525">
            <a:noFill/>
            <a:miter lim="800000"/>
            <a:headEnd/>
            <a:tailEnd/>
          </a:ln>
        </p:spPr>
        <p:txBody>
          <a:bodyPr wrap="none" lIns="83003" tIns="41503" rIns="83003" bIns="41503">
            <a:spAutoFit/>
          </a:bodyPr>
          <a:lstStyle/>
          <a:p>
            <a:pPr defTabSz="455294"/>
            <a:r>
              <a:rPr lang="en-US" sz="1100" b="1" dirty="0">
                <a:solidFill>
                  <a:srgbClr val="000000"/>
                </a:solidFill>
              </a:rPr>
              <a:t>Bang time</a:t>
            </a:r>
          </a:p>
        </p:txBody>
      </p:sp>
      <p:sp>
        <p:nvSpPr>
          <p:cNvPr id="49173" name="TextBox 341"/>
          <p:cNvSpPr txBox="1">
            <a:spLocks noChangeArrowheads="1"/>
          </p:cNvSpPr>
          <p:nvPr/>
        </p:nvSpPr>
        <p:spPr bwMode="auto">
          <a:xfrm>
            <a:off x="7600950" y="2262188"/>
            <a:ext cx="704850" cy="419100"/>
          </a:xfrm>
          <a:prstGeom prst="rect">
            <a:avLst/>
          </a:prstGeom>
          <a:noFill/>
          <a:ln w="9525">
            <a:noFill/>
            <a:miter lim="800000"/>
            <a:headEnd/>
            <a:tailEnd/>
          </a:ln>
        </p:spPr>
        <p:txBody>
          <a:bodyPr lIns="83003" tIns="41503" rIns="83003" bIns="41503">
            <a:spAutoFit/>
          </a:bodyPr>
          <a:lstStyle/>
          <a:p>
            <a:pPr defTabSz="455294"/>
            <a:r>
              <a:rPr lang="en-US" sz="1100" b="1" dirty="0">
                <a:solidFill>
                  <a:srgbClr val="000000"/>
                </a:solidFill>
              </a:rPr>
              <a:t>Burn width</a:t>
            </a:r>
          </a:p>
        </p:txBody>
      </p:sp>
      <p:sp>
        <p:nvSpPr>
          <p:cNvPr id="49174" name="TextBox 147"/>
          <p:cNvSpPr txBox="1">
            <a:spLocks noChangeArrowheads="1"/>
          </p:cNvSpPr>
          <p:nvPr/>
        </p:nvSpPr>
        <p:spPr bwMode="auto">
          <a:xfrm>
            <a:off x="7572379" y="1849441"/>
            <a:ext cx="525097" cy="330038"/>
          </a:xfrm>
          <a:prstGeom prst="rect">
            <a:avLst/>
          </a:prstGeom>
          <a:noFill/>
          <a:ln w="9525">
            <a:noFill/>
            <a:miter lim="800000"/>
            <a:headEnd/>
            <a:tailEnd/>
          </a:ln>
        </p:spPr>
        <p:txBody>
          <a:bodyPr wrap="none" lIns="83003" tIns="41503" rIns="83003" bIns="41503">
            <a:spAutoFit/>
          </a:bodyPr>
          <a:lstStyle/>
          <a:p>
            <a:pPr defTabSz="455294"/>
            <a:r>
              <a:rPr lang="en-US" sz="1600" b="1" dirty="0">
                <a:solidFill>
                  <a:srgbClr val="C00000"/>
                </a:solidFill>
              </a:rPr>
              <a:t>DT</a:t>
            </a:r>
            <a:r>
              <a:rPr lang="en-US" sz="1600" b="1" dirty="0">
                <a:solidFill>
                  <a:srgbClr val="C00000"/>
                </a:solidFill>
                <a:sym typeface="Symbol" pitchFamily="18" charset="2"/>
              </a:rPr>
              <a:t></a:t>
            </a:r>
          </a:p>
        </p:txBody>
      </p:sp>
      <p:sp>
        <p:nvSpPr>
          <p:cNvPr id="49175" name="TextBox 167"/>
          <p:cNvSpPr txBox="1">
            <a:spLocks noChangeArrowheads="1"/>
          </p:cNvSpPr>
          <p:nvPr/>
        </p:nvSpPr>
        <p:spPr bwMode="auto">
          <a:xfrm>
            <a:off x="5183188" y="2952750"/>
            <a:ext cx="266700" cy="300038"/>
          </a:xfrm>
          <a:prstGeom prst="rect">
            <a:avLst/>
          </a:prstGeom>
          <a:noFill/>
          <a:ln w="9525">
            <a:noFill/>
            <a:miter lim="800000"/>
            <a:headEnd/>
            <a:tailEnd/>
          </a:ln>
        </p:spPr>
        <p:txBody>
          <a:bodyPr wrap="none" lIns="83003" tIns="41503" rIns="83003" bIns="41503">
            <a:spAutoFit/>
          </a:bodyPr>
          <a:lstStyle/>
          <a:p>
            <a:pPr defTabSz="455294"/>
            <a:r>
              <a:rPr lang="en-US" b="1" dirty="0">
                <a:solidFill>
                  <a:srgbClr val="000000"/>
                </a:solidFill>
              </a:rPr>
              <a:t>0</a:t>
            </a:r>
          </a:p>
        </p:txBody>
      </p:sp>
      <p:sp>
        <p:nvSpPr>
          <p:cNvPr id="49176" name="TextBox 168"/>
          <p:cNvSpPr txBox="1">
            <a:spLocks noChangeArrowheads="1"/>
          </p:cNvSpPr>
          <p:nvPr/>
        </p:nvSpPr>
        <p:spPr bwMode="auto">
          <a:xfrm rot="16200000">
            <a:off x="4057650" y="2357440"/>
            <a:ext cx="1562100" cy="298450"/>
          </a:xfrm>
          <a:prstGeom prst="rect">
            <a:avLst/>
          </a:prstGeom>
          <a:noFill/>
          <a:ln w="9525">
            <a:noFill/>
            <a:miter lim="800000"/>
            <a:headEnd/>
            <a:tailEnd/>
          </a:ln>
        </p:spPr>
        <p:txBody>
          <a:bodyPr wrap="none" lIns="83003" tIns="41503" rIns="83003" bIns="41503">
            <a:spAutoFit/>
          </a:bodyPr>
          <a:lstStyle/>
          <a:p>
            <a:pPr defTabSz="455294"/>
            <a:r>
              <a:rPr lang="en-US" b="1" dirty="0">
                <a:solidFill>
                  <a:srgbClr val="C00000"/>
                </a:solidFill>
                <a:ea typeface="Symbol" pitchFamily="18" charset="2"/>
                <a:cs typeface="Symbol" pitchFamily="18" charset="2"/>
              </a:rPr>
              <a:t>Yield Rate (n/ns)</a:t>
            </a:r>
            <a:endParaRPr lang="en-US" b="1" dirty="0">
              <a:solidFill>
                <a:srgbClr val="C00000"/>
              </a:solidFill>
            </a:endParaRPr>
          </a:p>
        </p:txBody>
      </p:sp>
      <p:sp>
        <p:nvSpPr>
          <p:cNvPr id="49177" name="TextBox 169"/>
          <p:cNvSpPr txBox="1">
            <a:spLocks noChangeArrowheads="1"/>
          </p:cNvSpPr>
          <p:nvPr/>
        </p:nvSpPr>
        <p:spPr bwMode="auto">
          <a:xfrm>
            <a:off x="6008688" y="3073400"/>
            <a:ext cx="268287" cy="300038"/>
          </a:xfrm>
          <a:prstGeom prst="rect">
            <a:avLst/>
          </a:prstGeom>
          <a:noFill/>
          <a:ln w="9525">
            <a:noFill/>
            <a:miter lim="800000"/>
            <a:headEnd/>
            <a:tailEnd/>
          </a:ln>
        </p:spPr>
        <p:txBody>
          <a:bodyPr wrap="none" lIns="83003" tIns="41503" rIns="83003" bIns="41503">
            <a:spAutoFit/>
          </a:bodyPr>
          <a:lstStyle/>
          <a:p>
            <a:pPr defTabSz="455294"/>
            <a:r>
              <a:rPr lang="en-US" b="1" dirty="0">
                <a:solidFill>
                  <a:srgbClr val="283EE4"/>
                </a:solidFill>
              </a:rPr>
              <a:t>0</a:t>
            </a:r>
          </a:p>
        </p:txBody>
      </p:sp>
      <p:sp>
        <p:nvSpPr>
          <p:cNvPr id="49178" name="TextBox 170"/>
          <p:cNvSpPr txBox="1">
            <a:spLocks noChangeArrowheads="1"/>
          </p:cNvSpPr>
          <p:nvPr/>
        </p:nvSpPr>
        <p:spPr bwMode="auto">
          <a:xfrm>
            <a:off x="4864101" y="2041525"/>
            <a:ext cx="649288" cy="300038"/>
          </a:xfrm>
          <a:prstGeom prst="rect">
            <a:avLst/>
          </a:prstGeom>
          <a:noFill/>
          <a:ln w="9525">
            <a:noFill/>
            <a:miter lim="800000"/>
            <a:headEnd/>
            <a:tailEnd/>
          </a:ln>
        </p:spPr>
        <p:txBody>
          <a:bodyPr wrap="none" lIns="83003" tIns="41503" rIns="83003" bIns="41503">
            <a:spAutoFit/>
          </a:bodyPr>
          <a:lstStyle/>
          <a:p>
            <a:pPr defTabSz="455294"/>
            <a:r>
              <a:rPr lang="en-US" b="1" dirty="0">
                <a:solidFill>
                  <a:srgbClr val="000000"/>
                </a:solidFill>
              </a:rPr>
              <a:t>5 10</a:t>
            </a:r>
            <a:r>
              <a:rPr lang="en-US" b="1" baseline="30000" dirty="0">
                <a:solidFill>
                  <a:srgbClr val="000000"/>
                </a:solidFill>
              </a:rPr>
              <a:t>14</a:t>
            </a:r>
            <a:endParaRPr lang="en-US" b="1" dirty="0">
              <a:solidFill>
                <a:srgbClr val="000000"/>
              </a:solidFill>
            </a:endParaRPr>
          </a:p>
        </p:txBody>
      </p:sp>
      <p:sp>
        <p:nvSpPr>
          <p:cNvPr id="49179" name="TextBox 172"/>
          <p:cNvSpPr txBox="1">
            <a:spLocks noChangeArrowheads="1"/>
          </p:cNvSpPr>
          <p:nvPr/>
        </p:nvSpPr>
        <p:spPr bwMode="auto">
          <a:xfrm>
            <a:off x="6715125" y="3073400"/>
            <a:ext cx="266700" cy="300038"/>
          </a:xfrm>
          <a:prstGeom prst="rect">
            <a:avLst/>
          </a:prstGeom>
          <a:noFill/>
          <a:ln w="9525">
            <a:noFill/>
            <a:miter lim="800000"/>
            <a:headEnd/>
            <a:tailEnd/>
          </a:ln>
        </p:spPr>
        <p:txBody>
          <a:bodyPr wrap="none" lIns="83003" tIns="41503" rIns="83003" bIns="41503">
            <a:spAutoFit/>
          </a:bodyPr>
          <a:lstStyle/>
          <a:p>
            <a:pPr defTabSz="455294"/>
            <a:r>
              <a:rPr lang="en-US" b="1" dirty="0">
                <a:solidFill>
                  <a:srgbClr val="000000"/>
                </a:solidFill>
              </a:rPr>
              <a:t>1</a:t>
            </a:r>
          </a:p>
        </p:txBody>
      </p:sp>
      <p:sp>
        <p:nvSpPr>
          <p:cNvPr id="49180" name="TextBox 173"/>
          <p:cNvSpPr txBox="1">
            <a:spLocks noChangeArrowheads="1"/>
          </p:cNvSpPr>
          <p:nvPr/>
        </p:nvSpPr>
        <p:spPr bwMode="auto">
          <a:xfrm>
            <a:off x="7467600" y="3073400"/>
            <a:ext cx="266700" cy="300038"/>
          </a:xfrm>
          <a:prstGeom prst="rect">
            <a:avLst/>
          </a:prstGeom>
          <a:noFill/>
          <a:ln w="9525">
            <a:noFill/>
            <a:miter lim="800000"/>
            <a:headEnd/>
            <a:tailEnd/>
          </a:ln>
        </p:spPr>
        <p:txBody>
          <a:bodyPr wrap="none" lIns="83003" tIns="41503" rIns="83003" bIns="41503">
            <a:spAutoFit/>
          </a:bodyPr>
          <a:lstStyle/>
          <a:p>
            <a:pPr defTabSz="455294"/>
            <a:r>
              <a:rPr lang="en-US" b="1" dirty="0">
                <a:solidFill>
                  <a:srgbClr val="000000"/>
                </a:solidFill>
              </a:rPr>
              <a:t>2</a:t>
            </a:r>
          </a:p>
        </p:txBody>
      </p:sp>
      <p:sp>
        <p:nvSpPr>
          <p:cNvPr id="49181" name="TextBox 174"/>
          <p:cNvSpPr txBox="1">
            <a:spLocks noChangeArrowheads="1"/>
          </p:cNvSpPr>
          <p:nvPr/>
        </p:nvSpPr>
        <p:spPr bwMode="auto">
          <a:xfrm>
            <a:off x="8216901" y="3073400"/>
            <a:ext cx="268288" cy="300038"/>
          </a:xfrm>
          <a:prstGeom prst="rect">
            <a:avLst/>
          </a:prstGeom>
          <a:noFill/>
          <a:ln w="9525">
            <a:noFill/>
            <a:miter lim="800000"/>
            <a:headEnd/>
            <a:tailEnd/>
          </a:ln>
        </p:spPr>
        <p:txBody>
          <a:bodyPr wrap="none" lIns="83003" tIns="41503" rIns="83003" bIns="41503">
            <a:spAutoFit/>
          </a:bodyPr>
          <a:lstStyle/>
          <a:p>
            <a:pPr defTabSz="455294"/>
            <a:r>
              <a:rPr lang="en-US" b="1" dirty="0">
                <a:solidFill>
                  <a:srgbClr val="000000"/>
                </a:solidFill>
              </a:rPr>
              <a:t>3</a:t>
            </a:r>
          </a:p>
        </p:txBody>
      </p:sp>
      <p:sp>
        <p:nvSpPr>
          <p:cNvPr id="49182" name="TextBox 175"/>
          <p:cNvSpPr txBox="1">
            <a:spLocks noChangeArrowheads="1"/>
          </p:cNvSpPr>
          <p:nvPr/>
        </p:nvSpPr>
        <p:spPr bwMode="auto">
          <a:xfrm>
            <a:off x="5259395" y="3073400"/>
            <a:ext cx="325437" cy="300038"/>
          </a:xfrm>
          <a:prstGeom prst="rect">
            <a:avLst/>
          </a:prstGeom>
          <a:noFill/>
          <a:ln w="9525">
            <a:noFill/>
            <a:miter lim="800000"/>
            <a:headEnd/>
            <a:tailEnd/>
          </a:ln>
        </p:spPr>
        <p:txBody>
          <a:bodyPr wrap="none" lIns="83003" tIns="41503" rIns="83003" bIns="41503">
            <a:spAutoFit/>
          </a:bodyPr>
          <a:lstStyle/>
          <a:p>
            <a:pPr defTabSz="455294"/>
            <a:r>
              <a:rPr lang="en-US" b="1" dirty="0">
                <a:solidFill>
                  <a:srgbClr val="000000"/>
                </a:solidFill>
              </a:rPr>
              <a:t>-1</a:t>
            </a:r>
          </a:p>
        </p:txBody>
      </p:sp>
      <p:sp>
        <p:nvSpPr>
          <p:cNvPr id="49183" name="TextBox 176"/>
          <p:cNvSpPr txBox="1">
            <a:spLocks noChangeArrowheads="1"/>
          </p:cNvSpPr>
          <p:nvPr/>
        </p:nvSpPr>
        <p:spPr bwMode="auto">
          <a:xfrm>
            <a:off x="6380170" y="3305175"/>
            <a:ext cx="960437" cy="298450"/>
          </a:xfrm>
          <a:prstGeom prst="rect">
            <a:avLst/>
          </a:prstGeom>
          <a:noFill/>
          <a:ln w="9525">
            <a:noFill/>
            <a:miter lim="800000"/>
            <a:headEnd/>
            <a:tailEnd/>
          </a:ln>
        </p:spPr>
        <p:txBody>
          <a:bodyPr wrap="none" lIns="83003" tIns="41503" rIns="83003" bIns="41503">
            <a:spAutoFit/>
          </a:bodyPr>
          <a:lstStyle/>
          <a:p>
            <a:pPr defTabSz="455294"/>
            <a:r>
              <a:rPr lang="en-US" b="1" dirty="0">
                <a:solidFill>
                  <a:srgbClr val="000000"/>
                </a:solidFill>
                <a:ea typeface="Symbol" pitchFamily="18" charset="2"/>
                <a:cs typeface="Symbol" pitchFamily="18" charset="2"/>
              </a:rPr>
              <a:t>Time (ns)</a:t>
            </a:r>
            <a:endParaRPr lang="en-US" b="1" dirty="0">
              <a:solidFill>
                <a:srgbClr val="000000"/>
              </a:solidFill>
            </a:endParaRPr>
          </a:p>
        </p:txBody>
      </p:sp>
      <p:cxnSp>
        <p:nvCxnSpPr>
          <p:cNvPr id="182" name="Straight Connector 181"/>
          <p:cNvCxnSpPr/>
          <p:nvPr/>
        </p:nvCxnSpPr>
        <p:spPr>
          <a:xfrm rot="5400000">
            <a:off x="5795963" y="2095500"/>
            <a:ext cx="681038" cy="1587"/>
          </a:xfrm>
          <a:prstGeom prst="line">
            <a:avLst/>
          </a:prstGeom>
          <a:ln w="6350" cap="flat" cmpd="sng" algn="ctr">
            <a:solidFill>
              <a:srgbClr val="0000FF"/>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63" name="Straight Connector 262"/>
          <p:cNvCxnSpPr/>
          <p:nvPr/>
        </p:nvCxnSpPr>
        <p:spPr>
          <a:xfrm rot="5400000">
            <a:off x="7096919" y="2058194"/>
            <a:ext cx="681038" cy="0"/>
          </a:xfrm>
          <a:prstGeom prst="line">
            <a:avLst/>
          </a:prstGeom>
          <a:ln w="6350" cap="flat" cmpd="sng" algn="ctr">
            <a:solidFill>
              <a:srgbClr val="C00000"/>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65" name="Straight Arrow Connector 264"/>
          <p:cNvCxnSpPr/>
          <p:nvPr/>
        </p:nvCxnSpPr>
        <p:spPr>
          <a:xfrm flipV="1">
            <a:off x="7361238" y="2473325"/>
            <a:ext cx="169862" cy="0"/>
          </a:xfrm>
          <a:prstGeom prst="straightConnector1">
            <a:avLst/>
          </a:prstGeom>
          <a:ln w="12700">
            <a:solidFill>
              <a:schemeClr val="tx1"/>
            </a:solidFill>
            <a:headEnd type="arrow" w="sm" len="sm"/>
            <a:tailEnd type="arrow" w="sm" len="sm"/>
          </a:ln>
          <a:effectLst/>
        </p:spPr>
        <p:style>
          <a:lnRef idx="2">
            <a:schemeClr val="accent1"/>
          </a:lnRef>
          <a:fillRef idx="0">
            <a:schemeClr val="accent1"/>
          </a:fillRef>
          <a:effectRef idx="1">
            <a:schemeClr val="accent1"/>
          </a:effectRef>
          <a:fontRef idx="minor">
            <a:schemeClr val="tx1"/>
          </a:fontRef>
        </p:style>
      </p:cxnSp>
      <p:sp>
        <p:nvSpPr>
          <p:cNvPr id="49187" name="TextBox 266"/>
          <p:cNvSpPr txBox="1">
            <a:spLocks noChangeArrowheads="1"/>
          </p:cNvSpPr>
          <p:nvPr/>
        </p:nvSpPr>
        <p:spPr bwMode="auto">
          <a:xfrm>
            <a:off x="7745418" y="2767013"/>
            <a:ext cx="454025" cy="252412"/>
          </a:xfrm>
          <a:prstGeom prst="rect">
            <a:avLst/>
          </a:prstGeom>
          <a:noFill/>
          <a:ln w="9525">
            <a:noFill/>
            <a:miter lim="800000"/>
            <a:headEnd/>
            <a:tailEnd/>
          </a:ln>
        </p:spPr>
        <p:txBody>
          <a:bodyPr wrap="none" lIns="83003" tIns="41503" rIns="83003" bIns="41503">
            <a:spAutoFit/>
          </a:bodyPr>
          <a:lstStyle/>
          <a:p>
            <a:pPr defTabSz="455294"/>
            <a:r>
              <a:rPr lang="en-US" sz="1100" dirty="0">
                <a:solidFill>
                  <a:srgbClr val="EDD1D4"/>
                </a:solidFill>
              </a:rPr>
              <a:t>Raw</a:t>
            </a:r>
          </a:p>
        </p:txBody>
      </p:sp>
      <p:grpSp>
        <p:nvGrpSpPr>
          <p:cNvPr id="49188" name="Group 350"/>
          <p:cNvGrpSpPr>
            <a:grpSpLocks/>
          </p:cNvGrpSpPr>
          <p:nvPr/>
        </p:nvGrpSpPr>
        <p:grpSpPr bwMode="auto">
          <a:xfrm>
            <a:off x="4611688" y="3754445"/>
            <a:ext cx="3911600" cy="2687637"/>
            <a:chOff x="5122343" y="1590102"/>
            <a:chExt cx="4304584" cy="2956498"/>
          </a:xfrm>
        </p:grpSpPr>
        <p:sp>
          <p:nvSpPr>
            <p:cNvPr id="49195" name="Rectangle 93"/>
            <p:cNvSpPr>
              <a:spLocks noChangeArrowheads="1"/>
            </p:cNvSpPr>
            <p:nvPr/>
          </p:nvSpPr>
          <p:spPr bwMode="auto">
            <a:xfrm>
              <a:off x="5228168" y="1617133"/>
              <a:ext cx="4195763" cy="2387577"/>
            </a:xfrm>
            <a:prstGeom prst="rect">
              <a:avLst/>
            </a:prstGeom>
            <a:solidFill>
              <a:schemeClr val="bg2"/>
            </a:solidFill>
            <a:ln w="12700">
              <a:solidFill>
                <a:schemeClr val="tx1"/>
              </a:solidFill>
              <a:miter lim="800000"/>
              <a:headEnd/>
              <a:tailEnd/>
            </a:ln>
          </p:spPr>
          <p:txBody>
            <a:bodyPr wrap="none" anchor="ctr"/>
            <a:lstStyle/>
            <a:p>
              <a:pPr defTabSz="455294"/>
              <a:endParaRPr lang="en-US" sz="1800" b="1" dirty="0">
                <a:solidFill>
                  <a:srgbClr val="000000"/>
                </a:solidFill>
              </a:endParaRPr>
            </a:p>
          </p:txBody>
        </p:sp>
        <p:sp>
          <p:nvSpPr>
            <p:cNvPr id="353" name="Rectangle 352"/>
            <p:cNvSpPr/>
            <p:nvPr/>
          </p:nvSpPr>
          <p:spPr>
            <a:xfrm>
              <a:off x="6081440" y="2082561"/>
              <a:ext cx="3190004" cy="1557706"/>
            </a:xfrm>
            <a:prstGeom prst="rect">
              <a:avLst/>
            </a:prstGeom>
            <a:solidFill>
              <a:srgbClr val="FFFFFF"/>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6515" fontAlgn="auto">
                <a:spcBef>
                  <a:spcPts val="0"/>
                </a:spcBef>
                <a:spcAft>
                  <a:spcPts val="0"/>
                </a:spcAft>
                <a:defRPr/>
              </a:pPr>
              <a:endParaRPr lang="en-US" sz="1800" dirty="0">
                <a:solidFill>
                  <a:prstClr val="white"/>
                </a:solidFill>
              </a:endParaRPr>
            </a:p>
          </p:txBody>
        </p:sp>
        <p:pic>
          <p:nvPicPr>
            <p:cNvPr id="49197" name="Picture 353"/>
            <p:cNvPicPr>
              <a:picLocks noChangeAspect="1"/>
            </p:cNvPicPr>
            <p:nvPr/>
          </p:nvPicPr>
          <p:blipFill>
            <a:blip r:embed="rId5" cstate="print"/>
            <a:srcRect r="10088"/>
            <a:stretch>
              <a:fillRect/>
            </a:stretch>
          </p:blipFill>
          <p:spPr bwMode="auto">
            <a:xfrm>
              <a:off x="5122343" y="1602810"/>
              <a:ext cx="4301066" cy="2376524"/>
            </a:xfrm>
            <a:prstGeom prst="rect">
              <a:avLst/>
            </a:prstGeom>
            <a:noFill/>
            <a:ln w="9525">
              <a:noFill/>
              <a:miter lim="800000"/>
              <a:headEnd/>
              <a:tailEnd/>
            </a:ln>
          </p:spPr>
        </p:pic>
        <p:sp>
          <p:nvSpPr>
            <p:cNvPr id="49198" name="TextBox 30"/>
            <p:cNvSpPr txBox="1">
              <a:spLocks noChangeArrowheads="1"/>
            </p:cNvSpPr>
            <p:nvPr/>
          </p:nvSpPr>
          <p:spPr bwMode="auto">
            <a:xfrm>
              <a:off x="6754240" y="3327299"/>
              <a:ext cx="847098" cy="426029"/>
            </a:xfrm>
            <a:prstGeom prst="rect">
              <a:avLst/>
            </a:prstGeom>
            <a:noFill/>
            <a:ln w="9525">
              <a:noFill/>
              <a:miter lim="800000"/>
              <a:headEnd/>
              <a:tailEnd/>
            </a:ln>
          </p:spPr>
          <p:txBody>
            <a:bodyPr wrap="none">
              <a:spAutoFit/>
            </a:bodyPr>
            <a:lstStyle/>
            <a:p>
              <a:pPr algn="ctr" defTabSz="455294">
                <a:lnSpc>
                  <a:spcPts val="1088"/>
                </a:lnSpc>
              </a:pPr>
              <a:r>
                <a:rPr lang="en-US" b="1" dirty="0">
                  <a:solidFill>
                    <a:srgbClr val="0070C0"/>
                  </a:solidFill>
                </a:rPr>
                <a:t>Fusion</a:t>
              </a:r>
            </a:p>
            <a:p>
              <a:pPr algn="ctr" defTabSz="455294">
                <a:lnSpc>
                  <a:spcPts val="1088"/>
                </a:lnSpc>
              </a:pPr>
              <a:r>
                <a:rPr lang="en-US" b="1" dirty="0">
                  <a:solidFill>
                    <a:srgbClr val="0070C0"/>
                  </a:solidFill>
                </a:rPr>
                <a:t> </a:t>
              </a:r>
              <a:r>
                <a:rPr lang="en-US" b="1" dirty="0">
                  <a:solidFill>
                    <a:srgbClr val="0070C0"/>
                  </a:solidFill>
                  <a:sym typeface="Symbol" pitchFamily="18" charset="2"/>
                </a:rPr>
                <a:t>’s</a:t>
              </a:r>
              <a:endParaRPr lang="en-US" b="1" dirty="0">
                <a:solidFill>
                  <a:srgbClr val="0070C0"/>
                </a:solidFill>
              </a:endParaRPr>
            </a:p>
          </p:txBody>
        </p:sp>
        <p:sp>
          <p:nvSpPr>
            <p:cNvPr id="49199" name="TextBox 30"/>
            <p:cNvSpPr txBox="1">
              <a:spLocks noChangeArrowheads="1"/>
            </p:cNvSpPr>
            <p:nvPr/>
          </p:nvSpPr>
          <p:spPr bwMode="auto">
            <a:xfrm rot="3027095">
              <a:off x="7061872" y="2639827"/>
              <a:ext cx="1587379" cy="287893"/>
            </a:xfrm>
            <a:prstGeom prst="rect">
              <a:avLst/>
            </a:prstGeom>
            <a:noFill/>
            <a:ln w="9525">
              <a:noFill/>
              <a:miter lim="800000"/>
              <a:headEnd/>
              <a:tailEnd/>
            </a:ln>
          </p:spPr>
          <p:txBody>
            <a:bodyPr wrap="none">
              <a:spAutoFit/>
            </a:bodyPr>
            <a:lstStyle/>
            <a:p>
              <a:pPr defTabSz="455294"/>
              <a:r>
                <a:rPr lang="en-US" sz="1100" b="1" dirty="0">
                  <a:solidFill>
                    <a:srgbClr val="C00000"/>
                  </a:solidFill>
                </a:rPr>
                <a:t>+ TMP </a:t>
              </a:r>
              <a:r>
                <a:rPr lang="en-US" sz="1100" b="1" dirty="0">
                  <a:solidFill>
                    <a:srgbClr val="C00000"/>
                  </a:solidFill>
                  <a:sym typeface="Symbol" pitchFamily="18" charset="2"/>
                </a:rPr>
                <a:t>’s from</a:t>
              </a:r>
              <a:r>
                <a:rPr lang="en-US" sz="1100" b="1" dirty="0">
                  <a:solidFill>
                    <a:srgbClr val="C00000"/>
                  </a:solidFill>
                </a:rPr>
                <a:t> </a:t>
              </a:r>
              <a:r>
                <a:rPr lang="en-US" sz="1100" b="1" dirty="0" err="1">
                  <a:solidFill>
                    <a:srgbClr val="C00000"/>
                  </a:solidFill>
                  <a:sym typeface="Symbol" pitchFamily="18" charset="2"/>
                </a:rPr>
                <a:t>n</a:t>
              </a:r>
              <a:r>
                <a:rPr lang="en-US" sz="1100" b="1" baseline="-25000" dirty="0" err="1">
                  <a:solidFill>
                    <a:srgbClr val="C00000"/>
                  </a:solidFill>
                  <a:sym typeface="Symbol" pitchFamily="18" charset="2"/>
                </a:rPr>
                <a:t>DT</a:t>
              </a:r>
              <a:r>
                <a:rPr lang="en-US" sz="1100" b="1" baseline="-25000" dirty="0">
                  <a:solidFill>
                    <a:srgbClr val="C00000"/>
                  </a:solidFill>
                  <a:sym typeface="Symbol" pitchFamily="18" charset="2"/>
                </a:rPr>
                <a:t> </a:t>
              </a:r>
              <a:endParaRPr lang="en-US" sz="1100" b="1" dirty="0">
                <a:solidFill>
                  <a:srgbClr val="C00000"/>
                </a:solidFill>
              </a:endParaRPr>
            </a:p>
          </p:txBody>
        </p:sp>
        <p:sp>
          <p:nvSpPr>
            <p:cNvPr id="49200" name="TextBox 30"/>
            <p:cNvSpPr txBox="1">
              <a:spLocks noChangeArrowheads="1"/>
            </p:cNvSpPr>
            <p:nvPr/>
          </p:nvSpPr>
          <p:spPr bwMode="auto">
            <a:xfrm rot="17300178">
              <a:off x="6282042" y="2567732"/>
              <a:ext cx="1329927" cy="287893"/>
            </a:xfrm>
            <a:prstGeom prst="rect">
              <a:avLst/>
            </a:prstGeom>
            <a:noFill/>
            <a:ln w="9525">
              <a:noFill/>
              <a:miter lim="800000"/>
              <a:headEnd/>
              <a:tailEnd/>
            </a:ln>
          </p:spPr>
          <p:txBody>
            <a:bodyPr wrap="none">
              <a:spAutoFit/>
            </a:bodyPr>
            <a:lstStyle/>
            <a:p>
              <a:pPr defTabSz="455294"/>
              <a:r>
                <a:rPr lang="en-US" sz="1100" b="1" dirty="0">
                  <a:solidFill>
                    <a:srgbClr val="7030A0"/>
                  </a:solidFill>
                  <a:sym typeface="Symbol" pitchFamily="18" charset="2"/>
                </a:rPr>
                <a:t>+ </a:t>
              </a:r>
              <a:r>
                <a:rPr lang="en-US" sz="1100" b="1" baseline="30000" dirty="0">
                  <a:solidFill>
                    <a:srgbClr val="7030A0"/>
                  </a:solidFill>
                </a:rPr>
                <a:t>12</a:t>
              </a:r>
              <a:r>
                <a:rPr lang="en-US" sz="1100" b="1" dirty="0">
                  <a:solidFill>
                    <a:srgbClr val="7030A0"/>
                  </a:solidFill>
                </a:rPr>
                <a:t>C </a:t>
              </a:r>
              <a:r>
                <a:rPr lang="en-US" sz="1100" b="1" dirty="0">
                  <a:solidFill>
                    <a:srgbClr val="7030A0"/>
                  </a:solidFill>
                  <a:sym typeface="Symbol" pitchFamily="18" charset="2"/>
                </a:rPr>
                <a:t>+ TMP ’s</a:t>
              </a:r>
              <a:r>
                <a:rPr lang="en-US" sz="1100" b="1" baseline="-25000" dirty="0">
                  <a:solidFill>
                    <a:srgbClr val="7030A0"/>
                  </a:solidFill>
                  <a:sym typeface="Symbol" pitchFamily="18" charset="2"/>
                </a:rPr>
                <a:t> </a:t>
              </a:r>
              <a:endParaRPr lang="en-US" sz="1100" b="1" dirty="0">
                <a:solidFill>
                  <a:srgbClr val="7030A0"/>
                </a:solidFill>
              </a:endParaRPr>
            </a:p>
          </p:txBody>
        </p:sp>
        <p:sp>
          <p:nvSpPr>
            <p:cNvPr id="49201" name="TextBox 29"/>
            <p:cNvSpPr txBox="1">
              <a:spLocks noChangeArrowheads="1"/>
            </p:cNvSpPr>
            <p:nvPr/>
          </p:nvSpPr>
          <p:spPr bwMode="auto">
            <a:xfrm>
              <a:off x="7439636" y="3517215"/>
              <a:ext cx="471354" cy="299066"/>
            </a:xfrm>
            <a:prstGeom prst="rect">
              <a:avLst/>
            </a:prstGeom>
            <a:noFill/>
            <a:ln w="9525">
              <a:noFill/>
              <a:miter lim="800000"/>
              <a:headEnd/>
              <a:tailEnd/>
            </a:ln>
          </p:spPr>
          <p:txBody>
            <a:bodyPr wrap="none">
              <a:spAutoFit/>
            </a:bodyPr>
            <a:lstStyle/>
            <a:p>
              <a:pPr algn="ctr" defTabSz="455294">
                <a:lnSpc>
                  <a:spcPts val="725"/>
                </a:lnSpc>
              </a:pPr>
              <a:r>
                <a:rPr lang="en-US" sz="900" b="1" dirty="0">
                  <a:solidFill>
                    <a:srgbClr val="0070C0"/>
                  </a:solidFill>
                </a:rPr>
                <a:t>PMT</a:t>
              </a:r>
            </a:p>
            <a:p>
              <a:pPr algn="ctr" defTabSz="455294">
                <a:lnSpc>
                  <a:spcPts val="725"/>
                </a:lnSpc>
              </a:pPr>
              <a:r>
                <a:rPr lang="en-US" sz="900" b="1" dirty="0">
                  <a:solidFill>
                    <a:srgbClr val="0070C0"/>
                  </a:solidFill>
                </a:rPr>
                <a:t>ring</a:t>
              </a:r>
            </a:p>
          </p:txBody>
        </p:sp>
        <p:cxnSp>
          <p:nvCxnSpPr>
            <p:cNvPr id="359" name="Straight Arrow Connector 358"/>
            <p:cNvCxnSpPr/>
            <p:nvPr/>
          </p:nvCxnSpPr>
          <p:spPr>
            <a:xfrm rot="5400000" flipH="1" flipV="1">
              <a:off x="7063292" y="3245600"/>
              <a:ext cx="221782" cy="8734"/>
            </a:xfrm>
            <a:prstGeom prst="straightConnector1">
              <a:avLst/>
            </a:prstGeom>
            <a:ln w="9525">
              <a:solidFill>
                <a:srgbClr val="0070C0"/>
              </a:solidFill>
              <a:tailEnd type="triangle" w="med" len="lg"/>
            </a:ln>
          </p:spPr>
          <p:style>
            <a:lnRef idx="2">
              <a:schemeClr val="accent1"/>
            </a:lnRef>
            <a:fillRef idx="0">
              <a:schemeClr val="accent1"/>
            </a:fillRef>
            <a:effectRef idx="1">
              <a:schemeClr val="accent1"/>
            </a:effectRef>
            <a:fontRef idx="minor">
              <a:schemeClr val="tx1"/>
            </a:fontRef>
          </p:style>
        </p:cxnSp>
        <p:sp>
          <p:nvSpPr>
            <p:cNvPr id="49203" name="TextBox 359"/>
            <p:cNvSpPr txBox="1">
              <a:spLocks noChangeArrowheads="1"/>
            </p:cNvSpPr>
            <p:nvPr/>
          </p:nvSpPr>
          <p:spPr bwMode="auto">
            <a:xfrm>
              <a:off x="5824222" y="3344303"/>
              <a:ext cx="280837" cy="270852"/>
            </a:xfrm>
            <a:prstGeom prst="rect">
              <a:avLst/>
            </a:prstGeom>
            <a:noFill/>
            <a:ln w="9525">
              <a:noFill/>
              <a:miter lim="800000"/>
              <a:headEnd/>
              <a:tailEnd/>
            </a:ln>
          </p:spPr>
          <p:txBody>
            <a:bodyPr wrap="none">
              <a:spAutoFit/>
            </a:bodyPr>
            <a:lstStyle/>
            <a:p>
              <a:pPr defTabSz="455294"/>
              <a:r>
                <a:rPr lang="en-US" sz="1000" b="1" dirty="0">
                  <a:solidFill>
                    <a:srgbClr val="000000"/>
                  </a:solidFill>
                </a:rPr>
                <a:t>0</a:t>
              </a:r>
            </a:p>
          </p:txBody>
        </p:sp>
        <p:sp>
          <p:nvSpPr>
            <p:cNvPr id="49204" name="TextBox 360"/>
            <p:cNvSpPr txBox="1">
              <a:spLocks noChangeArrowheads="1"/>
            </p:cNvSpPr>
            <p:nvPr/>
          </p:nvSpPr>
          <p:spPr bwMode="auto">
            <a:xfrm>
              <a:off x="5534029" y="3034224"/>
              <a:ext cx="599998" cy="270896"/>
            </a:xfrm>
            <a:prstGeom prst="rect">
              <a:avLst/>
            </a:prstGeom>
            <a:noFill/>
            <a:ln w="9525">
              <a:noFill/>
              <a:miter lim="800000"/>
              <a:headEnd/>
              <a:tailEnd/>
            </a:ln>
          </p:spPr>
          <p:txBody>
            <a:bodyPr wrap="none">
              <a:spAutoFit/>
            </a:bodyPr>
            <a:lstStyle/>
            <a:p>
              <a:pPr defTabSz="455294"/>
              <a:r>
                <a:rPr lang="en-US" sz="1000" b="1" dirty="0">
                  <a:solidFill>
                    <a:srgbClr val="000000"/>
                  </a:solidFill>
                </a:rPr>
                <a:t>0.5e-4</a:t>
              </a:r>
            </a:p>
          </p:txBody>
        </p:sp>
        <p:sp>
          <p:nvSpPr>
            <p:cNvPr id="49205" name="TextBox 361"/>
            <p:cNvSpPr txBox="1">
              <a:spLocks noChangeArrowheads="1"/>
            </p:cNvSpPr>
            <p:nvPr/>
          </p:nvSpPr>
          <p:spPr bwMode="auto">
            <a:xfrm>
              <a:off x="5534029" y="2672280"/>
              <a:ext cx="599998" cy="270896"/>
            </a:xfrm>
            <a:prstGeom prst="rect">
              <a:avLst/>
            </a:prstGeom>
            <a:noFill/>
            <a:ln w="9525">
              <a:noFill/>
              <a:miter lim="800000"/>
              <a:headEnd/>
              <a:tailEnd/>
            </a:ln>
          </p:spPr>
          <p:txBody>
            <a:bodyPr wrap="none">
              <a:spAutoFit/>
            </a:bodyPr>
            <a:lstStyle/>
            <a:p>
              <a:pPr defTabSz="455294"/>
              <a:r>
                <a:rPr lang="en-US" sz="1000" b="1" dirty="0">
                  <a:solidFill>
                    <a:srgbClr val="000000"/>
                  </a:solidFill>
                </a:rPr>
                <a:t>1.0e-4</a:t>
              </a:r>
            </a:p>
          </p:txBody>
        </p:sp>
        <p:sp>
          <p:nvSpPr>
            <p:cNvPr id="49206" name="TextBox 362"/>
            <p:cNvSpPr txBox="1">
              <a:spLocks noChangeArrowheads="1"/>
            </p:cNvSpPr>
            <p:nvPr/>
          </p:nvSpPr>
          <p:spPr bwMode="auto">
            <a:xfrm>
              <a:off x="5534029" y="2318801"/>
              <a:ext cx="599998" cy="270896"/>
            </a:xfrm>
            <a:prstGeom prst="rect">
              <a:avLst/>
            </a:prstGeom>
            <a:noFill/>
            <a:ln w="9525">
              <a:noFill/>
              <a:miter lim="800000"/>
              <a:headEnd/>
              <a:tailEnd/>
            </a:ln>
          </p:spPr>
          <p:txBody>
            <a:bodyPr wrap="none">
              <a:spAutoFit/>
            </a:bodyPr>
            <a:lstStyle/>
            <a:p>
              <a:pPr defTabSz="455294"/>
              <a:r>
                <a:rPr lang="en-US" sz="1000" b="1" dirty="0">
                  <a:solidFill>
                    <a:srgbClr val="000000"/>
                  </a:solidFill>
                </a:rPr>
                <a:t>1.5e-4</a:t>
              </a:r>
            </a:p>
          </p:txBody>
        </p:sp>
        <p:sp>
          <p:nvSpPr>
            <p:cNvPr id="49207" name="Text Box 92"/>
            <p:cNvSpPr txBox="1">
              <a:spLocks noChangeArrowheads="1"/>
            </p:cNvSpPr>
            <p:nvPr/>
          </p:nvSpPr>
          <p:spPr bwMode="auto">
            <a:xfrm>
              <a:off x="5228168" y="1590102"/>
              <a:ext cx="4195763" cy="467210"/>
            </a:xfrm>
            <a:prstGeom prst="rect">
              <a:avLst/>
            </a:prstGeom>
            <a:solidFill>
              <a:schemeClr val="accent1"/>
            </a:solidFill>
            <a:ln w="12700">
              <a:solidFill>
                <a:schemeClr val="tx1"/>
              </a:solidFill>
              <a:miter lim="800000"/>
              <a:headEnd/>
              <a:tailEnd/>
            </a:ln>
          </p:spPr>
          <p:txBody>
            <a:bodyPr lIns="91429" tIns="45715" rIns="91429" bIns="45715">
              <a:spAutoFit/>
            </a:bodyPr>
            <a:lstStyle/>
            <a:p>
              <a:pPr algn="ctr" defTabSz="455294">
                <a:lnSpc>
                  <a:spcPct val="120000"/>
                </a:lnSpc>
                <a:spcBef>
                  <a:spcPct val="50000"/>
                </a:spcBef>
              </a:pPr>
              <a:r>
                <a:rPr lang="en-US" sz="1800" b="1" dirty="0" err="1">
                  <a:solidFill>
                    <a:srgbClr val="000000"/>
                  </a:solidFill>
                </a:rPr>
                <a:t>Cryo</a:t>
              </a:r>
              <a:r>
                <a:rPr lang="en-US" sz="1800" b="1" dirty="0">
                  <a:solidFill>
                    <a:srgbClr val="000000"/>
                  </a:solidFill>
                </a:rPr>
                <a:t>-layered THD Data</a:t>
              </a:r>
            </a:p>
          </p:txBody>
        </p:sp>
        <p:cxnSp>
          <p:nvCxnSpPr>
            <p:cNvPr id="365" name="Straight Arrow Connector 364"/>
            <p:cNvCxnSpPr/>
            <p:nvPr/>
          </p:nvCxnSpPr>
          <p:spPr>
            <a:xfrm rot="5400000" flipH="1" flipV="1">
              <a:off x="7581275" y="3417611"/>
              <a:ext cx="220035" cy="5242"/>
            </a:xfrm>
            <a:prstGeom prst="straightConnector1">
              <a:avLst/>
            </a:prstGeom>
            <a:ln w="9525">
              <a:solidFill>
                <a:srgbClr val="0070C0"/>
              </a:solidFill>
              <a:tailEnd type="triangle" w="med" len="lg"/>
            </a:ln>
          </p:spPr>
          <p:style>
            <a:lnRef idx="2">
              <a:schemeClr val="accent1"/>
            </a:lnRef>
            <a:fillRef idx="0">
              <a:schemeClr val="accent1"/>
            </a:fillRef>
            <a:effectRef idx="1">
              <a:schemeClr val="accent1"/>
            </a:effectRef>
            <a:fontRef idx="minor">
              <a:schemeClr val="tx1"/>
            </a:fontRef>
          </p:style>
        </p:cxnSp>
        <p:sp>
          <p:nvSpPr>
            <p:cNvPr id="366" name="Text Box 246"/>
            <p:cNvSpPr txBox="1">
              <a:spLocks noChangeArrowheads="1"/>
            </p:cNvSpPr>
            <p:nvPr/>
          </p:nvSpPr>
          <p:spPr bwMode="auto">
            <a:xfrm>
              <a:off x="5232403" y="3994767"/>
              <a:ext cx="4194524" cy="551833"/>
            </a:xfrm>
            <a:prstGeom prst="rect">
              <a:avLst/>
            </a:prstGeom>
            <a:solidFill>
              <a:schemeClr val="accent2"/>
            </a:solidFill>
            <a:ln w="12700">
              <a:solidFill>
                <a:schemeClr val="tx1"/>
              </a:solidFill>
              <a:miter lim="800000"/>
              <a:headEnd/>
              <a:tailEnd/>
            </a:ln>
          </p:spPr>
          <p:txBody>
            <a:bodyPr lIns="91429" tIns="45715" rIns="91429" bIns="45715" anchor="ctr"/>
            <a:lstStyle/>
            <a:p>
              <a:pPr marL="0" lvl="1" indent="0" defTabSz="456515" fontAlgn="auto">
                <a:lnSpc>
                  <a:spcPct val="90000"/>
                </a:lnSpc>
                <a:spcBef>
                  <a:spcPct val="20000"/>
                </a:spcBef>
                <a:spcAft>
                  <a:spcPts val="0"/>
                </a:spcAft>
                <a:defRPr/>
              </a:pPr>
              <a:r>
                <a:rPr lang="en-US" b="1" kern="0" baseline="30000" dirty="0">
                  <a:solidFill>
                    <a:prstClr val="black"/>
                  </a:solidFill>
                  <a:latin typeface="Arial"/>
                  <a:sym typeface="Symbol"/>
                </a:rPr>
                <a:t>12</a:t>
              </a:r>
              <a:r>
                <a:rPr lang="en-US" b="1" kern="0" dirty="0">
                  <a:solidFill>
                    <a:prstClr val="black"/>
                  </a:solidFill>
                  <a:latin typeface="Arial"/>
                  <a:sym typeface="Symbol"/>
                </a:rPr>
                <a:t>C signal clearly observable from plastic</a:t>
              </a:r>
            </a:p>
            <a:p>
              <a:pPr marL="0" lvl="1" indent="0" defTabSz="456515" fontAlgn="auto">
                <a:lnSpc>
                  <a:spcPct val="90000"/>
                </a:lnSpc>
                <a:spcBef>
                  <a:spcPct val="20000"/>
                </a:spcBef>
                <a:spcAft>
                  <a:spcPts val="0"/>
                </a:spcAft>
                <a:defRPr/>
              </a:pPr>
              <a:r>
                <a:rPr lang="en-US" b="1" kern="0" dirty="0">
                  <a:solidFill>
                    <a:prstClr val="black"/>
                  </a:solidFill>
                  <a:latin typeface="Arial"/>
                  <a:sym typeface="Symbol"/>
                </a:rPr>
                <a:t>-Ray Spectrum beginning to emerge</a:t>
              </a:r>
              <a:r>
                <a:rPr lang="en-US" sz="1500" b="1" kern="0" dirty="0">
                  <a:solidFill>
                    <a:prstClr val="black"/>
                  </a:solidFill>
                  <a:latin typeface="Arial"/>
                  <a:sym typeface="Symbol"/>
                </a:rPr>
                <a:t>!</a:t>
              </a:r>
            </a:p>
          </p:txBody>
        </p:sp>
        <p:sp>
          <p:nvSpPr>
            <p:cNvPr id="49210" name="TextBox 366"/>
            <p:cNvSpPr txBox="1">
              <a:spLocks noChangeArrowheads="1"/>
            </p:cNvSpPr>
            <p:nvPr/>
          </p:nvSpPr>
          <p:spPr bwMode="auto">
            <a:xfrm>
              <a:off x="7043608" y="3773338"/>
              <a:ext cx="829457" cy="270852"/>
            </a:xfrm>
            <a:prstGeom prst="rect">
              <a:avLst/>
            </a:prstGeom>
            <a:noFill/>
            <a:ln w="9525">
              <a:noFill/>
              <a:miter lim="800000"/>
              <a:headEnd/>
              <a:tailEnd/>
            </a:ln>
          </p:spPr>
          <p:txBody>
            <a:bodyPr wrap="none">
              <a:spAutoFit/>
            </a:bodyPr>
            <a:lstStyle/>
            <a:p>
              <a:pPr defTabSz="455294"/>
              <a:r>
                <a:rPr lang="en-US" sz="1000" b="1" dirty="0">
                  <a:solidFill>
                    <a:srgbClr val="000000"/>
                  </a:solidFill>
                  <a:ea typeface="Symbol" pitchFamily="18" charset="2"/>
                  <a:cs typeface="Symbol" pitchFamily="18" charset="2"/>
                </a:rPr>
                <a:t>Time (ns</a:t>
              </a:r>
              <a:r>
                <a:rPr lang="en-US" sz="1000" b="1" dirty="0">
                  <a:solidFill>
                    <a:srgbClr val="000000"/>
                  </a:solidFill>
                </a:rPr>
                <a:t>)</a:t>
              </a:r>
            </a:p>
          </p:txBody>
        </p:sp>
        <p:sp>
          <p:nvSpPr>
            <p:cNvPr id="49211" name="TextBox 367"/>
            <p:cNvSpPr txBox="1">
              <a:spLocks noChangeArrowheads="1"/>
            </p:cNvSpPr>
            <p:nvPr/>
          </p:nvSpPr>
          <p:spPr bwMode="auto">
            <a:xfrm>
              <a:off x="5919055" y="3642336"/>
              <a:ext cx="358455" cy="270852"/>
            </a:xfrm>
            <a:prstGeom prst="rect">
              <a:avLst/>
            </a:prstGeom>
            <a:noFill/>
            <a:ln w="9525">
              <a:noFill/>
              <a:miter lim="800000"/>
              <a:headEnd/>
              <a:tailEnd/>
            </a:ln>
          </p:spPr>
          <p:txBody>
            <a:bodyPr wrap="none">
              <a:spAutoFit/>
            </a:bodyPr>
            <a:lstStyle/>
            <a:p>
              <a:pPr defTabSz="455294"/>
              <a:r>
                <a:rPr lang="en-US" sz="1000" b="1" dirty="0">
                  <a:solidFill>
                    <a:srgbClr val="000000"/>
                  </a:solidFill>
                </a:rPr>
                <a:t>21</a:t>
              </a:r>
            </a:p>
          </p:txBody>
        </p:sp>
        <p:sp>
          <p:nvSpPr>
            <p:cNvPr id="49212" name="TextBox 368"/>
            <p:cNvSpPr txBox="1">
              <a:spLocks noChangeArrowheads="1"/>
            </p:cNvSpPr>
            <p:nvPr/>
          </p:nvSpPr>
          <p:spPr bwMode="auto">
            <a:xfrm>
              <a:off x="8038264" y="3659270"/>
              <a:ext cx="358455" cy="270852"/>
            </a:xfrm>
            <a:prstGeom prst="rect">
              <a:avLst/>
            </a:prstGeom>
            <a:noFill/>
            <a:ln w="9525">
              <a:noFill/>
              <a:miter lim="800000"/>
              <a:headEnd/>
              <a:tailEnd/>
            </a:ln>
          </p:spPr>
          <p:txBody>
            <a:bodyPr wrap="none">
              <a:spAutoFit/>
            </a:bodyPr>
            <a:lstStyle/>
            <a:p>
              <a:pPr defTabSz="455294"/>
              <a:r>
                <a:rPr lang="en-US" sz="1000" b="1" dirty="0">
                  <a:solidFill>
                    <a:srgbClr val="000000"/>
                  </a:solidFill>
                </a:rPr>
                <a:t>22</a:t>
              </a:r>
            </a:p>
          </p:txBody>
        </p:sp>
        <p:sp>
          <p:nvSpPr>
            <p:cNvPr id="49213" name="TextBox 369"/>
            <p:cNvSpPr txBox="1">
              <a:spLocks noChangeArrowheads="1"/>
            </p:cNvSpPr>
            <p:nvPr/>
          </p:nvSpPr>
          <p:spPr bwMode="auto">
            <a:xfrm rot="-5400000">
              <a:off x="4710436" y="2727538"/>
              <a:ext cx="1460652" cy="270898"/>
            </a:xfrm>
            <a:prstGeom prst="rect">
              <a:avLst/>
            </a:prstGeom>
            <a:noFill/>
            <a:ln w="9525">
              <a:noFill/>
              <a:miter lim="800000"/>
              <a:headEnd/>
              <a:tailEnd/>
            </a:ln>
          </p:spPr>
          <p:txBody>
            <a:bodyPr wrap="none">
              <a:spAutoFit/>
            </a:bodyPr>
            <a:lstStyle/>
            <a:p>
              <a:pPr defTabSz="455294"/>
              <a:r>
                <a:rPr lang="en-US" sz="1000" b="1" dirty="0">
                  <a:solidFill>
                    <a:srgbClr val="000000"/>
                  </a:solidFill>
                </a:rPr>
                <a:t>Normalized Signal </a:t>
              </a:r>
            </a:p>
          </p:txBody>
        </p:sp>
        <p:cxnSp>
          <p:nvCxnSpPr>
            <p:cNvPr id="371" name="Straight Connector 370"/>
            <p:cNvCxnSpPr/>
            <p:nvPr/>
          </p:nvCxnSpPr>
          <p:spPr>
            <a:xfrm>
              <a:off x="6088428" y="3491830"/>
              <a:ext cx="3183016" cy="20956"/>
            </a:xfrm>
            <a:prstGeom prst="line">
              <a:avLst/>
            </a:prstGeom>
            <a:ln w="9525" cap="flat" cmpd="sng" algn="ctr">
              <a:solidFill>
                <a:schemeClr val="tx1"/>
              </a:solidFill>
              <a:prstDash val="lg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sp>
        <p:nvSpPr>
          <p:cNvPr id="372" name="Right Brace 371"/>
          <p:cNvSpPr/>
          <p:nvPr/>
        </p:nvSpPr>
        <p:spPr>
          <a:xfrm>
            <a:off x="3448057" y="3424238"/>
            <a:ext cx="131763" cy="508000"/>
          </a:xfrm>
          <a:prstGeom prst="rightBrace">
            <a:avLst/>
          </a:prstGeom>
          <a:ln>
            <a:solidFill>
              <a:srgbClr val="00B050"/>
            </a:solidFill>
          </a:ln>
        </p:spPr>
        <p:style>
          <a:lnRef idx="2">
            <a:schemeClr val="accent1"/>
          </a:lnRef>
          <a:fillRef idx="0">
            <a:schemeClr val="accent1"/>
          </a:fillRef>
          <a:effectRef idx="1">
            <a:schemeClr val="accent1"/>
          </a:effectRef>
          <a:fontRef idx="minor">
            <a:schemeClr val="tx1"/>
          </a:fontRef>
        </p:style>
        <p:txBody>
          <a:bodyPr lIns="83003" tIns="41503" rIns="83003" bIns="41503" anchor="ctr"/>
          <a:lstStyle/>
          <a:p>
            <a:pPr algn="ctr" defTabSz="456515" fontAlgn="auto">
              <a:spcBef>
                <a:spcPts val="0"/>
              </a:spcBef>
              <a:spcAft>
                <a:spcPts val="0"/>
              </a:spcAft>
              <a:defRPr/>
            </a:pPr>
            <a:endParaRPr lang="en-US" sz="1800" dirty="0">
              <a:solidFill>
                <a:prstClr val="black"/>
              </a:solidFill>
            </a:endParaRPr>
          </a:p>
        </p:txBody>
      </p:sp>
      <p:sp>
        <p:nvSpPr>
          <p:cNvPr id="373" name="Right Arrow 372"/>
          <p:cNvSpPr/>
          <p:nvPr/>
        </p:nvSpPr>
        <p:spPr>
          <a:xfrm>
            <a:off x="3625850" y="3579813"/>
            <a:ext cx="276225" cy="214312"/>
          </a:xfrm>
          <a:prstGeom prst="rightArrow">
            <a:avLst>
              <a:gd name="adj1" fmla="val 42857"/>
              <a:gd name="adj2" fmla="val 60714"/>
            </a:avLst>
          </a:prstGeom>
          <a:solidFill>
            <a:srgbClr val="00B050"/>
          </a:solidFill>
          <a:ln>
            <a:noFill/>
          </a:ln>
        </p:spPr>
        <p:style>
          <a:lnRef idx="1">
            <a:schemeClr val="accent1"/>
          </a:lnRef>
          <a:fillRef idx="3">
            <a:schemeClr val="accent1"/>
          </a:fillRef>
          <a:effectRef idx="2">
            <a:schemeClr val="accent1"/>
          </a:effectRef>
          <a:fontRef idx="minor">
            <a:schemeClr val="lt1"/>
          </a:fontRef>
        </p:style>
        <p:txBody>
          <a:bodyPr lIns="83003" tIns="41503" rIns="83003" bIns="41503" anchor="ctr"/>
          <a:lstStyle/>
          <a:p>
            <a:pPr algn="ctr" defTabSz="456515" fontAlgn="auto">
              <a:spcBef>
                <a:spcPts val="0"/>
              </a:spcBef>
              <a:spcAft>
                <a:spcPts val="0"/>
              </a:spcAft>
              <a:defRPr/>
            </a:pPr>
            <a:endParaRPr lang="en-US" sz="1800" dirty="0">
              <a:solidFill>
                <a:prstClr val="white"/>
              </a:solidFill>
            </a:endParaRPr>
          </a:p>
        </p:txBody>
      </p:sp>
      <p:sp>
        <p:nvSpPr>
          <p:cNvPr id="49191" name="TextBox 111"/>
          <p:cNvSpPr txBox="1">
            <a:spLocks noChangeArrowheads="1"/>
          </p:cNvSpPr>
          <p:nvPr/>
        </p:nvSpPr>
        <p:spPr bwMode="auto">
          <a:xfrm>
            <a:off x="7599369" y="4205295"/>
            <a:ext cx="820050" cy="422371"/>
          </a:xfrm>
          <a:prstGeom prst="rect">
            <a:avLst/>
          </a:prstGeom>
          <a:noFill/>
          <a:ln w="9525">
            <a:noFill/>
            <a:miter lim="800000"/>
            <a:headEnd/>
            <a:tailEnd/>
          </a:ln>
        </p:spPr>
        <p:txBody>
          <a:bodyPr wrap="none" lIns="83003" tIns="41503" rIns="83003" bIns="41503">
            <a:spAutoFit/>
          </a:bodyPr>
          <a:lstStyle/>
          <a:p>
            <a:pPr defTabSz="455294"/>
            <a:r>
              <a:rPr lang="en-US" sz="1100" b="1" dirty="0">
                <a:solidFill>
                  <a:srgbClr val="000000"/>
                </a:solidFill>
              </a:rPr>
              <a:t>N1110212</a:t>
            </a:r>
          </a:p>
          <a:p>
            <a:pPr defTabSz="455294"/>
            <a:r>
              <a:rPr lang="en-US" sz="1000" b="1" dirty="0">
                <a:solidFill>
                  <a:srgbClr val="000000"/>
                </a:solidFill>
              </a:rPr>
              <a:t>Raw Data</a:t>
            </a:r>
            <a:endParaRPr lang="en-US" sz="1100" b="1" dirty="0">
              <a:solidFill>
                <a:srgbClr val="000000"/>
              </a:solidFill>
            </a:endParaRPr>
          </a:p>
        </p:txBody>
      </p:sp>
      <p:sp>
        <p:nvSpPr>
          <p:cNvPr id="49192" name="TextBox 111"/>
          <p:cNvSpPr txBox="1">
            <a:spLocks noChangeArrowheads="1"/>
          </p:cNvSpPr>
          <p:nvPr/>
        </p:nvSpPr>
        <p:spPr bwMode="auto">
          <a:xfrm>
            <a:off x="5729288" y="1519238"/>
            <a:ext cx="741362" cy="254000"/>
          </a:xfrm>
          <a:prstGeom prst="rect">
            <a:avLst/>
          </a:prstGeom>
          <a:noFill/>
          <a:ln w="9525">
            <a:noFill/>
            <a:miter lim="800000"/>
            <a:headEnd/>
            <a:tailEnd/>
          </a:ln>
        </p:spPr>
        <p:txBody>
          <a:bodyPr wrap="none" lIns="83003" tIns="41503" rIns="83003" bIns="41503">
            <a:spAutoFit/>
          </a:bodyPr>
          <a:lstStyle/>
          <a:p>
            <a:pPr defTabSz="455294"/>
            <a:r>
              <a:rPr lang="en-US" sz="1100" b="1" dirty="0">
                <a:solidFill>
                  <a:srgbClr val="283EE4"/>
                </a:solidFill>
              </a:rPr>
              <a:t>N101029</a:t>
            </a:r>
            <a:endParaRPr lang="en-US" b="1" dirty="0">
              <a:solidFill>
                <a:srgbClr val="283EE4"/>
              </a:solidFill>
            </a:endParaRPr>
          </a:p>
        </p:txBody>
      </p:sp>
      <p:sp>
        <p:nvSpPr>
          <p:cNvPr id="49193" name="TextBox 9"/>
          <p:cNvSpPr txBox="1">
            <a:spLocks noChangeArrowheads="1"/>
          </p:cNvSpPr>
          <p:nvPr/>
        </p:nvSpPr>
        <p:spPr bwMode="auto">
          <a:xfrm>
            <a:off x="7613657" y="4627566"/>
            <a:ext cx="676275" cy="714759"/>
          </a:xfrm>
          <a:prstGeom prst="rect">
            <a:avLst/>
          </a:prstGeom>
          <a:noFill/>
          <a:ln w="9525">
            <a:solidFill>
              <a:schemeClr val="tx1"/>
            </a:solidFill>
            <a:miter lim="800000"/>
            <a:headEnd/>
            <a:tailEnd/>
          </a:ln>
        </p:spPr>
        <p:txBody>
          <a:bodyPr lIns="83003" tIns="41503" rIns="83003" bIns="41503">
            <a:spAutoFit/>
          </a:bodyPr>
          <a:lstStyle/>
          <a:p>
            <a:pPr defTabSz="455294"/>
            <a:r>
              <a:rPr lang="en-US" sz="1000" b="1" dirty="0">
                <a:solidFill>
                  <a:srgbClr val="000000"/>
                </a:solidFill>
              </a:rPr>
              <a:t>Thresh: </a:t>
            </a:r>
            <a:r>
              <a:rPr lang="en-US" sz="1000" b="1" dirty="0">
                <a:solidFill>
                  <a:srgbClr val="8000FF"/>
                </a:solidFill>
              </a:rPr>
              <a:t>      </a:t>
            </a:r>
          </a:p>
          <a:p>
            <a:pPr defTabSz="455294"/>
            <a:r>
              <a:rPr lang="en-US" sz="1000" b="1" dirty="0">
                <a:solidFill>
                  <a:srgbClr val="8000FF"/>
                </a:solidFill>
              </a:rPr>
              <a:t>   3 </a:t>
            </a:r>
            <a:r>
              <a:rPr lang="en-US" sz="1000" b="1" dirty="0" err="1">
                <a:solidFill>
                  <a:srgbClr val="8000FF"/>
                </a:solidFill>
              </a:rPr>
              <a:t>MeV</a:t>
            </a:r>
            <a:endParaRPr lang="en-US" sz="1000" b="1" dirty="0">
              <a:solidFill>
                <a:srgbClr val="8000FF"/>
              </a:solidFill>
            </a:endParaRPr>
          </a:p>
          <a:p>
            <a:pPr defTabSz="455294"/>
            <a:r>
              <a:rPr lang="en-US" sz="1000" b="1" dirty="0">
                <a:solidFill>
                  <a:srgbClr val="FF0000"/>
                </a:solidFill>
              </a:rPr>
              <a:t>   5 </a:t>
            </a:r>
            <a:r>
              <a:rPr lang="en-US" sz="1000" b="1" dirty="0" err="1">
                <a:solidFill>
                  <a:srgbClr val="FF0000"/>
                </a:solidFill>
              </a:rPr>
              <a:t>MeV</a:t>
            </a:r>
            <a:endParaRPr lang="en-US" sz="1000" b="1" dirty="0">
              <a:solidFill>
                <a:srgbClr val="FF0000"/>
              </a:solidFill>
            </a:endParaRPr>
          </a:p>
          <a:p>
            <a:pPr defTabSz="455294"/>
            <a:r>
              <a:rPr lang="en-US" sz="1000" b="1" dirty="0">
                <a:solidFill>
                  <a:srgbClr val="283EE4"/>
                </a:solidFill>
              </a:rPr>
              <a:t> 10 </a:t>
            </a:r>
            <a:r>
              <a:rPr lang="en-US" sz="1000" b="1" dirty="0" err="1">
                <a:solidFill>
                  <a:srgbClr val="283EE4"/>
                </a:solidFill>
              </a:rPr>
              <a:t>MeV</a:t>
            </a:r>
            <a:endParaRPr lang="en-US" sz="1000" b="1" dirty="0">
              <a:solidFill>
                <a:srgbClr val="283EE4"/>
              </a:solidFill>
            </a:endParaRPr>
          </a:p>
        </p:txBody>
      </p:sp>
      <p:sp>
        <p:nvSpPr>
          <p:cNvPr id="49194" name="TextBox 378"/>
          <p:cNvSpPr txBox="1">
            <a:spLocks noChangeArrowheads="1"/>
          </p:cNvSpPr>
          <p:nvPr/>
        </p:nvSpPr>
        <p:spPr bwMode="auto">
          <a:xfrm>
            <a:off x="2097088" y="5353050"/>
            <a:ext cx="309562" cy="236538"/>
          </a:xfrm>
          <a:prstGeom prst="rect">
            <a:avLst/>
          </a:prstGeom>
          <a:noFill/>
          <a:ln w="9525">
            <a:noFill/>
            <a:miter lim="800000"/>
            <a:headEnd/>
            <a:tailEnd/>
          </a:ln>
        </p:spPr>
        <p:txBody>
          <a:bodyPr wrap="none" lIns="83003" tIns="41503" rIns="83003" bIns="41503">
            <a:spAutoFit/>
          </a:bodyPr>
          <a:lstStyle/>
          <a:p>
            <a:pPr defTabSz="455294"/>
            <a:r>
              <a:rPr lang="en-US" sz="1000" b="1" dirty="0">
                <a:solidFill>
                  <a:srgbClr val="000000"/>
                </a:solidFill>
              </a:rPr>
              <a:t>10</a:t>
            </a:r>
          </a:p>
        </p:txBody>
      </p:sp>
    </p:spTree>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a:noFill/>
        </p:spPr>
        <p:txBody>
          <a:bodyPr/>
          <a:lstStyle/>
          <a:p>
            <a:pPr eaLnBrk="1" hangingPunct="1"/>
            <a:r>
              <a:rPr lang="en-US" smtClean="0"/>
              <a:t>GCD energy threshold scan was performed to infer n-</a:t>
            </a:r>
            <a:r>
              <a:rPr lang="en-US" smtClean="0">
                <a:sym typeface="Symbol" pitchFamily="18" charset="2"/>
              </a:rPr>
              <a:t> spectrum</a:t>
            </a:r>
            <a:r>
              <a:rPr lang="en-US" smtClean="0"/>
              <a:t> </a:t>
            </a:r>
          </a:p>
        </p:txBody>
      </p:sp>
      <p:graphicFrame>
        <p:nvGraphicFramePr>
          <p:cNvPr id="2050" name="Object 2"/>
          <p:cNvGraphicFramePr>
            <a:graphicFrameLocks noChangeAspect="1"/>
          </p:cNvGraphicFramePr>
          <p:nvPr>
            <p:ph idx="1"/>
          </p:nvPr>
        </p:nvGraphicFramePr>
        <p:xfrm>
          <a:off x="609600" y="1219200"/>
          <a:ext cx="7675563" cy="4810125"/>
        </p:xfrm>
        <a:graphic>
          <a:graphicData uri="http://schemas.openxmlformats.org/presentationml/2006/ole">
            <p:oleObj spid="_x0000_s116738" name="KGPlot" r:id="rId4" imgW="9016920" imgH="5651280" progId="KGraph_Plot">
              <p:embed/>
            </p:oleObj>
          </a:graphicData>
        </a:graphic>
      </p:graphicFrame>
      <p:sp>
        <p:nvSpPr>
          <p:cNvPr id="2052" name="TextBox 3"/>
          <p:cNvSpPr txBox="1">
            <a:spLocks noChangeArrowheads="1"/>
          </p:cNvSpPr>
          <p:nvPr/>
        </p:nvSpPr>
        <p:spPr bwMode="auto">
          <a:xfrm>
            <a:off x="5943600" y="1600200"/>
            <a:ext cx="2063750" cy="1016000"/>
          </a:xfrm>
          <a:prstGeom prst="rect">
            <a:avLst/>
          </a:prstGeom>
          <a:noFill/>
          <a:ln w="9525">
            <a:noFill/>
            <a:miter lim="800000"/>
            <a:headEnd/>
            <a:tailEnd/>
          </a:ln>
        </p:spPr>
        <p:txBody>
          <a:bodyPr wrap="none">
            <a:spAutoFit/>
          </a:bodyPr>
          <a:lstStyle/>
          <a:p>
            <a:pPr>
              <a:spcBef>
                <a:spcPct val="50000"/>
              </a:spcBef>
              <a:spcAft>
                <a:spcPct val="50000"/>
              </a:spcAft>
              <a:buClr>
                <a:srgbClr val="004080"/>
              </a:buClr>
              <a:buSzPct val="65000"/>
              <a:buFont typeface="Wingdings" pitchFamily="2" charset="2"/>
              <a:buNone/>
            </a:pPr>
            <a:r>
              <a:rPr lang="en-US" sz="2000">
                <a:solidFill>
                  <a:srgbClr val="000000"/>
                </a:solidFill>
              </a:rPr>
              <a:t>May 2009 Data</a:t>
            </a:r>
          </a:p>
          <a:p>
            <a:pPr>
              <a:spcBef>
                <a:spcPct val="50000"/>
              </a:spcBef>
              <a:spcAft>
                <a:spcPct val="50000"/>
              </a:spcAft>
              <a:buClr>
                <a:srgbClr val="004080"/>
              </a:buClr>
              <a:buSzPct val="65000"/>
              <a:buFont typeface="Wingdings" pitchFamily="2" charset="2"/>
              <a:buNone/>
            </a:pPr>
            <a:r>
              <a:rPr lang="en-US" sz="2000">
                <a:solidFill>
                  <a:srgbClr val="000000"/>
                </a:solidFill>
              </a:rPr>
              <a:t>GCD at OMEGA</a:t>
            </a:r>
          </a:p>
        </p:txBody>
      </p:sp>
      <p:sp>
        <p:nvSpPr>
          <p:cNvPr id="2053" name="TextBox 4"/>
          <p:cNvSpPr txBox="1">
            <a:spLocks noChangeArrowheads="1"/>
          </p:cNvSpPr>
          <p:nvPr/>
        </p:nvSpPr>
        <p:spPr bwMode="auto">
          <a:xfrm>
            <a:off x="5376863" y="3276600"/>
            <a:ext cx="414337" cy="400050"/>
          </a:xfrm>
          <a:prstGeom prst="rect">
            <a:avLst/>
          </a:prstGeom>
          <a:noFill/>
          <a:ln w="9525">
            <a:noFill/>
            <a:miter lim="800000"/>
            <a:headEnd/>
            <a:tailEnd/>
          </a:ln>
        </p:spPr>
        <p:txBody>
          <a:bodyPr wrap="none">
            <a:spAutoFit/>
          </a:bodyPr>
          <a:lstStyle/>
          <a:p>
            <a:pPr>
              <a:spcBef>
                <a:spcPct val="50000"/>
              </a:spcBef>
              <a:spcAft>
                <a:spcPct val="50000"/>
              </a:spcAft>
              <a:buClr>
                <a:srgbClr val="004080"/>
              </a:buClr>
              <a:buSzPct val="65000"/>
              <a:buFont typeface="Wingdings" pitchFamily="2" charset="2"/>
              <a:buNone/>
            </a:pPr>
            <a:r>
              <a:rPr lang="en-US" sz="2000">
                <a:solidFill>
                  <a:srgbClr val="000000"/>
                </a:solidFill>
              </a:rPr>
              <a:t>Si</a:t>
            </a:r>
          </a:p>
        </p:txBody>
      </p:sp>
      <p:sp>
        <p:nvSpPr>
          <p:cNvPr id="2054" name="Slide Number Placeholder 3"/>
          <p:cNvSpPr txBox="1">
            <a:spLocks noGrp="1"/>
          </p:cNvSpPr>
          <p:nvPr/>
        </p:nvSpPr>
        <p:spPr bwMode="auto">
          <a:xfrm>
            <a:off x="6781800" y="6218238"/>
            <a:ext cx="1993900" cy="342900"/>
          </a:xfrm>
          <a:prstGeom prst="rect">
            <a:avLst/>
          </a:prstGeom>
          <a:noFill/>
          <a:ln w="9525">
            <a:noFill/>
            <a:miter lim="800000"/>
            <a:headEnd/>
            <a:tailEnd/>
          </a:ln>
        </p:spPr>
        <p:txBody>
          <a:bodyPr/>
          <a:lstStyle/>
          <a:p>
            <a:pPr algn="r" eaLnBrk="0" hangingPunct="0"/>
            <a:r>
              <a:rPr lang="en-US" sz="800" i="1">
                <a:solidFill>
                  <a:srgbClr val="000000"/>
                </a:solidFill>
              </a:rPr>
              <a:t>Slide </a:t>
            </a:r>
            <a:fld id="{B1748F8D-4233-4290-AA93-F0F63B9026EB}" type="slidenum">
              <a:rPr lang="en-US" sz="800" i="1">
                <a:solidFill>
                  <a:srgbClr val="000000"/>
                </a:solidFill>
              </a:rPr>
              <a:pPr algn="r" eaLnBrk="0" hangingPunct="0"/>
              <a:t>49</a:t>
            </a:fld>
            <a:endParaRPr lang="en-US" sz="800" i="1">
              <a:solidFill>
                <a:srgbClr val="000000"/>
              </a:solidFill>
            </a:endParaRPr>
          </a:p>
        </p:txBody>
      </p:sp>
      <p:sp>
        <p:nvSpPr>
          <p:cNvPr id="8" name="TextBox 7"/>
          <p:cNvSpPr txBox="1">
            <a:spLocks noChangeArrowheads="1"/>
          </p:cNvSpPr>
          <p:nvPr/>
        </p:nvSpPr>
        <p:spPr bwMode="auto">
          <a:xfrm>
            <a:off x="6383813" y="6451264"/>
            <a:ext cx="1369948" cy="307631"/>
          </a:xfrm>
          <a:prstGeom prst="rect">
            <a:avLst/>
          </a:prstGeom>
          <a:noFill/>
          <a:ln w="9525">
            <a:noFill/>
            <a:miter lim="800000"/>
            <a:headEnd/>
            <a:tailEnd/>
          </a:ln>
        </p:spPr>
        <p:txBody>
          <a:bodyPr wrap="none" lIns="91292" tIns="45648" rIns="91292" bIns="45648">
            <a:spAutoFit/>
          </a:bodyPr>
          <a:lstStyle/>
          <a:p>
            <a:r>
              <a:rPr lang="en-US" b="1" dirty="0" smtClean="0">
                <a:solidFill>
                  <a:srgbClr val="FF0000"/>
                </a:solidFill>
              </a:rPr>
              <a:t>Y. Kim (LANL)</a:t>
            </a:r>
            <a:endParaRPr lang="en-US" b="1" dirty="0">
              <a:solidFill>
                <a:srgbClr val="FF000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2"/>
          <p:cNvSpPr>
            <a:spLocks noChangeArrowheads="1"/>
          </p:cNvSpPr>
          <p:nvPr/>
        </p:nvSpPr>
        <p:spPr bwMode="auto">
          <a:xfrm>
            <a:off x="381007" y="204788"/>
            <a:ext cx="8385175" cy="800100"/>
          </a:xfrm>
          <a:prstGeom prst="rect">
            <a:avLst/>
          </a:prstGeom>
          <a:noFill/>
          <a:ln w="9525" algn="ctr">
            <a:noFill/>
            <a:miter lim="800000"/>
            <a:headEnd/>
            <a:tailEnd/>
          </a:ln>
        </p:spPr>
        <p:txBody>
          <a:bodyPr lIns="91238" tIns="45622" rIns="91238" bIns="45622" anchor="b"/>
          <a:lstStyle/>
          <a:p>
            <a:r>
              <a:rPr lang="en-US" sz="2000" b="1" dirty="0">
                <a:solidFill>
                  <a:srgbClr val="004080"/>
                </a:solidFill>
                <a:cs typeface="Arial" charset="0"/>
              </a:rPr>
              <a:t>Fusion Reaction History can be determined through time-resolved measurements of escaping fusion products</a:t>
            </a:r>
          </a:p>
        </p:txBody>
      </p:sp>
      <p:sp>
        <p:nvSpPr>
          <p:cNvPr id="1032" name="Rectangle 11"/>
          <p:cNvSpPr>
            <a:spLocks noChangeArrowheads="1"/>
          </p:cNvSpPr>
          <p:nvPr/>
        </p:nvSpPr>
        <p:spPr bwMode="auto">
          <a:xfrm>
            <a:off x="4745038" y="3498850"/>
            <a:ext cx="4208462" cy="2554348"/>
          </a:xfrm>
          <a:prstGeom prst="rect">
            <a:avLst/>
          </a:prstGeom>
          <a:noFill/>
          <a:ln w="9525">
            <a:noFill/>
            <a:miter lim="800000"/>
            <a:headEnd/>
            <a:tailEnd/>
          </a:ln>
        </p:spPr>
        <p:txBody>
          <a:bodyPr lIns="91238" tIns="45622" rIns="91238" bIns="45622">
            <a:spAutoFit/>
          </a:bodyPr>
          <a:lstStyle/>
          <a:p>
            <a:pPr marL="114054" indent="-114054">
              <a:buFont typeface="Arial" pitchFamily="34" charset="0"/>
              <a:buChar char="•"/>
              <a:defRPr/>
            </a:pPr>
            <a:r>
              <a:rPr lang="en-US" sz="2000" dirty="0"/>
              <a:t> </a:t>
            </a:r>
            <a:r>
              <a:rPr lang="en-US" sz="2000" b="1" dirty="0"/>
              <a:t>Bang Time </a:t>
            </a:r>
            <a:r>
              <a:rPr lang="en-US" sz="2000" dirty="0"/>
              <a:t>- used to establish laser energy coupling to target (</a:t>
            </a:r>
            <a:r>
              <a:rPr lang="en-US" sz="2000" dirty="0">
                <a:solidFill>
                  <a:srgbClr val="C00000"/>
                </a:solidFill>
              </a:rPr>
              <a:t>shell velocity</a:t>
            </a:r>
            <a:r>
              <a:rPr lang="en-US" sz="2000" dirty="0"/>
              <a:t>)</a:t>
            </a:r>
          </a:p>
          <a:p>
            <a:pPr marL="114054" indent="-114054">
              <a:buFont typeface="Arial" pitchFamily="34" charset="0"/>
              <a:buChar char="•"/>
              <a:defRPr/>
            </a:pPr>
            <a:endParaRPr lang="en-US" sz="2000" dirty="0"/>
          </a:p>
          <a:p>
            <a:pPr marL="167909" indent="-167909">
              <a:buFont typeface="Arial" pitchFamily="34" charset="0"/>
              <a:buChar char="•"/>
              <a:defRPr/>
            </a:pPr>
            <a:endParaRPr lang="en-US" sz="2000" b="1" dirty="0"/>
          </a:p>
          <a:p>
            <a:pPr marL="167909" indent="-167909">
              <a:buFont typeface="Arial" pitchFamily="34" charset="0"/>
              <a:buChar char="•"/>
              <a:defRPr/>
            </a:pPr>
            <a:endParaRPr lang="en-US" sz="2000" b="1" dirty="0"/>
          </a:p>
          <a:p>
            <a:pPr marL="167909" indent="-167909">
              <a:buFont typeface="Arial" pitchFamily="34" charset="0"/>
              <a:buChar char="•"/>
              <a:defRPr/>
            </a:pPr>
            <a:r>
              <a:rPr lang="en-US" sz="2000" b="1" dirty="0"/>
              <a:t>Burn Width </a:t>
            </a:r>
            <a:r>
              <a:rPr lang="en-US" sz="2000" dirty="0"/>
              <a:t>- used for failure mode correlation</a:t>
            </a:r>
          </a:p>
        </p:txBody>
      </p:sp>
      <p:sp>
        <p:nvSpPr>
          <p:cNvPr id="1043" name="Rectangle 19"/>
          <p:cNvSpPr>
            <a:spLocks noChangeArrowheads="1"/>
          </p:cNvSpPr>
          <p:nvPr/>
        </p:nvSpPr>
        <p:spPr bwMode="auto">
          <a:xfrm>
            <a:off x="5115614" y="1950810"/>
            <a:ext cx="1372272" cy="276225"/>
          </a:xfrm>
          <a:prstGeom prst="rect">
            <a:avLst/>
          </a:prstGeom>
          <a:solidFill>
            <a:srgbClr val="FFFF00"/>
          </a:solidFill>
          <a:ln w="9525">
            <a:noFill/>
            <a:miter lim="800000"/>
            <a:headEnd/>
            <a:tailEnd/>
          </a:ln>
        </p:spPr>
        <p:txBody>
          <a:bodyPr wrap="none" lIns="91238" tIns="45622" rIns="91238" bIns="45622" anchor="ctr"/>
          <a:lstStyle/>
          <a:p>
            <a:endParaRPr lang="en-US"/>
          </a:p>
        </p:txBody>
      </p:sp>
      <p:sp>
        <p:nvSpPr>
          <p:cNvPr id="2" name="Text Box 21"/>
          <p:cNvSpPr txBox="1">
            <a:spLocks noChangeArrowheads="1"/>
          </p:cNvSpPr>
          <p:nvPr/>
        </p:nvSpPr>
        <p:spPr bwMode="auto">
          <a:xfrm>
            <a:off x="1325563" y="1697040"/>
            <a:ext cx="1701800" cy="399912"/>
          </a:xfrm>
          <a:prstGeom prst="rect">
            <a:avLst/>
          </a:prstGeom>
          <a:noFill/>
          <a:ln w="9525">
            <a:noFill/>
            <a:miter lim="800000"/>
            <a:headEnd/>
            <a:tailEnd/>
          </a:ln>
        </p:spPr>
        <p:txBody>
          <a:bodyPr lIns="91238" tIns="45622" rIns="91238" bIns="45622">
            <a:spAutoFit/>
          </a:bodyPr>
          <a:lstStyle/>
          <a:p>
            <a:r>
              <a:rPr lang="en-US" sz="2000" i="1" dirty="0"/>
              <a:t>D + T</a:t>
            </a:r>
            <a:r>
              <a:rPr lang="en-US" sz="2000" dirty="0">
                <a:sym typeface="Symbol" pitchFamily="18" charset="2"/>
              </a:rPr>
              <a:t> </a:t>
            </a:r>
            <a:r>
              <a:rPr lang="en-US" sz="2000" i="1" baseline="30000" dirty="0">
                <a:sym typeface="Symbol" pitchFamily="18" charset="2"/>
              </a:rPr>
              <a:t>5</a:t>
            </a:r>
            <a:r>
              <a:rPr lang="en-US" sz="2000" i="1" dirty="0">
                <a:sym typeface="Symbol" pitchFamily="18" charset="2"/>
              </a:rPr>
              <a:t>He*</a:t>
            </a:r>
          </a:p>
        </p:txBody>
      </p:sp>
      <p:sp>
        <p:nvSpPr>
          <p:cNvPr id="1033" name="AutoShape 22"/>
          <p:cNvSpPr>
            <a:spLocks/>
          </p:cNvSpPr>
          <p:nvPr/>
        </p:nvSpPr>
        <p:spPr bwMode="auto">
          <a:xfrm>
            <a:off x="2925767" y="1533527"/>
            <a:ext cx="73025" cy="771525"/>
          </a:xfrm>
          <a:prstGeom prst="leftBrace">
            <a:avLst>
              <a:gd name="adj1" fmla="val 88043"/>
              <a:gd name="adj2" fmla="val 50949"/>
            </a:avLst>
          </a:prstGeom>
          <a:noFill/>
          <a:ln w="9525">
            <a:solidFill>
              <a:schemeClr val="tx1"/>
            </a:solidFill>
            <a:round/>
            <a:headEnd/>
            <a:tailEnd/>
          </a:ln>
        </p:spPr>
        <p:txBody>
          <a:bodyPr wrap="none" lIns="91238" tIns="45622" rIns="91238" bIns="45622" anchor="ctr"/>
          <a:lstStyle/>
          <a:p>
            <a:endParaRPr lang="en-US"/>
          </a:p>
        </p:txBody>
      </p:sp>
      <p:grpSp>
        <p:nvGrpSpPr>
          <p:cNvPr id="1034" name="Group 25"/>
          <p:cNvGrpSpPr>
            <a:grpSpLocks/>
          </p:cNvGrpSpPr>
          <p:nvPr/>
        </p:nvGrpSpPr>
        <p:grpSpPr bwMode="auto">
          <a:xfrm>
            <a:off x="144467" y="2574925"/>
            <a:ext cx="3976687" cy="3351213"/>
            <a:chOff x="216180" y="2819400"/>
            <a:chExt cx="4168494" cy="3593507"/>
          </a:xfrm>
        </p:grpSpPr>
        <p:grpSp>
          <p:nvGrpSpPr>
            <p:cNvPr id="1051" name="Group 2"/>
            <p:cNvGrpSpPr>
              <a:grpSpLocks/>
            </p:cNvGrpSpPr>
            <p:nvPr/>
          </p:nvGrpSpPr>
          <p:grpSpPr bwMode="auto">
            <a:xfrm>
              <a:off x="446088" y="2819400"/>
              <a:ext cx="3938586" cy="3429000"/>
              <a:chOff x="261" y="1070"/>
              <a:chExt cx="2481" cy="2160"/>
            </a:xfrm>
          </p:grpSpPr>
          <p:grpSp>
            <p:nvGrpSpPr>
              <p:cNvPr id="1059" name="Group 3"/>
              <p:cNvGrpSpPr>
                <a:grpSpLocks/>
              </p:cNvGrpSpPr>
              <p:nvPr/>
            </p:nvGrpSpPr>
            <p:grpSpPr bwMode="auto">
              <a:xfrm>
                <a:off x="261" y="1070"/>
                <a:ext cx="2481" cy="2160"/>
                <a:chOff x="757" y="1310"/>
                <a:chExt cx="2481" cy="2160"/>
              </a:xfrm>
            </p:grpSpPr>
            <p:pic>
              <p:nvPicPr>
                <p:cNvPr id="3" name="Picture 4"/>
                <p:cNvPicPr>
                  <a:picLocks noChangeAspect="1" noChangeArrowheads="1"/>
                </p:cNvPicPr>
                <p:nvPr/>
              </p:nvPicPr>
              <p:blipFill>
                <a:blip r:embed="rId4" cstate="print"/>
                <a:srcRect l="11313" t="20393" r="33122" b="12254"/>
                <a:stretch>
                  <a:fillRect/>
                </a:stretch>
              </p:blipFill>
              <p:spPr bwMode="auto">
                <a:xfrm>
                  <a:off x="757" y="1310"/>
                  <a:ext cx="2451" cy="2160"/>
                </a:xfrm>
                <a:prstGeom prst="rect">
                  <a:avLst/>
                </a:prstGeom>
                <a:noFill/>
                <a:ln w="12700" algn="ctr">
                  <a:noFill/>
                  <a:miter lim="800000"/>
                  <a:headEnd/>
                  <a:tailEnd/>
                </a:ln>
              </p:spPr>
            </p:pic>
            <p:sp>
              <p:nvSpPr>
                <p:cNvPr id="1062" name="Rectangle 5"/>
                <p:cNvSpPr>
                  <a:spLocks noChangeArrowheads="1"/>
                </p:cNvSpPr>
                <p:nvPr/>
              </p:nvSpPr>
              <p:spPr bwMode="auto">
                <a:xfrm>
                  <a:off x="2908" y="1475"/>
                  <a:ext cx="330" cy="794"/>
                </a:xfrm>
                <a:prstGeom prst="rect">
                  <a:avLst/>
                </a:prstGeom>
                <a:solidFill>
                  <a:schemeClr val="bg1"/>
                </a:solidFill>
                <a:ln w="9525">
                  <a:solidFill>
                    <a:schemeClr val="bg1"/>
                  </a:solidFill>
                  <a:miter lim="800000"/>
                  <a:headEnd/>
                  <a:tailEnd/>
                </a:ln>
              </p:spPr>
              <p:txBody>
                <a:bodyPr wrap="none" anchor="ctr"/>
                <a:lstStyle/>
                <a:p>
                  <a:endParaRPr lang="en-US"/>
                </a:p>
              </p:txBody>
            </p:sp>
          </p:grpSp>
          <p:sp>
            <p:nvSpPr>
              <p:cNvPr id="1060" name="Text Box 6"/>
              <p:cNvSpPr txBox="1">
                <a:spLocks noChangeArrowheads="1"/>
              </p:cNvSpPr>
              <p:nvPr/>
            </p:nvSpPr>
            <p:spPr bwMode="auto">
              <a:xfrm>
                <a:off x="1132" y="1424"/>
                <a:ext cx="792" cy="353"/>
              </a:xfrm>
              <a:prstGeom prst="rect">
                <a:avLst/>
              </a:prstGeom>
              <a:solidFill>
                <a:schemeClr val="bg1"/>
              </a:solidFill>
              <a:ln w="19050">
                <a:solidFill>
                  <a:schemeClr val="tx2"/>
                </a:solidFill>
                <a:miter lim="800000"/>
                <a:headEnd/>
                <a:tailEnd/>
              </a:ln>
            </p:spPr>
            <p:txBody>
              <a:bodyPr wrap="none">
                <a:spAutoFit/>
              </a:bodyPr>
              <a:lstStyle/>
              <a:p>
                <a:r>
                  <a:rPr lang="en-US" b="1"/>
                  <a:t>Neutrons or</a:t>
                </a:r>
              </a:p>
              <a:p>
                <a:r>
                  <a:rPr lang="en-US" b="1"/>
                  <a:t>Gammas</a:t>
                </a:r>
              </a:p>
            </p:txBody>
          </p:sp>
        </p:grpSp>
        <p:sp>
          <p:nvSpPr>
            <p:cNvPr id="1052" name="Text Box 9"/>
            <p:cNvSpPr txBox="1">
              <a:spLocks noChangeArrowheads="1"/>
            </p:cNvSpPr>
            <p:nvPr/>
          </p:nvSpPr>
          <p:spPr bwMode="auto">
            <a:xfrm>
              <a:off x="881063" y="5153026"/>
              <a:ext cx="568285" cy="330029"/>
            </a:xfrm>
            <a:prstGeom prst="rect">
              <a:avLst/>
            </a:prstGeom>
            <a:noFill/>
            <a:ln w="9525">
              <a:noFill/>
              <a:miter lim="800000"/>
              <a:headEnd/>
              <a:tailEnd/>
            </a:ln>
          </p:spPr>
          <p:txBody>
            <a:bodyPr wrap="none">
              <a:spAutoFit/>
            </a:bodyPr>
            <a:lstStyle/>
            <a:p>
              <a:r>
                <a:rPr lang="en-US">
                  <a:solidFill>
                    <a:srgbClr val="FF0000"/>
                  </a:solidFill>
                </a:rPr>
                <a:t>Foot</a:t>
              </a:r>
            </a:p>
          </p:txBody>
        </p:sp>
        <p:sp>
          <p:nvSpPr>
            <p:cNvPr id="1053" name="Line 10"/>
            <p:cNvSpPr>
              <a:spLocks noChangeShapeType="1"/>
            </p:cNvSpPr>
            <p:nvPr/>
          </p:nvSpPr>
          <p:spPr bwMode="auto">
            <a:xfrm>
              <a:off x="865188" y="5443538"/>
              <a:ext cx="546100" cy="0"/>
            </a:xfrm>
            <a:prstGeom prst="line">
              <a:avLst/>
            </a:prstGeom>
            <a:noFill/>
            <a:ln w="9525">
              <a:solidFill>
                <a:srgbClr val="FF0000"/>
              </a:solidFill>
              <a:round/>
              <a:headEnd type="triangle" w="med" len="med"/>
              <a:tailEnd type="triangle" w="med" len="med"/>
            </a:ln>
          </p:spPr>
          <p:txBody>
            <a:bodyPr/>
            <a:lstStyle/>
            <a:p>
              <a:endParaRPr lang="en-US"/>
            </a:p>
          </p:txBody>
        </p:sp>
        <p:sp>
          <p:nvSpPr>
            <p:cNvPr id="1054" name="Text Box 23"/>
            <p:cNvSpPr txBox="1">
              <a:spLocks noChangeArrowheads="1"/>
            </p:cNvSpPr>
            <p:nvPr/>
          </p:nvSpPr>
          <p:spPr bwMode="auto">
            <a:xfrm>
              <a:off x="1935163" y="6049963"/>
              <a:ext cx="691924" cy="362944"/>
            </a:xfrm>
            <a:prstGeom prst="rect">
              <a:avLst/>
            </a:prstGeom>
            <a:noFill/>
            <a:ln w="9525">
              <a:noFill/>
              <a:miter lim="800000"/>
              <a:headEnd/>
              <a:tailEnd/>
            </a:ln>
          </p:spPr>
          <p:txBody>
            <a:bodyPr wrap="none">
              <a:spAutoFit/>
            </a:bodyPr>
            <a:lstStyle/>
            <a:p>
              <a:r>
                <a:rPr lang="en-US" sz="1600" b="1" dirty="0"/>
                <a:t>Time</a:t>
              </a:r>
            </a:p>
          </p:txBody>
        </p:sp>
        <p:sp>
          <p:nvSpPr>
            <p:cNvPr id="1055" name="Text Box 24"/>
            <p:cNvSpPr txBox="1">
              <a:spLocks noChangeArrowheads="1"/>
            </p:cNvSpPr>
            <p:nvPr/>
          </p:nvSpPr>
          <p:spPr bwMode="auto">
            <a:xfrm rot="-5400000">
              <a:off x="-447759" y="4315900"/>
              <a:ext cx="1679743" cy="351866"/>
            </a:xfrm>
            <a:prstGeom prst="rect">
              <a:avLst/>
            </a:prstGeom>
            <a:noFill/>
            <a:ln w="9525" algn="ctr">
              <a:noFill/>
              <a:miter lim="800000"/>
              <a:headEnd/>
              <a:tailEnd/>
            </a:ln>
          </p:spPr>
          <p:txBody>
            <a:bodyPr wrap="none">
              <a:spAutoFit/>
            </a:bodyPr>
            <a:lstStyle/>
            <a:p>
              <a:r>
                <a:rPr lang="en-US" sz="1600" b="1" dirty="0">
                  <a:solidFill>
                    <a:srgbClr val="3333FF"/>
                  </a:solidFill>
                </a:rPr>
                <a:t>Reaction Rate</a:t>
              </a:r>
            </a:p>
          </p:txBody>
        </p:sp>
        <p:cxnSp>
          <p:nvCxnSpPr>
            <p:cNvPr id="21" name="Straight Arrow Connector 20"/>
            <p:cNvCxnSpPr/>
            <p:nvPr/>
          </p:nvCxnSpPr>
          <p:spPr>
            <a:xfrm flipV="1">
              <a:off x="3602561" y="4998314"/>
              <a:ext cx="271244" cy="8512"/>
            </a:xfrm>
            <a:prstGeom prst="straightConnector1">
              <a:avLst/>
            </a:prstGeom>
            <a:ln w="28575">
              <a:solidFill>
                <a:schemeClr val="tx2">
                  <a:lumMod val="50000"/>
                  <a:lumOff val="50000"/>
                </a:schemeClr>
              </a:solidFill>
              <a:headEnd type="triangle" w="lg" len="lg"/>
              <a:tailEnd type="none" w="med"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flipV="1">
              <a:off x="3143278" y="5003422"/>
              <a:ext cx="271244" cy="8511"/>
            </a:xfrm>
            <a:prstGeom prst="straightConnector1">
              <a:avLst/>
            </a:prstGeom>
            <a:ln w="28575">
              <a:solidFill>
                <a:schemeClr val="tx2">
                  <a:lumMod val="50000"/>
                  <a:lumOff val="50000"/>
                </a:schemeClr>
              </a:solidFill>
              <a:headEnd type="triangle" w="lg" len="lg"/>
              <a:tailEnd type="none" w="med" len="med"/>
            </a:ln>
          </p:spPr>
          <p:style>
            <a:lnRef idx="1">
              <a:schemeClr val="accent1"/>
            </a:lnRef>
            <a:fillRef idx="0">
              <a:schemeClr val="accent1"/>
            </a:fillRef>
            <a:effectRef idx="0">
              <a:schemeClr val="accent1"/>
            </a:effectRef>
            <a:fontRef idx="minor">
              <a:schemeClr val="tx1"/>
            </a:fontRef>
          </p:style>
        </p:cxnSp>
        <p:sp>
          <p:nvSpPr>
            <p:cNvPr id="1058" name="TextBox 24"/>
            <p:cNvSpPr txBox="1">
              <a:spLocks noChangeArrowheads="1"/>
            </p:cNvSpPr>
            <p:nvPr/>
          </p:nvSpPr>
          <p:spPr bwMode="auto">
            <a:xfrm flipH="1">
              <a:off x="3579333" y="4463513"/>
              <a:ext cx="705948" cy="560914"/>
            </a:xfrm>
            <a:prstGeom prst="rect">
              <a:avLst/>
            </a:prstGeom>
            <a:noFill/>
            <a:ln w="9525">
              <a:noFill/>
              <a:miter lim="800000"/>
              <a:headEnd/>
              <a:tailEnd/>
            </a:ln>
          </p:spPr>
          <p:txBody>
            <a:bodyPr>
              <a:spAutoFit/>
            </a:bodyPr>
            <a:lstStyle/>
            <a:p>
              <a:r>
                <a:rPr lang="en-US" b="1"/>
                <a:t>Burn</a:t>
              </a:r>
            </a:p>
            <a:p>
              <a:r>
                <a:rPr lang="en-US" b="1"/>
                <a:t>Width</a:t>
              </a:r>
            </a:p>
          </p:txBody>
        </p:sp>
      </p:grpSp>
      <p:grpSp>
        <p:nvGrpSpPr>
          <p:cNvPr id="8" name="Group 38"/>
          <p:cNvGrpSpPr>
            <a:grpSpLocks/>
          </p:cNvGrpSpPr>
          <p:nvPr/>
        </p:nvGrpSpPr>
        <p:grpSpPr bwMode="auto">
          <a:xfrm>
            <a:off x="4344988" y="1163638"/>
            <a:ext cx="1231427" cy="687387"/>
            <a:chOff x="4269730" y="1156225"/>
            <a:chExt cx="1230001" cy="687689"/>
          </a:xfrm>
        </p:grpSpPr>
        <p:cxnSp>
          <p:nvCxnSpPr>
            <p:cNvPr id="23" name="Straight Arrow Connector 22"/>
            <p:cNvCxnSpPr/>
            <p:nvPr/>
          </p:nvCxnSpPr>
          <p:spPr>
            <a:xfrm flipV="1">
              <a:off x="4368029" y="1548509"/>
              <a:ext cx="385315" cy="295405"/>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50" name="TextBox 25"/>
            <p:cNvSpPr txBox="1">
              <a:spLocks noChangeArrowheads="1"/>
            </p:cNvSpPr>
            <p:nvPr/>
          </p:nvSpPr>
          <p:spPr bwMode="auto">
            <a:xfrm>
              <a:off x="4269730" y="1156225"/>
              <a:ext cx="1230001" cy="477264"/>
            </a:xfrm>
            <a:prstGeom prst="rect">
              <a:avLst/>
            </a:prstGeom>
            <a:noFill/>
            <a:ln w="9525">
              <a:noFill/>
              <a:miter lim="800000"/>
              <a:headEnd/>
              <a:tailEnd/>
            </a:ln>
          </p:spPr>
          <p:txBody>
            <a:bodyPr wrap="none">
              <a:spAutoFit/>
            </a:bodyPr>
            <a:lstStyle/>
            <a:p>
              <a:pPr>
                <a:lnSpc>
                  <a:spcPts val="1500"/>
                </a:lnSpc>
              </a:pPr>
              <a:r>
                <a:rPr lang="en-US" sz="1600" b="1" dirty="0">
                  <a:solidFill>
                    <a:srgbClr val="FF0000"/>
                  </a:solidFill>
                </a:rPr>
                <a:t>Doppler</a:t>
              </a:r>
            </a:p>
            <a:p>
              <a:pPr>
                <a:lnSpc>
                  <a:spcPts val="1500"/>
                </a:lnSpc>
              </a:pPr>
              <a:r>
                <a:rPr lang="en-US" sz="1600" b="1" dirty="0">
                  <a:solidFill>
                    <a:srgbClr val="FF0000"/>
                  </a:solidFill>
                </a:rPr>
                <a:t>broadened</a:t>
              </a:r>
            </a:p>
          </p:txBody>
        </p:sp>
      </p:grpSp>
      <p:grpSp>
        <p:nvGrpSpPr>
          <p:cNvPr id="9" name="Group 37"/>
          <p:cNvGrpSpPr>
            <a:grpSpLocks/>
          </p:cNvGrpSpPr>
          <p:nvPr/>
        </p:nvGrpSpPr>
        <p:grpSpPr bwMode="auto">
          <a:xfrm>
            <a:off x="6107120" y="1173170"/>
            <a:ext cx="1577975" cy="695062"/>
            <a:chOff x="5880625" y="1134817"/>
            <a:chExt cx="1578158" cy="695237"/>
          </a:xfrm>
        </p:grpSpPr>
        <p:sp>
          <p:nvSpPr>
            <p:cNvPr id="4" name="TextBox 27"/>
            <p:cNvSpPr txBox="1">
              <a:spLocks noChangeArrowheads="1"/>
            </p:cNvSpPr>
            <p:nvPr/>
          </p:nvSpPr>
          <p:spPr bwMode="auto">
            <a:xfrm>
              <a:off x="5918412" y="1134817"/>
              <a:ext cx="1540371" cy="695237"/>
            </a:xfrm>
            <a:prstGeom prst="rect">
              <a:avLst/>
            </a:prstGeom>
            <a:noFill/>
            <a:ln w="9525">
              <a:noFill/>
              <a:miter lim="800000"/>
              <a:headEnd/>
              <a:tailEnd/>
            </a:ln>
          </p:spPr>
          <p:txBody>
            <a:bodyPr>
              <a:spAutoFit/>
            </a:bodyPr>
            <a:lstStyle/>
            <a:p>
              <a:pPr>
                <a:lnSpc>
                  <a:spcPts val="1500"/>
                </a:lnSpc>
              </a:pPr>
              <a:r>
                <a:rPr lang="en-US" sz="1600" b="1" dirty="0">
                  <a:solidFill>
                    <a:srgbClr val="FF0000"/>
                  </a:solidFill>
                </a:rPr>
                <a:t>no escape</a:t>
              </a:r>
            </a:p>
            <a:p>
              <a:pPr>
                <a:lnSpc>
                  <a:spcPts val="1500"/>
                </a:lnSpc>
              </a:pPr>
              <a:r>
                <a:rPr lang="en-US" sz="1600" b="1" dirty="0">
                  <a:solidFill>
                    <a:srgbClr val="FF0000"/>
                  </a:solidFill>
                </a:rPr>
                <a:t>(hopefully) </a:t>
              </a:r>
            </a:p>
            <a:p>
              <a:pPr>
                <a:lnSpc>
                  <a:spcPts val="1500"/>
                </a:lnSpc>
              </a:pPr>
              <a:endParaRPr lang="en-US" sz="1600" b="1" dirty="0">
                <a:solidFill>
                  <a:srgbClr val="FF0000"/>
                </a:solidFill>
              </a:endParaRPr>
            </a:p>
          </p:txBody>
        </p:sp>
        <p:cxnSp>
          <p:nvCxnSpPr>
            <p:cNvPr id="27" name="Straight Arrow Connector 26"/>
            <p:cNvCxnSpPr/>
            <p:nvPr/>
          </p:nvCxnSpPr>
          <p:spPr>
            <a:xfrm flipV="1">
              <a:off x="5880625" y="1520676"/>
              <a:ext cx="385807" cy="293762"/>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10" name="Group 38"/>
          <p:cNvGrpSpPr>
            <a:grpSpLocks/>
          </p:cNvGrpSpPr>
          <p:nvPr/>
        </p:nvGrpSpPr>
        <p:grpSpPr bwMode="auto">
          <a:xfrm>
            <a:off x="3263904" y="1873250"/>
            <a:ext cx="2728913" cy="1330325"/>
            <a:chOff x="3263900" y="1873250"/>
            <a:chExt cx="2728821" cy="1330325"/>
          </a:xfrm>
        </p:grpSpPr>
        <p:sp>
          <p:nvSpPr>
            <p:cNvPr id="32" name="Oval 31"/>
            <p:cNvSpPr/>
            <p:nvPr/>
          </p:nvSpPr>
          <p:spPr bwMode="auto">
            <a:xfrm>
              <a:off x="3263900" y="1873250"/>
              <a:ext cx="1225509" cy="34766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34" name="Straight Arrow Connector 33"/>
            <p:cNvCxnSpPr>
              <a:stCxn id="32" idx="5"/>
            </p:cNvCxnSpPr>
            <p:nvPr/>
          </p:nvCxnSpPr>
          <p:spPr bwMode="auto">
            <a:xfrm rot="16200000" flipH="1">
              <a:off x="4316368" y="2163772"/>
              <a:ext cx="542925" cy="555606"/>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36" name="Rounded Rectangle 35"/>
            <p:cNvSpPr/>
            <p:nvPr/>
          </p:nvSpPr>
          <p:spPr bwMode="auto">
            <a:xfrm>
              <a:off x="4865634" y="2636838"/>
              <a:ext cx="1127087" cy="566737"/>
            </a:xfrm>
            <a:prstGeom prst="roundRect">
              <a:avLst/>
            </a:prstGeom>
            <a:solidFill>
              <a:srgbClr val="0080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000" b="1" dirty="0">
                  <a:solidFill>
                    <a:srgbClr val="FFC000"/>
                  </a:solidFill>
                </a:rPr>
                <a:t>Y. Kim </a:t>
              </a:r>
            </a:p>
          </p:txBody>
        </p:sp>
      </p:grpSp>
      <p:graphicFrame>
        <p:nvGraphicFramePr>
          <p:cNvPr id="1026" name="Object 20"/>
          <p:cNvGraphicFramePr>
            <a:graphicFrameLocks noChangeAspect="1"/>
          </p:cNvGraphicFramePr>
          <p:nvPr/>
        </p:nvGraphicFramePr>
        <p:xfrm>
          <a:off x="3140080" y="1425575"/>
          <a:ext cx="4349750" cy="531813"/>
        </p:xfrm>
        <a:graphic>
          <a:graphicData uri="http://schemas.openxmlformats.org/presentationml/2006/ole">
            <p:oleObj spid="_x0000_s1026" name="Equation" r:id="rId5" imgW="1701720" imgH="215640" progId="Equation.3">
              <p:embed/>
            </p:oleObj>
          </a:graphicData>
        </a:graphic>
      </p:graphicFrame>
      <p:graphicFrame>
        <p:nvGraphicFramePr>
          <p:cNvPr id="1047" name="Object 20"/>
          <p:cNvGraphicFramePr>
            <a:graphicFrameLocks noChangeAspect="1"/>
          </p:cNvGraphicFramePr>
          <p:nvPr/>
        </p:nvGraphicFramePr>
        <p:xfrm>
          <a:off x="3156854" y="1828800"/>
          <a:ext cx="4528459" cy="435429"/>
        </p:xfrm>
        <a:graphic>
          <a:graphicData uri="http://schemas.openxmlformats.org/presentationml/2006/ole">
            <p:oleObj spid="_x0000_s1027" name="Equation" r:id="rId6" imgW="2476440" imgH="266400" progId="Equation.3">
              <p:embed/>
            </p:oleObj>
          </a:graphicData>
        </a:graphic>
      </p:graphicFrame>
      <p:grpSp>
        <p:nvGrpSpPr>
          <p:cNvPr id="11" name="Group 37"/>
          <p:cNvGrpSpPr>
            <a:grpSpLocks/>
          </p:cNvGrpSpPr>
          <p:nvPr/>
        </p:nvGrpSpPr>
        <p:grpSpPr bwMode="auto">
          <a:xfrm>
            <a:off x="5283655" y="1921782"/>
            <a:ext cx="3233283" cy="1450071"/>
            <a:chOff x="5284401" y="1921019"/>
            <a:chExt cx="3232366" cy="1450071"/>
          </a:xfrm>
        </p:grpSpPr>
        <p:sp>
          <p:nvSpPr>
            <p:cNvPr id="33" name="Oval 32"/>
            <p:cNvSpPr/>
            <p:nvPr/>
          </p:nvSpPr>
          <p:spPr bwMode="auto">
            <a:xfrm>
              <a:off x="5284401" y="1921019"/>
              <a:ext cx="1225202" cy="34766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35" name="Straight Arrow Connector 34"/>
            <p:cNvCxnSpPr>
              <a:stCxn id="33" idx="5"/>
            </p:cNvCxnSpPr>
            <p:nvPr/>
          </p:nvCxnSpPr>
          <p:spPr bwMode="auto">
            <a:xfrm rot="16200000" flipH="1">
              <a:off x="6336539" y="2211611"/>
              <a:ext cx="542925" cy="555467"/>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37" name="Rounded Rectangle 36"/>
            <p:cNvSpPr/>
            <p:nvPr/>
          </p:nvSpPr>
          <p:spPr bwMode="auto">
            <a:xfrm>
              <a:off x="6831320" y="2804353"/>
              <a:ext cx="1685447" cy="566737"/>
            </a:xfrm>
            <a:prstGeom prst="roundRect">
              <a:avLst/>
            </a:prstGeom>
            <a:solidFill>
              <a:srgbClr val="0080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000" b="1" dirty="0">
                  <a:solidFill>
                    <a:srgbClr val="FFC000"/>
                  </a:solidFill>
                </a:rPr>
                <a:t>C. Horsfield</a:t>
              </a:r>
            </a:p>
          </p:txBody>
        </p:sp>
      </p:grpSp>
      <p:graphicFrame>
        <p:nvGraphicFramePr>
          <p:cNvPr id="1061" name="Object 4"/>
          <p:cNvGraphicFramePr>
            <a:graphicFrameLocks noChangeAspect="1"/>
          </p:cNvGraphicFramePr>
          <p:nvPr/>
        </p:nvGraphicFramePr>
        <p:xfrm>
          <a:off x="4200532" y="4538663"/>
          <a:ext cx="4943475" cy="774700"/>
        </p:xfrm>
        <a:graphic>
          <a:graphicData uri="http://schemas.openxmlformats.org/presentationml/2006/ole">
            <p:oleObj spid="_x0000_s1028" name="Equation" r:id="rId7" imgW="3200400" imgH="520700" progId="Equation.3">
              <p:embed/>
            </p:oleObj>
          </a:graphicData>
        </a:graphic>
      </p:graphicFrame>
      <p:sp>
        <p:nvSpPr>
          <p:cNvPr id="38" name="Oval 37"/>
          <p:cNvSpPr/>
          <p:nvPr/>
        </p:nvSpPr>
        <p:spPr>
          <a:xfrm rot="19558348">
            <a:off x="5167317" y="4594228"/>
            <a:ext cx="700087" cy="28892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91292" tIns="45648" rIns="91292" bIns="45648"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47"/>
                                        </p:tgtEl>
                                        <p:attrNameLst>
                                          <p:attrName>style.visibility</p:attrName>
                                        </p:attrNameLst>
                                      </p:cBhvr>
                                      <p:to>
                                        <p:strVal val="visible"/>
                                      </p:to>
                                    </p:set>
                                    <p:anim calcmode="lin" valueType="num">
                                      <p:cBhvr additive="base">
                                        <p:cTn id="19" dur="500" fill="hold"/>
                                        <p:tgtEl>
                                          <p:spTgt spid="1047"/>
                                        </p:tgtEl>
                                        <p:attrNameLst>
                                          <p:attrName>ppt_x</p:attrName>
                                        </p:attrNameLst>
                                      </p:cBhvr>
                                      <p:tavLst>
                                        <p:tav tm="0">
                                          <p:val>
                                            <p:strVal val="#ppt_x"/>
                                          </p:val>
                                        </p:tav>
                                        <p:tav tm="100000">
                                          <p:val>
                                            <p:strVal val="#ppt_x"/>
                                          </p:val>
                                        </p:tav>
                                      </p:tavLst>
                                    </p:anim>
                                    <p:anim calcmode="lin" valueType="num">
                                      <p:cBhvr additive="base">
                                        <p:cTn id="20" dur="500" fill="hold"/>
                                        <p:tgtEl>
                                          <p:spTgt spid="104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4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ppt_x"/>
                                          </p:val>
                                        </p:tav>
                                        <p:tav tm="100000">
                                          <p:val>
                                            <p:strVal val="#ppt_x"/>
                                          </p:val>
                                        </p:tav>
                                      </p:tavLst>
                                    </p:anim>
                                    <p:anim calcmode="lin" valueType="num">
                                      <p:cBhvr additive="base">
                                        <p:cTn id="3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500" fill="hold"/>
                                        <p:tgtEl>
                                          <p:spTgt spid="10"/>
                                        </p:tgtEl>
                                        <p:attrNameLst>
                                          <p:attrName>ppt_x</p:attrName>
                                        </p:attrNameLst>
                                      </p:cBhvr>
                                      <p:tavLst>
                                        <p:tav tm="0">
                                          <p:val>
                                            <p:strVal val="#ppt_x"/>
                                          </p:val>
                                        </p:tav>
                                        <p:tav tm="100000">
                                          <p:val>
                                            <p:strVal val="#ppt_x"/>
                                          </p:val>
                                        </p:tav>
                                      </p:tavLst>
                                    </p:anim>
                                    <p:anim calcmode="lin" valueType="num">
                                      <p:cBhvr additive="base">
                                        <p:cTn id="3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1032">
                                            <p:txEl>
                                              <p:pRg st="0" end="0"/>
                                            </p:txEl>
                                          </p:spTgt>
                                        </p:tgtEl>
                                        <p:attrNameLst>
                                          <p:attrName>style.visibility</p:attrName>
                                        </p:attrNameLst>
                                      </p:cBhvr>
                                      <p:to>
                                        <p:strVal val="visible"/>
                                      </p:to>
                                    </p:set>
                                    <p:anim calcmode="lin" valueType="num">
                                      <p:cBhvr additive="base">
                                        <p:cTn id="41" dur="500" fill="hold"/>
                                        <p:tgtEl>
                                          <p:spTgt spid="1032">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32">
                                            <p:txEl>
                                              <p:pRg st="0" end="0"/>
                                            </p:txEl>
                                          </p:spTgt>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032">
                                            <p:txEl>
                                              <p:pRg st="0" end="0"/>
                                            </p:txEl>
                                          </p:spTgt>
                                        </p:tgtEl>
                                        <p:attrNameLst>
                                          <p:attrName>style.visibility</p:attrName>
                                        </p:attrNameLst>
                                      </p:cBhvr>
                                      <p:to>
                                        <p:strVal val="visible"/>
                                      </p:to>
                                    </p:set>
                                    <p:anim calcmode="lin" valueType="num">
                                      <p:cBhvr additive="base">
                                        <p:cTn id="45" dur="500" fill="hold"/>
                                        <p:tgtEl>
                                          <p:spTgt spid="1032">
                                            <p:txEl>
                                              <p:pRg st="0" end="0"/>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1032">
                                            <p:txEl>
                                              <p:pRg st="0" end="0"/>
                                            </p:txEl>
                                          </p:spTgt>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additive="base">
                                        <p:cTn id="49" dur="500" fill="hold"/>
                                        <p:tgtEl>
                                          <p:spTgt spid="38"/>
                                        </p:tgtEl>
                                        <p:attrNameLst>
                                          <p:attrName>ppt_x</p:attrName>
                                        </p:attrNameLst>
                                      </p:cBhvr>
                                      <p:tavLst>
                                        <p:tav tm="0">
                                          <p:val>
                                            <p:strVal val="#ppt_x"/>
                                          </p:val>
                                        </p:tav>
                                        <p:tav tm="100000">
                                          <p:val>
                                            <p:strVal val="#ppt_x"/>
                                          </p:val>
                                        </p:tav>
                                      </p:tavLst>
                                    </p:anim>
                                    <p:anim calcmode="lin" valueType="num">
                                      <p:cBhvr additive="base">
                                        <p:cTn id="50" dur="500" fill="hold"/>
                                        <p:tgtEl>
                                          <p:spTgt spid="38"/>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1061"/>
                                        </p:tgtEl>
                                        <p:attrNameLst>
                                          <p:attrName>style.visibility</p:attrName>
                                        </p:attrNameLst>
                                      </p:cBhvr>
                                      <p:to>
                                        <p:strVal val="visible"/>
                                      </p:to>
                                    </p:set>
                                    <p:anim calcmode="lin" valueType="num">
                                      <p:cBhvr additive="base">
                                        <p:cTn id="53" dur="500" fill="hold"/>
                                        <p:tgtEl>
                                          <p:spTgt spid="1061"/>
                                        </p:tgtEl>
                                        <p:attrNameLst>
                                          <p:attrName>ppt_x</p:attrName>
                                        </p:attrNameLst>
                                      </p:cBhvr>
                                      <p:tavLst>
                                        <p:tav tm="0">
                                          <p:val>
                                            <p:strVal val="#ppt_x"/>
                                          </p:val>
                                        </p:tav>
                                        <p:tav tm="100000">
                                          <p:val>
                                            <p:strVal val="#ppt_x"/>
                                          </p:val>
                                        </p:tav>
                                      </p:tavLst>
                                    </p:anim>
                                    <p:anim calcmode="lin" valueType="num">
                                      <p:cBhvr additive="base">
                                        <p:cTn id="54" dur="500" fill="hold"/>
                                        <p:tgtEl>
                                          <p:spTgt spid="1061"/>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1032">
                                            <p:txEl>
                                              <p:pRg st="4" end="4"/>
                                            </p:txEl>
                                          </p:spTgt>
                                        </p:tgtEl>
                                        <p:attrNameLst>
                                          <p:attrName>style.visibility</p:attrName>
                                        </p:attrNameLst>
                                      </p:cBhvr>
                                      <p:to>
                                        <p:strVal val="visible"/>
                                      </p:to>
                                    </p:set>
                                    <p:anim calcmode="lin" valueType="num">
                                      <p:cBhvr additive="base">
                                        <p:cTn id="59" dur="500" fill="hold"/>
                                        <p:tgtEl>
                                          <p:spTgt spid="1032">
                                            <p:txEl>
                                              <p:pRg st="4" end="4"/>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03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build="allAtOnce"/>
      <p:bldP spid="1043" grpId="0" animBg="1"/>
      <p:bldP spid="38"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3"/>
          <p:cNvSpPr>
            <a:spLocks noGrp="1"/>
          </p:cNvSpPr>
          <p:nvPr>
            <p:ph type="sldNum" sz="quarter" idx="10"/>
          </p:nvPr>
        </p:nvSpPr>
        <p:spPr>
          <a:noFill/>
        </p:spPr>
        <p:txBody>
          <a:bodyPr/>
          <a:lstStyle/>
          <a:p>
            <a:r>
              <a:rPr lang="en-US" smtClean="0"/>
              <a:t>Slide </a:t>
            </a:r>
            <a:fld id="{9FBAE278-98FA-4918-A987-40649B15E962}" type="slidenum">
              <a:rPr lang="en-US" smtClean="0"/>
              <a:pPr/>
              <a:t>50</a:t>
            </a:fld>
            <a:endParaRPr lang="en-US" smtClean="0"/>
          </a:p>
        </p:txBody>
      </p:sp>
      <p:sp>
        <p:nvSpPr>
          <p:cNvPr id="11267" name="Rectangle 2"/>
          <p:cNvSpPr>
            <a:spLocks noGrp="1" noChangeArrowheads="1"/>
          </p:cNvSpPr>
          <p:nvPr>
            <p:ph type="title"/>
          </p:nvPr>
        </p:nvSpPr>
        <p:spPr>
          <a:xfrm>
            <a:off x="342900" y="401638"/>
            <a:ext cx="8801100" cy="838200"/>
          </a:xfrm>
        </p:spPr>
        <p:txBody>
          <a:bodyPr/>
          <a:lstStyle/>
          <a:p>
            <a:pPr eaLnBrk="1" hangingPunct="1"/>
            <a:r>
              <a:rPr lang="en-US" smtClean="0"/>
              <a:t>Si puck-</a:t>
            </a:r>
            <a:r>
              <a:rPr lang="en-US" smtClean="0">
                <a:sym typeface="Symbol" pitchFamily="18" charset="2"/>
              </a:rPr>
              <a:t> data are in good agreement with MCNP/ACCEPT simulation</a:t>
            </a:r>
            <a:r>
              <a:rPr lang="en-US" smtClean="0"/>
              <a:t> </a:t>
            </a:r>
          </a:p>
        </p:txBody>
      </p:sp>
      <p:pic>
        <p:nvPicPr>
          <p:cNvPr id="11268" name="Picture 7" descr="Si puck pressure scan MCNP comparison.PNG"/>
          <p:cNvPicPr>
            <a:picLocks noChangeAspect="1"/>
          </p:cNvPicPr>
          <p:nvPr/>
        </p:nvPicPr>
        <p:blipFill>
          <a:blip r:embed="rId2" cstate="print"/>
          <a:srcRect/>
          <a:stretch>
            <a:fillRect/>
          </a:stretch>
        </p:blipFill>
        <p:spPr bwMode="auto">
          <a:xfrm>
            <a:off x="1371600" y="1435100"/>
            <a:ext cx="6096000" cy="4660900"/>
          </a:xfrm>
          <a:prstGeom prst="rect">
            <a:avLst/>
          </a:prstGeom>
          <a:noFill/>
          <a:ln w="9525">
            <a:noFill/>
            <a:miter lim="800000"/>
            <a:headEnd/>
            <a:tailEnd/>
          </a:ln>
        </p:spPr>
      </p:pic>
      <p:sp>
        <p:nvSpPr>
          <p:cNvPr id="6" name="TextBox 5"/>
          <p:cNvSpPr txBox="1">
            <a:spLocks noChangeArrowheads="1"/>
          </p:cNvSpPr>
          <p:nvPr/>
        </p:nvSpPr>
        <p:spPr bwMode="auto">
          <a:xfrm>
            <a:off x="6383813" y="6451264"/>
            <a:ext cx="1369948" cy="307631"/>
          </a:xfrm>
          <a:prstGeom prst="rect">
            <a:avLst/>
          </a:prstGeom>
          <a:noFill/>
          <a:ln w="9525">
            <a:noFill/>
            <a:miter lim="800000"/>
            <a:headEnd/>
            <a:tailEnd/>
          </a:ln>
        </p:spPr>
        <p:txBody>
          <a:bodyPr wrap="none" lIns="91292" tIns="45648" rIns="91292" bIns="45648">
            <a:spAutoFit/>
          </a:bodyPr>
          <a:lstStyle/>
          <a:p>
            <a:r>
              <a:rPr lang="en-US" b="1" dirty="0" smtClean="0">
                <a:solidFill>
                  <a:srgbClr val="FF0000"/>
                </a:solidFill>
              </a:rPr>
              <a:t>Y. Kim (LANL)</a:t>
            </a:r>
            <a:endParaRPr lang="en-US" b="1" dirty="0">
              <a:solidFill>
                <a:srgbClr val="FF0000"/>
              </a:solidFill>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6"/>
          <p:cNvPicPr>
            <a:picLocks noChangeAspect="1" noChangeArrowheads="1"/>
          </p:cNvPicPr>
          <p:nvPr/>
        </p:nvPicPr>
        <p:blipFill>
          <a:blip r:embed="rId2" cstate="print"/>
          <a:srcRect b="13840"/>
          <a:stretch>
            <a:fillRect/>
          </a:stretch>
        </p:blipFill>
        <p:spPr bwMode="auto">
          <a:xfrm>
            <a:off x="4535488" y="3478213"/>
            <a:ext cx="4608512" cy="2846387"/>
          </a:xfrm>
          <a:prstGeom prst="rect">
            <a:avLst/>
          </a:prstGeom>
          <a:noFill/>
          <a:ln w="9525">
            <a:noFill/>
            <a:miter lim="800000"/>
            <a:headEnd/>
            <a:tailEnd/>
          </a:ln>
        </p:spPr>
      </p:pic>
      <p:sp>
        <p:nvSpPr>
          <p:cNvPr id="12291" name="Rectangle 2"/>
          <p:cNvSpPr>
            <a:spLocks noGrp="1" noChangeArrowheads="1"/>
          </p:cNvSpPr>
          <p:nvPr>
            <p:ph type="title" idx="4294967295"/>
          </p:nvPr>
        </p:nvSpPr>
        <p:spPr>
          <a:xfrm>
            <a:off x="342900" y="304800"/>
            <a:ext cx="8343900" cy="838200"/>
          </a:xfrm>
        </p:spPr>
        <p:txBody>
          <a:bodyPr/>
          <a:lstStyle/>
          <a:p>
            <a:r>
              <a:rPr lang="en-US" smtClean="0"/>
              <a:t>Recently, GRH was added to n-</a:t>
            </a:r>
            <a:r>
              <a:rPr lang="en-US" smtClean="0">
                <a:sym typeface="Symbol" pitchFamily="18" charset="2"/>
              </a:rPr>
              <a:t> angular distribution study</a:t>
            </a:r>
            <a:endParaRPr lang="en-US" smtClean="0"/>
          </a:p>
        </p:txBody>
      </p:sp>
      <p:sp>
        <p:nvSpPr>
          <p:cNvPr id="12292" name="Slide Number Placeholder 3"/>
          <p:cNvSpPr txBox="1">
            <a:spLocks noGrp="1"/>
          </p:cNvSpPr>
          <p:nvPr/>
        </p:nvSpPr>
        <p:spPr bwMode="auto">
          <a:xfrm>
            <a:off x="6781800" y="6218238"/>
            <a:ext cx="1993900" cy="342900"/>
          </a:xfrm>
          <a:prstGeom prst="rect">
            <a:avLst/>
          </a:prstGeom>
          <a:noFill/>
          <a:ln w="9525">
            <a:noFill/>
            <a:miter lim="800000"/>
            <a:headEnd/>
            <a:tailEnd/>
          </a:ln>
        </p:spPr>
        <p:txBody>
          <a:bodyPr/>
          <a:lstStyle/>
          <a:p>
            <a:pPr algn="r" eaLnBrk="0" hangingPunct="0"/>
            <a:r>
              <a:rPr lang="en-US" sz="800" i="1">
                <a:solidFill>
                  <a:srgbClr val="000000"/>
                </a:solidFill>
              </a:rPr>
              <a:t>Slide </a:t>
            </a:r>
            <a:fld id="{46AAEA41-A97E-4C4F-85B9-3E54287F740E}" type="slidenum">
              <a:rPr lang="en-US" sz="800" i="1">
                <a:solidFill>
                  <a:srgbClr val="000000"/>
                </a:solidFill>
              </a:rPr>
              <a:pPr algn="r" eaLnBrk="0" hangingPunct="0"/>
              <a:t>51</a:t>
            </a:fld>
            <a:endParaRPr lang="en-US" sz="800" i="1">
              <a:solidFill>
                <a:srgbClr val="000000"/>
              </a:solidFill>
            </a:endParaRPr>
          </a:p>
        </p:txBody>
      </p:sp>
      <p:sp>
        <p:nvSpPr>
          <p:cNvPr id="12293" name="Oval 10"/>
          <p:cNvSpPr>
            <a:spLocks noChangeAspect="1" noChangeArrowheads="1"/>
          </p:cNvSpPr>
          <p:nvPr/>
        </p:nvSpPr>
        <p:spPr bwMode="auto">
          <a:xfrm>
            <a:off x="76200" y="1970088"/>
            <a:ext cx="3267075" cy="3287712"/>
          </a:xfrm>
          <a:prstGeom prst="ellipse">
            <a:avLst/>
          </a:prstGeom>
          <a:noFill/>
          <a:ln w="9525" algn="ctr">
            <a:solidFill>
              <a:schemeClr val="tx1"/>
            </a:solidFill>
            <a:round/>
            <a:headEnd/>
            <a:tailEnd/>
          </a:ln>
        </p:spPr>
        <p:txBody>
          <a:bodyPr/>
          <a:lstStyle/>
          <a:p>
            <a:pPr marL="342900" indent="-342900">
              <a:spcBef>
                <a:spcPct val="50000"/>
              </a:spcBef>
              <a:spcAft>
                <a:spcPct val="50000"/>
              </a:spcAft>
              <a:buClr>
                <a:srgbClr val="004080"/>
              </a:buClr>
              <a:buSzPct val="65000"/>
              <a:buFont typeface="Wingdings" pitchFamily="2" charset="2"/>
              <a:buChar char="§"/>
            </a:pPr>
            <a:endParaRPr lang="en-US" sz="2000">
              <a:solidFill>
                <a:srgbClr val="000000"/>
              </a:solidFill>
            </a:endParaRPr>
          </a:p>
        </p:txBody>
      </p:sp>
      <p:grpSp>
        <p:nvGrpSpPr>
          <p:cNvPr id="2" name="Group 116"/>
          <p:cNvGrpSpPr>
            <a:grpSpLocks noChangeAspect="1"/>
          </p:cNvGrpSpPr>
          <p:nvPr/>
        </p:nvGrpSpPr>
        <p:grpSpPr bwMode="auto">
          <a:xfrm rot="-1068677">
            <a:off x="3295650" y="2762250"/>
            <a:ext cx="947738" cy="719138"/>
            <a:chOff x="1332" y="1402"/>
            <a:chExt cx="3552" cy="2160"/>
          </a:xfrm>
        </p:grpSpPr>
        <p:sp>
          <p:nvSpPr>
            <p:cNvPr id="61" name="Rectangle 117"/>
            <p:cNvSpPr>
              <a:spLocks noChangeArrowheads="1"/>
            </p:cNvSpPr>
            <p:nvPr/>
          </p:nvSpPr>
          <p:spPr bwMode="auto">
            <a:xfrm>
              <a:off x="1509" y="1893"/>
              <a:ext cx="2344" cy="577"/>
            </a:xfrm>
            <a:prstGeom prst="rect">
              <a:avLst/>
            </a:prstGeom>
            <a:gradFill rotWithShape="1">
              <a:gsLst>
                <a:gs pos="0">
                  <a:schemeClr val="tx2">
                    <a:alpha val="67999"/>
                  </a:schemeClr>
                </a:gs>
                <a:gs pos="50000">
                  <a:schemeClr val="tx2">
                    <a:gamma/>
                    <a:tint val="9412"/>
                    <a:invGamma/>
                    <a:alpha val="39999"/>
                  </a:schemeClr>
                </a:gs>
                <a:gs pos="100000">
                  <a:schemeClr val="tx2">
                    <a:alpha val="67999"/>
                  </a:schemeClr>
                </a:gs>
              </a:gsLst>
              <a:lin ang="5400000" scaled="1"/>
            </a:gradFill>
            <a:ln w="12700">
              <a:solidFill>
                <a:schemeClr val="tx1"/>
              </a:solidFill>
              <a:miter lim="800000"/>
              <a:headEnd/>
              <a:tailEnd/>
            </a:ln>
            <a:effectLst/>
          </p:spPr>
          <p:txBody>
            <a:bodyPr wrap="none" anchor="ctr"/>
            <a:lstStyle/>
            <a:p>
              <a:pPr>
                <a:spcBef>
                  <a:spcPct val="50000"/>
                </a:spcBef>
                <a:spcAft>
                  <a:spcPct val="50000"/>
                </a:spcAft>
                <a:buClr>
                  <a:srgbClr val="004080"/>
                </a:buClr>
                <a:buSzPct val="65000"/>
                <a:buFont typeface="Wingdings" pitchFamily="2" charset="2"/>
                <a:buChar char="§"/>
                <a:defRPr/>
              </a:pPr>
              <a:endParaRPr lang="en-US" sz="2000">
                <a:solidFill>
                  <a:srgbClr val="000000"/>
                </a:solidFill>
              </a:endParaRPr>
            </a:p>
          </p:txBody>
        </p:sp>
        <p:sp>
          <p:nvSpPr>
            <p:cNvPr id="12397" name="Freeform 118"/>
            <p:cNvSpPr>
              <a:spLocks noChangeAspect="1"/>
            </p:cNvSpPr>
            <p:nvPr/>
          </p:nvSpPr>
          <p:spPr bwMode="auto">
            <a:xfrm>
              <a:off x="4068" y="1930"/>
              <a:ext cx="601" cy="625"/>
            </a:xfrm>
            <a:custGeom>
              <a:avLst/>
              <a:gdLst>
                <a:gd name="T0" fmla="*/ 1 w 855"/>
                <a:gd name="T1" fmla="*/ 1 h 864"/>
                <a:gd name="T2" fmla="*/ 1 w 855"/>
                <a:gd name="T3" fmla="*/ 1 h 864"/>
                <a:gd name="T4" fmla="*/ 1 w 855"/>
                <a:gd name="T5" fmla="*/ 1 h 864"/>
                <a:gd name="T6" fmla="*/ 1 w 855"/>
                <a:gd name="T7" fmla="*/ 1 h 864"/>
                <a:gd name="T8" fmla="*/ 1 w 855"/>
                <a:gd name="T9" fmla="*/ 1 h 864"/>
                <a:gd name="T10" fmla="*/ 1 w 855"/>
                <a:gd name="T11" fmla="*/ 1 h 864"/>
                <a:gd name="T12" fmla="*/ 1 w 855"/>
                <a:gd name="T13" fmla="*/ 1 h 864"/>
                <a:gd name="T14" fmla="*/ 1 w 855"/>
                <a:gd name="T15" fmla="*/ 1 h 864"/>
                <a:gd name="T16" fmla="*/ 1 w 855"/>
                <a:gd name="T17" fmla="*/ 1 h 864"/>
                <a:gd name="T18" fmla="*/ 1 w 855"/>
                <a:gd name="T19" fmla="*/ 1 h 864"/>
                <a:gd name="T20" fmla="*/ 1 w 855"/>
                <a:gd name="T21" fmla="*/ 1 h 864"/>
                <a:gd name="T22" fmla="*/ 1 w 855"/>
                <a:gd name="T23" fmla="*/ 1 h 864"/>
                <a:gd name="T24" fmla="*/ 1 w 855"/>
                <a:gd name="T25" fmla="*/ 1 h 864"/>
                <a:gd name="T26" fmla="*/ 1 w 855"/>
                <a:gd name="T27" fmla="*/ 1 h 864"/>
                <a:gd name="T28" fmla="*/ 1 w 855"/>
                <a:gd name="T29" fmla="*/ 1 h 864"/>
                <a:gd name="T30" fmla="*/ 1 w 855"/>
                <a:gd name="T31" fmla="*/ 1 h 864"/>
                <a:gd name="T32" fmla="*/ 1 w 855"/>
                <a:gd name="T33" fmla="*/ 1 h 864"/>
                <a:gd name="T34" fmla="*/ 1 w 855"/>
                <a:gd name="T35" fmla="*/ 1 h 864"/>
                <a:gd name="T36" fmla="*/ 1 w 855"/>
                <a:gd name="T37" fmla="*/ 1 h 864"/>
                <a:gd name="T38" fmla="*/ 1 w 855"/>
                <a:gd name="T39" fmla="*/ 1 h 864"/>
                <a:gd name="T40" fmla="*/ 1 w 855"/>
                <a:gd name="T41" fmla="*/ 1 h 864"/>
                <a:gd name="T42" fmla="*/ 1 w 855"/>
                <a:gd name="T43" fmla="*/ 1 h 864"/>
                <a:gd name="T44" fmla="*/ 1 w 855"/>
                <a:gd name="T45" fmla="*/ 1 h 864"/>
                <a:gd name="T46" fmla="*/ 1 w 855"/>
                <a:gd name="T47" fmla="*/ 1 h 864"/>
                <a:gd name="T48" fmla="*/ 1 w 855"/>
                <a:gd name="T49" fmla="*/ 1 h 864"/>
                <a:gd name="T50" fmla="*/ 1 w 855"/>
                <a:gd name="T51" fmla="*/ 1 h 864"/>
                <a:gd name="T52" fmla="*/ 1 w 855"/>
                <a:gd name="T53" fmla="*/ 1 h 864"/>
                <a:gd name="T54" fmla="*/ 1 w 855"/>
                <a:gd name="T55" fmla="*/ 1 h 864"/>
                <a:gd name="T56" fmla="*/ 1 w 855"/>
                <a:gd name="T57" fmla="*/ 1 h 864"/>
                <a:gd name="T58" fmla="*/ 1 w 855"/>
                <a:gd name="T59" fmla="*/ 1 h 864"/>
                <a:gd name="T60" fmla="*/ 1 w 855"/>
                <a:gd name="T61" fmla="*/ 1 h 864"/>
                <a:gd name="T62" fmla="*/ 1 w 855"/>
                <a:gd name="T63" fmla="*/ 1 h 86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55"/>
                <a:gd name="T97" fmla="*/ 0 h 864"/>
                <a:gd name="T98" fmla="*/ 855 w 855"/>
                <a:gd name="T99" fmla="*/ 864 h 86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55" h="864">
                  <a:moveTo>
                    <a:pt x="0" y="0"/>
                  </a:moveTo>
                  <a:lnTo>
                    <a:pt x="16" y="14"/>
                  </a:lnTo>
                  <a:lnTo>
                    <a:pt x="33" y="28"/>
                  </a:lnTo>
                  <a:lnTo>
                    <a:pt x="49" y="41"/>
                  </a:lnTo>
                  <a:lnTo>
                    <a:pt x="65" y="55"/>
                  </a:lnTo>
                  <a:lnTo>
                    <a:pt x="80" y="69"/>
                  </a:lnTo>
                  <a:lnTo>
                    <a:pt x="96" y="82"/>
                  </a:lnTo>
                  <a:lnTo>
                    <a:pt x="112" y="96"/>
                  </a:lnTo>
                  <a:lnTo>
                    <a:pt x="128" y="109"/>
                  </a:lnTo>
                  <a:lnTo>
                    <a:pt x="143" y="123"/>
                  </a:lnTo>
                  <a:lnTo>
                    <a:pt x="158" y="137"/>
                  </a:lnTo>
                  <a:lnTo>
                    <a:pt x="174" y="150"/>
                  </a:lnTo>
                  <a:lnTo>
                    <a:pt x="189" y="164"/>
                  </a:lnTo>
                  <a:lnTo>
                    <a:pt x="204" y="178"/>
                  </a:lnTo>
                  <a:lnTo>
                    <a:pt x="219" y="191"/>
                  </a:lnTo>
                  <a:lnTo>
                    <a:pt x="235" y="205"/>
                  </a:lnTo>
                  <a:lnTo>
                    <a:pt x="250" y="219"/>
                  </a:lnTo>
                  <a:lnTo>
                    <a:pt x="264" y="232"/>
                  </a:lnTo>
                  <a:lnTo>
                    <a:pt x="280" y="246"/>
                  </a:lnTo>
                  <a:lnTo>
                    <a:pt x="294" y="260"/>
                  </a:lnTo>
                  <a:lnTo>
                    <a:pt x="308" y="273"/>
                  </a:lnTo>
                  <a:lnTo>
                    <a:pt x="322" y="287"/>
                  </a:lnTo>
                  <a:lnTo>
                    <a:pt x="338" y="301"/>
                  </a:lnTo>
                  <a:lnTo>
                    <a:pt x="352" y="314"/>
                  </a:lnTo>
                  <a:lnTo>
                    <a:pt x="366" y="327"/>
                  </a:lnTo>
                  <a:lnTo>
                    <a:pt x="380" y="342"/>
                  </a:lnTo>
                  <a:lnTo>
                    <a:pt x="394" y="355"/>
                  </a:lnTo>
                  <a:lnTo>
                    <a:pt x="408" y="368"/>
                  </a:lnTo>
                  <a:lnTo>
                    <a:pt x="422" y="383"/>
                  </a:lnTo>
                  <a:lnTo>
                    <a:pt x="435" y="396"/>
                  </a:lnTo>
                  <a:lnTo>
                    <a:pt x="449" y="409"/>
                  </a:lnTo>
                  <a:lnTo>
                    <a:pt x="463" y="423"/>
                  </a:lnTo>
                  <a:lnTo>
                    <a:pt x="477" y="437"/>
                  </a:lnTo>
                  <a:lnTo>
                    <a:pt x="489" y="450"/>
                  </a:lnTo>
                  <a:lnTo>
                    <a:pt x="503" y="464"/>
                  </a:lnTo>
                  <a:lnTo>
                    <a:pt x="516" y="478"/>
                  </a:lnTo>
                  <a:lnTo>
                    <a:pt x="529" y="491"/>
                  </a:lnTo>
                  <a:lnTo>
                    <a:pt x="543" y="505"/>
                  </a:lnTo>
                  <a:lnTo>
                    <a:pt x="556" y="519"/>
                  </a:lnTo>
                  <a:lnTo>
                    <a:pt x="568" y="532"/>
                  </a:lnTo>
                  <a:lnTo>
                    <a:pt x="581" y="546"/>
                  </a:lnTo>
                  <a:lnTo>
                    <a:pt x="594" y="560"/>
                  </a:lnTo>
                  <a:lnTo>
                    <a:pt x="607" y="573"/>
                  </a:lnTo>
                  <a:lnTo>
                    <a:pt x="619" y="587"/>
                  </a:lnTo>
                  <a:lnTo>
                    <a:pt x="631" y="601"/>
                  </a:lnTo>
                  <a:lnTo>
                    <a:pt x="644" y="614"/>
                  </a:lnTo>
                  <a:lnTo>
                    <a:pt x="656" y="628"/>
                  </a:lnTo>
                  <a:lnTo>
                    <a:pt x="669" y="642"/>
                  </a:lnTo>
                  <a:lnTo>
                    <a:pt x="681" y="655"/>
                  </a:lnTo>
                  <a:lnTo>
                    <a:pt x="692" y="669"/>
                  </a:lnTo>
                  <a:lnTo>
                    <a:pt x="705" y="682"/>
                  </a:lnTo>
                  <a:lnTo>
                    <a:pt x="716" y="696"/>
                  </a:lnTo>
                  <a:lnTo>
                    <a:pt x="728" y="710"/>
                  </a:lnTo>
                  <a:lnTo>
                    <a:pt x="740" y="723"/>
                  </a:lnTo>
                  <a:lnTo>
                    <a:pt x="751" y="737"/>
                  </a:lnTo>
                  <a:lnTo>
                    <a:pt x="763" y="751"/>
                  </a:lnTo>
                  <a:lnTo>
                    <a:pt x="774" y="764"/>
                  </a:lnTo>
                  <a:lnTo>
                    <a:pt x="785" y="778"/>
                  </a:lnTo>
                  <a:lnTo>
                    <a:pt x="797" y="791"/>
                  </a:lnTo>
                  <a:lnTo>
                    <a:pt x="808" y="805"/>
                  </a:lnTo>
                  <a:lnTo>
                    <a:pt x="819" y="819"/>
                  </a:lnTo>
                  <a:lnTo>
                    <a:pt x="830" y="832"/>
                  </a:lnTo>
                  <a:lnTo>
                    <a:pt x="841" y="846"/>
                  </a:lnTo>
                  <a:lnTo>
                    <a:pt x="852" y="860"/>
                  </a:lnTo>
                  <a:lnTo>
                    <a:pt x="855" y="864"/>
                  </a:lnTo>
                </a:path>
              </a:pathLst>
            </a:custGeom>
            <a:noFill/>
            <a:ln w="12700" cmpd="sng">
              <a:solidFill>
                <a:srgbClr val="000000"/>
              </a:solidFill>
              <a:prstDash val="solid"/>
              <a:round/>
              <a:headEnd/>
              <a:tailEnd/>
            </a:ln>
          </p:spPr>
          <p:txBody>
            <a:bodyPr/>
            <a:lstStyle/>
            <a:p>
              <a:pPr>
                <a:spcBef>
                  <a:spcPct val="50000"/>
                </a:spcBef>
                <a:spcAft>
                  <a:spcPct val="50000"/>
                </a:spcAft>
                <a:buClr>
                  <a:srgbClr val="004080"/>
                </a:buClr>
                <a:buSzPct val="65000"/>
                <a:buFont typeface="Wingdings" pitchFamily="2" charset="2"/>
                <a:buChar char="§"/>
              </a:pPr>
              <a:endParaRPr lang="en-US" sz="2000">
                <a:solidFill>
                  <a:srgbClr val="000000"/>
                </a:solidFill>
              </a:endParaRPr>
            </a:p>
          </p:txBody>
        </p:sp>
        <p:sp>
          <p:nvSpPr>
            <p:cNvPr id="12398" name="Line 119"/>
            <p:cNvSpPr>
              <a:spLocks noChangeAspect="1" noChangeShapeType="1"/>
            </p:cNvSpPr>
            <p:nvPr/>
          </p:nvSpPr>
          <p:spPr bwMode="auto">
            <a:xfrm>
              <a:off x="4691" y="1930"/>
              <a:ext cx="1" cy="624"/>
            </a:xfrm>
            <a:prstGeom prst="line">
              <a:avLst/>
            </a:prstGeom>
            <a:noFill/>
            <a:ln w="12700">
              <a:solidFill>
                <a:srgbClr val="000000"/>
              </a:solidFill>
              <a:round/>
              <a:headEnd/>
              <a:tailEnd/>
            </a:ln>
          </p:spPr>
          <p:txBody>
            <a:bodyPr/>
            <a:lstStyle/>
            <a:p>
              <a:pPr>
                <a:spcBef>
                  <a:spcPct val="50000"/>
                </a:spcBef>
                <a:spcAft>
                  <a:spcPct val="50000"/>
                </a:spcAft>
                <a:buClr>
                  <a:srgbClr val="004080"/>
                </a:buClr>
                <a:buSzPct val="65000"/>
                <a:buFont typeface="Wingdings" pitchFamily="2" charset="2"/>
                <a:buChar char="§"/>
              </a:pPr>
              <a:endParaRPr lang="en-US" sz="2000">
                <a:solidFill>
                  <a:srgbClr val="000000"/>
                </a:solidFill>
              </a:endParaRPr>
            </a:p>
          </p:txBody>
        </p:sp>
        <p:sp>
          <p:nvSpPr>
            <p:cNvPr id="12399" name="Line 120"/>
            <p:cNvSpPr>
              <a:spLocks noChangeAspect="1" noChangeShapeType="1"/>
            </p:cNvSpPr>
            <p:nvPr/>
          </p:nvSpPr>
          <p:spPr bwMode="auto">
            <a:xfrm>
              <a:off x="4068" y="1930"/>
              <a:ext cx="624" cy="0"/>
            </a:xfrm>
            <a:prstGeom prst="line">
              <a:avLst/>
            </a:prstGeom>
            <a:noFill/>
            <a:ln w="12700">
              <a:solidFill>
                <a:srgbClr val="000000"/>
              </a:solidFill>
              <a:round/>
              <a:headEnd/>
              <a:tailEnd/>
            </a:ln>
          </p:spPr>
          <p:txBody>
            <a:bodyPr/>
            <a:lstStyle/>
            <a:p>
              <a:pPr>
                <a:spcBef>
                  <a:spcPct val="50000"/>
                </a:spcBef>
                <a:spcAft>
                  <a:spcPct val="50000"/>
                </a:spcAft>
                <a:buClr>
                  <a:srgbClr val="004080"/>
                </a:buClr>
                <a:buSzPct val="65000"/>
                <a:buFont typeface="Wingdings" pitchFamily="2" charset="2"/>
                <a:buChar char="§"/>
              </a:pPr>
              <a:endParaRPr lang="en-US" sz="2000">
                <a:solidFill>
                  <a:srgbClr val="000000"/>
                </a:solidFill>
              </a:endParaRPr>
            </a:p>
          </p:txBody>
        </p:sp>
        <p:sp>
          <p:nvSpPr>
            <p:cNvPr id="12400" name="Line 121"/>
            <p:cNvSpPr>
              <a:spLocks noChangeAspect="1" noChangeShapeType="1"/>
            </p:cNvSpPr>
            <p:nvPr/>
          </p:nvSpPr>
          <p:spPr bwMode="auto">
            <a:xfrm flipV="1">
              <a:off x="4669" y="2554"/>
              <a:ext cx="23" cy="1"/>
            </a:xfrm>
            <a:prstGeom prst="line">
              <a:avLst/>
            </a:prstGeom>
            <a:noFill/>
            <a:ln w="12700">
              <a:solidFill>
                <a:srgbClr val="000000"/>
              </a:solidFill>
              <a:round/>
              <a:headEnd/>
              <a:tailEnd/>
            </a:ln>
          </p:spPr>
          <p:txBody>
            <a:bodyPr/>
            <a:lstStyle/>
            <a:p>
              <a:pPr>
                <a:spcBef>
                  <a:spcPct val="50000"/>
                </a:spcBef>
                <a:spcAft>
                  <a:spcPct val="50000"/>
                </a:spcAft>
                <a:buClr>
                  <a:srgbClr val="004080"/>
                </a:buClr>
                <a:buSzPct val="65000"/>
                <a:buFont typeface="Wingdings" pitchFamily="2" charset="2"/>
                <a:buChar char="§"/>
              </a:pPr>
              <a:endParaRPr lang="en-US" sz="2000">
                <a:solidFill>
                  <a:srgbClr val="000000"/>
                </a:solidFill>
              </a:endParaRPr>
            </a:p>
          </p:txBody>
        </p:sp>
        <p:sp>
          <p:nvSpPr>
            <p:cNvPr id="12401" name="Line 122"/>
            <p:cNvSpPr>
              <a:spLocks noChangeAspect="1" noChangeShapeType="1"/>
            </p:cNvSpPr>
            <p:nvPr/>
          </p:nvSpPr>
          <p:spPr bwMode="auto">
            <a:xfrm flipV="1">
              <a:off x="4236" y="3089"/>
              <a:ext cx="329" cy="334"/>
            </a:xfrm>
            <a:prstGeom prst="line">
              <a:avLst/>
            </a:prstGeom>
            <a:noFill/>
            <a:ln w="12700">
              <a:solidFill>
                <a:srgbClr val="000000"/>
              </a:solidFill>
              <a:round/>
              <a:headEnd/>
              <a:tailEnd/>
            </a:ln>
          </p:spPr>
          <p:txBody>
            <a:bodyPr/>
            <a:lstStyle/>
            <a:p>
              <a:pPr>
                <a:spcBef>
                  <a:spcPct val="50000"/>
                </a:spcBef>
                <a:spcAft>
                  <a:spcPct val="50000"/>
                </a:spcAft>
                <a:buClr>
                  <a:srgbClr val="004080"/>
                </a:buClr>
                <a:buSzPct val="65000"/>
                <a:buFont typeface="Wingdings" pitchFamily="2" charset="2"/>
                <a:buChar char="§"/>
              </a:pPr>
              <a:endParaRPr lang="en-US" sz="2000">
                <a:solidFill>
                  <a:srgbClr val="000000"/>
                </a:solidFill>
              </a:endParaRPr>
            </a:p>
          </p:txBody>
        </p:sp>
        <p:sp>
          <p:nvSpPr>
            <p:cNvPr id="12402" name="Line 123"/>
            <p:cNvSpPr>
              <a:spLocks noChangeAspect="1" noChangeShapeType="1"/>
            </p:cNvSpPr>
            <p:nvPr/>
          </p:nvSpPr>
          <p:spPr bwMode="auto">
            <a:xfrm flipV="1">
              <a:off x="4276" y="3131"/>
              <a:ext cx="330" cy="333"/>
            </a:xfrm>
            <a:prstGeom prst="line">
              <a:avLst/>
            </a:prstGeom>
            <a:noFill/>
            <a:ln w="12700">
              <a:solidFill>
                <a:srgbClr val="000000"/>
              </a:solidFill>
              <a:round/>
              <a:headEnd/>
              <a:tailEnd/>
            </a:ln>
          </p:spPr>
          <p:txBody>
            <a:bodyPr/>
            <a:lstStyle/>
            <a:p>
              <a:pPr>
                <a:spcBef>
                  <a:spcPct val="50000"/>
                </a:spcBef>
                <a:spcAft>
                  <a:spcPct val="50000"/>
                </a:spcAft>
                <a:buClr>
                  <a:srgbClr val="004080"/>
                </a:buClr>
                <a:buSzPct val="65000"/>
                <a:buFont typeface="Wingdings" pitchFamily="2" charset="2"/>
                <a:buChar char="§"/>
              </a:pPr>
              <a:endParaRPr lang="en-US" sz="2000">
                <a:solidFill>
                  <a:srgbClr val="000000"/>
                </a:solidFill>
              </a:endParaRPr>
            </a:p>
          </p:txBody>
        </p:sp>
        <p:sp>
          <p:nvSpPr>
            <p:cNvPr id="12403" name="Line 124"/>
            <p:cNvSpPr>
              <a:spLocks noChangeAspect="1" noChangeShapeType="1"/>
            </p:cNvSpPr>
            <p:nvPr/>
          </p:nvSpPr>
          <p:spPr bwMode="auto">
            <a:xfrm>
              <a:off x="4236" y="3423"/>
              <a:ext cx="40" cy="41"/>
            </a:xfrm>
            <a:prstGeom prst="line">
              <a:avLst/>
            </a:prstGeom>
            <a:noFill/>
            <a:ln w="12700">
              <a:solidFill>
                <a:srgbClr val="000000"/>
              </a:solidFill>
              <a:round/>
              <a:headEnd/>
              <a:tailEnd/>
            </a:ln>
          </p:spPr>
          <p:txBody>
            <a:bodyPr/>
            <a:lstStyle/>
            <a:p>
              <a:pPr>
                <a:spcBef>
                  <a:spcPct val="50000"/>
                </a:spcBef>
                <a:spcAft>
                  <a:spcPct val="50000"/>
                </a:spcAft>
                <a:buClr>
                  <a:srgbClr val="004080"/>
                </a:buClr>
                <a:buSzPct val="65000"/>
                <a:buFont typeface="Wingdings" pitchFamily="2" charset="2"/>
                <a:buChar char="§"/>
              </a:pPr>
              <a:endParaRPr lang="en-US" sz="2000">
                <a:solidFill>
                  <a:srgbClr val="000000"/>
                </a:solidFill>
              </a:endParaRPr>
            </a:p>
          </p:txBody>
        </p:sp>
        <p:sp>
          <p:nvSpPr>
            <p:cNvPr id="12404" name="Rectangle 125"/>
            <p:cNvSpPr>
              <a:spLocks noChangeAspect="1" noChangeArrowheads="1"/>
            </p:cNvSpPr>
            <p:nvPr/>
          </p:nvSpPr>
          <p:spPr bwMode="auto">
            <a:xfrm>
              <a:off x="2676" y="1930"/>
              <a:ext cx="384" cy="576"/>
            </a:xfrm>
            <a:prstGeom prst="rect">
              <a:avLst/>
            </a:prstGeom>
            <a:solidFill>
              <a:schemeClr val="accent1"/>
            </a:solidFill>
            <a:ln w="9525">
              <a:solidFill>
                <a:schemeClr val="tx1"/>
              </a:solidFill>
              <a:miter lim="800000"/>
              <a:headEnd/>
              <a:tailEnd/>
            </a:ln>
          </p:spPr>
          <p:txBody>
            <a:bodyPr wrap="none" anchor="ctr"/>
            <a:lstStyle/>
            <a:p>
              <a:pPr>
                <a:spcBef>
                  <a:spcPct val="50000"/>
                </a:spcBef>
                <a:spcAft>
                  <a:spcPct val="50000"/>
                </a:spcAft>
                <a:buClr>
                  <a:srgbClr val="004080"/>
                </a:buClr>
                <a:buSzPct val="65000"/>
                <a:buFont typeface="Wingdings" pitchFamily="2" charset="2"/>
                <a:buChar char="§"/>
              </a:pPr>
              <a:endParaRPr lang="en-US" sz="2000">
                <a:solidFill>
                  <a:srgbClr val="000000"/>
                </a:solidFill>
              </a:endParaRPr>
            </a:p>
          </p:txBody>
        </p:sp>
        <p:sp>
          <p:nvSpPr>
            <p:cNvPr id="12405" name="Line 126"/>
            <p:cNvSpPr>
              <a:spLocks noChangeAspect="1" noChangeShapeType="1"/>
            </p:cNvSpPr>
            <p:nvPr/>
          </p:nvSpPr>
          <p:spPr bwMode="auto">
            <a:xfrm>
              <a:off x="4565" y="3089"/>
              <a:ext cx="41" cy="42"/>
            </a:xfrm>
            <a:prstGeom prst="line">
              <a:avLst/>
            </a:prstGeom>
            <a:noFill/>
            <a:ln w="12700">
              <a:solidFill>
                <a:srgbClr val="000000"/>
              </a:solidFill>
              <a:round/>
              <a:headEnd/>
              <a:tailEnd/>
            </a:ln>
          </p:spPr>
          <p:txBody>
            <a:bodyPr/>
            <a:lstStyle/>
            <a:p>
              <a:pPr>
                <a:spcBef>
                  <a:spcPct val="50000"/>
                </a:spcBef>
                <a:spcAft>
                  <a:spcPct val="50000"/>
                </a:spcAft>
                <a:buClr>
                  <a:srgbClr val="004080"/>
                </a:buClr>
                <a:buSzPct val="65000"/>
                <a:buFont typeface="Wingdings" pitchFamily="2" charset="2"/>
                <a:buChar char="§"/>
              </a:pPr>
              <a:endParaRPr lang="en-US" sz="2000">
                <a:solidFill>
                  <a:srgbClr val="000000"/>
                </a:solidFill>
              </a:endParaRPr>
            </a:p>
          </p:txBody>
        </p:sp>
        <p:sp>
          <p:nvSpPr>
            <p:cNvPr id="12406" name="Line 127"/>
            <p:cNvSpPr>
              <a:spLocks noChangeAspect="1" noChangeShapeType="1"/>
            </p:cNvSpPr>
            <p:nvPr/>
          </p:nvSpPr>
          <p:spPr bwMode="auto">
            <a:xfrm>
              <a:off x="3682" y="3232"/>
              <a:ext cx="1" cy="89"/>
            </a:xfrm>
            <a:prstGeom prst="line">
              <a:avLst/>
            </a:prstGeom>
            <a:noFill/>
            <a:ln w="12700">
              <a:solidFill>
                <a:srgbClr val="000000"/>
              </a:solidFill>
              <a:round/>
              <a:headEnd/>
              <a:tailEnd/>
            </a:ln>
          </p:spPr>
          <p:txBody>
            <a:bodyPr/>
            <a:lstStyle/>
            <a:p>
              <a:pPr>
                <a:spcBef>
                  <a:spcPct val="50000"/>
                </a:spcBef>
                <a:spcAft>
                  <a:spcPct val="50000"/>
                </a:spcAft>
                <a:buClr>
                  <a:srgbClr val="004080"/>
                </a:buClr>
                <a:buSzPct val="65000"/>
                <a:buFont typeface="Wingdings" pitchFamily="2" charset="2"/>
                <a:buChar char="§"/>
              </a:pPr>
              <a:endParaRPr lang="en-US" sz="2000">
                <a:solidFill>
                  <a:srgbClr val="000000"/>
                </a:solidFill>
              </a:endParaRPr>
            </a:p>
          </p:txBody>
        </p:sp>
        <p:sp>
          <p:nvSpPr>
            <p:cNvPr id="12407" name="Line 128"/>
            <p:cNvSpPr>
              <a:spLocks noChangeAspect="1" noChangeShapeType="1"/>
            </p:cNvSpPr>
            <p:nvPr/>
          </p:nvSpPr>
          <p:spPr bwMode="auto">
            <a:xfrm>
              <a:off x="3682" y="3232"/>
              <a:ext cx="1" cy="89"/>
            </a:xfrm>
            <a:prstGeom prst="line">
              <a:avLst/>
            </a:prstGeom>
            <a:noFill/>
            <a:ln w="12700">
              <a:solidFill>
                <a:srgbClr val="000000"/>
              </a:solidFill>
              <a:round/>
              <a:headEnd/>
              <a:tailEnd/>
            </a:ln>
          </p:spPr>
          <p:txBody>
            <a:bodyPr/>
            <a:lstStyle/>
            <a:p>
              <a:pPr>
                <a:spcBef>
                  <a:spcPct val="50000"/>
                </a:spcBef>
                <a:spcAft>
                  <a:spcPct val="50000"/>
                </a:spcAft>
                <a:buClr>
                  <a:srgbClr val="004080"/>
                </a:buClr>
                <a:buSzPct val="65000"/>
                <a:buFont typeface="Wingdings" pitchFamily="2" charset="2"/>
                <a:buChar char="§"/>
              </a:pPr>
              <a:endParaRPr lang="en-US" sz="2000">
                <a:solidFill>
                  <a:srgbClr val="000000"/>
                </a:solidFill>
              </a:endParaRPr>
            </a:p>
          </p:txBody>
        </p:sp>
        <p:sp>
          <p:nvSpPr>
            <p:cNvPr id="12408" name="Freeform 129"/>
            <p:cNvSpPr>
              <a:spLocks noChangeAspect="1"/>
            </p:cNvSpPr>
            <p:nvPr/>
          </p:nvSpPr>
          <p:spPr bwMode="auto">
            <a:xfrm>
              <a:off x="2728" y="3122"/>
              <a:ext cx="288" cy="288"/>
            </a:xfrm>
            <a:custGeom>
              <a:avLst/>
              <a:gdLst>
                <a:gd name="T0" fmla="*/ 0 w 570"/>
                <a:gd name="T1" fmla="*/ 0 h 576"/>
                <a:gd name="T2" fmla="*/ 1 w 570"/>
                <a:gd name="T3" fmla="*/ 1 h 576"/>
                <a:gd name="T4" fmla="*/ 1 w 570"/>
                <a:gd name="T5" fmla="*/ 1 h 576"/>
                <a:gd name="T6" fmla="*/ 1 w 570"/>
                <a:gd name="T7" fmla="*/ 1 h 576"/>
                <a:gd name="T8" fmla="*/ 1 w 570"/>
                <a:gd name="T9" fmla="*/ 1 h 576"/>
                <a:gd name="T10" fmla="*/ 1 w 570"/>
                <a:gd name="T11" fmla="*/ 1 h 576"/>
                <a:gd name="T12" fmla="*/ 1 w 570"/>
                <a:gd name="T13" fmla="*/ 1 h 576"/>
                <a:gd name="T14" fmla="*/ 1 w 570"/>
                <a:gd name="T15" fmla="*/ 1 h 576"/>
                <a:gd name="T16" fmla="*/ 1 w 570"/>
                <a:gd name="T17" fmla="*/ 1 h 576"/>
                <a:gd name="T18" fmla="*/ 1 w 570"/>
                <a:gd name="T19" fmla="*/ 1 h 576"/>
                <a:gd name="T20" fmla="*/ 1 w 570"/>
                <a:gd name="T21" fmla="*/ 1 h 576"/>
                <a:gd name="T22" fmla="*/ 1 w 570"/>
                <a:gd name="T23" fmla="*/ 1 h 576"/>
                <a:gd name="T24" fmla="*/ 1 w 570"/>
                <a:gd name="T25" fmla="*/ 1 h 576"/>
                <a:gd name="T26" fmla="*/ 1 w 570"/>
                <a:gd name="T27" fmla="*/ 1 h 576"/>
                <a:gd name="T28" fmla="*/ 1 w 570"/>
                <a:gd name="T29" fmla="*/ 1 h 576"/>
                <a:gd name="T30" fmla="*/ 1 w 570"/>
                <a:gd name="T31" fmla="*/ 1 h 576"/>
                <a:gd name="T32" fmla="*/ 1 w 570"/>
                <a:gd name="T33" fmla="*/ 1 h 576"/>
                <a:gd name="T34" fmla="*/ 1 w 570"/>
                <a:gd name="T35" fmla="*/ 1 h 576"/>
                <a:gd name="T36" fmla="*/ 1 w 570"/>
                <a:gd name="T37" fmla="*/ 1 h 576"/>
                <a:gd name="T38" fmla="*/ 1 w 570"/>
                <a:gd name="T39" fmla="*/ 1 h 576"/>
                <a:gd name="T40" fmla="*/ 1 w 570"/>
                <a:gd name="T41" fmla="*/ 1 h 576"/>
                <a:gd name="T42" fmla="*/ 1 w 570"/>
                <a:gd name="T43" fmla="*/ 1 h 576"/>
                <a:gd name="T44" fmla="*/ 1 w 570"/>
                <a:gd name="T45" fmla="*/ 1 h 576"/>
                <a:gd name="T46" fmla="*/ 1 w 570"/>
                <a:gd name="T47" fmla="*/ 1 h 576"/>
                <a:gd name="T48" fmla="*/ 1 w 570"/>
                <a:gd name="T49" fmla="*/ 1 h 576"/>
                <a:gd name="T50" fmla="*/ 1 w 570"/>
                <a:gd name="T51" fmla="*/ 1 h 576"/>
                <a:gd name="T52" fmla="*/ 1 w 570"/>
                <a:gd name="T53" fmla="*/ 1 h 576"/>
                <a:gd name="T54" fmla="*/ 1 w 570"/>
                <a:gd name="T55" fmla="*/ 1 h 576"/>
                <a:gd name="T56" fmla="*/ 1 w 570"/>
                <a:gd name="T57" fmla="*/ 1 h 576"/>
                <a:gd name="T58" fmla="*/ 1 w 570"/>
                <a:gd name="T59" fmla="*/ 1 h 576"/>
                <a:gd name="T60" fmla="*/ 1 w 570"/>
                <a:gd name="T61" fmla="*/ 1 h 576"/>
                <a:gd name="T62" fmla="*/ 1 w 570"/>
                <a:gd name="T63" fmla="*/ 1 h 576"/>
                <a:gd name="T64" fmla="*/ 1 w 570"/>
                <a:gd name="T65" fmla="*/ 1 h 576"/>
                <a:gd name="T66" fmla="*/ 1 w 570"/>
                <a:gd name="T67" fmla="*/ 1 h 576"/>
                <a:gd name="T68" fmla="*/ 1 w 570"/>
                <a:gd name="T69" fmla="*/ 1 h 576"/>
                <a:gd name="T70" fmla="*/ 1 w 570"/>
                <a:gd name="T71" fmla="*/ 1 h 576"/>
                <a:gd name="T72" fmla="*/ 1 w 570"/>
                <a:gd name="T73" fmla="*/ 1 h 576"/>
                <a:gd name="T74" fmla="*/ 1 w 570"/>
                <a:gd name="T75" fmla="*/ 1 h 576"/>
                <a:gd name="T76" fmla="*/ 1 w 570"/>
                <a:gd name="T77" fmla="*/ 1 h 576"/>
                <a:gd name="T78" fmla="*/ 1 w 570"/>
                <a:gd name="T79" fmla="*/ 1 h 576"/>
                <a:gd name="T80" fmla="*/ 1 w 570"/>
                <a:gd name="T81" fmla="*/ 1 h 576"/>
                <a:gd name="T82" fmla="*/ 1 w 570"/>
                <a:gd name="T83" fmla="*/ 1 h 576"/>
                <a:gd name="T84" fmla="*/ 1 w 570"/>
                <a:gd name="T85" fmla="*/ 1 h 576"/>
                <a:gd name="T86" fmla="*/ 1 w 570"/>
                <a:gd name="T87" fmla="*/ 1 h 57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70"/>
                <a:gd name="T133" fmla="*/ 0 h 576"/>
                <a:gd name="T134" fmla="*/ 570 w 570"/>
                <a:gd name="T135" fmla="*/ 576 h 57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70" h="576">
                  <a:moveTo>
                    <a:pt x="0" y="0"/>
                  </a:moveTo>
                  <a:lnTo>
                    <a:pt x="13" y="18"/>
                  </a:lnTo>
                  <a:lnTo>
                    <a:pt x="27" y="35"/>
                  </a:lnTo>
                  <a:lnTo>
                    <a:pt x="41" y="53"/>
                  </a:lnTo>
                  <a:lnTo>
                    <a:pt x="54" y="70"/>
                  </a:lnTo>
                  <a:lnTo>
                    <a:pt x="67" y="87"/>
                  </a:lnTo>
                  <a:lnTo>
                    <a:pt x="81" y="104"/>
                  </a:lnTo>
                  <a:lnTo>
                    <a:pt x="95" y="120"/>
                  </a:lnTo>
                  <a:lnTo>
                    <a:pt x="107" y="136"/>
                  </a:lnTo>
                  <a:lnTo>
                    <a:pt x="122" y="152"/>
                  </a:lnTo>
                  <a:lnTo>
                    <a:pt x="135" y="168"/>
                  </a:lnTo>
                  <a:lnTo>
                    <a:pt x="148" y="184"/>
                  </a:lnTo>
                  <a:lnTo>
                    <a:pt x="162" y="200"/>
                  </a:lnTo>
                  <a:lnTo>
                    <a:pt x="175" y="214"/>
                  </a:lnTo>
                  <a:lnTo>
                    <a:pt x="188" y="229"/>
                  </a:lnTo>
                  <a:lnTo>
                    <a:pt x="202" y="244"/>
                  </a:lnTo>
                  <a:lnTo>
                    <a:pt x="216" y="259"/>
                  </a:lnTo>
                  <a:lnTo>
                    <a:pt x="229" y="274"/>
                  </a:lnTo>
                  <a:lnTo>
                    <a:pt x="243" y="288"/>
                  </a:lnTo>
                  <a:lnTo>
                    <a:pt x="256" y="302"/>
                  </a:lnTo>
                  <a:lnTo>
                    <a:pt x="269" y="316"/>
                  </a:lnTo>
                  <a:lnTo>
                    <a:pt x="283" y="330"/>
                  </a:lnTo>
                  <a:lnTo>
                    <a:pt x="297" y="343"/>
                  </a:lnTo>
                  <a:lnTo>
                    <a:pt x="310" y="357"/>
                  </a:lnTo>
                  <a:lnTo>
                    <a:pt x="324" y="370"/>
                  </a:lnTo>
                  <a:lnTo>
                    <a:pt x="337" y="383"/>
                  </a:lnTo>
                  <a:lnTo>
                    <a:pt x="351" y="396"/>
                  </a:lnTo>
                  <a:lnTo>
                    <a:pt x="364" y="409"/>
                  </a:lnTo>
                  <a:lnTo>
                    <a:pt x="378" y="421"/>
                  </a:lnTo>
                  <a:lnTo>
                    <a:pt x="391" y="433"/>
                  </a:lnTo>
                  <a:lnTo>
                    <a:pt x="405" y="445"/>
                  </a:lnTo>
                  <a:lnTo>
                    <a:pt x="418" y="457"/>
                  </a:lnTo>
                  <a:lnTo>
                    <a:pt x="432" y="469"/>
                  </a:lnTo>
                  <a:lnTo>
                    <a:pt x="445" y="480"/>
                  </a:lnTo>
                  <a:lnTo>
                    <a:pt x="459" y="492"/>
                  </a:lnTo>
                  <a:lnTo>
                    <a:pt x="473" y="502"/>
                  </a:lnTo>
                  <a:lnTo>
                    <a:pt x="486" y="513"/>
                  </a:lnTo>
                  <a:lnTo>
                    <a:pt x="499" y="524"/>
                  </a:lnTo>
                  <a:lnTo>
                    <a:pt x="513" y="534"/>
                  </a:lnTo>
                  <a:lnTo>
                    <a:pt x="526" y="545"/>
                  </a:lnTo>
                  <a:lnTo>
                    <a:pt x="540" y="554"/>
                  </a:lnTo>
                  <a:lnTo>
                    <a:pt x="554" y="565"/>
                  </a:lnTo>
                  <a:lnTo>
                    <a:pt x="567" y="575"/>
                  </a:lnTo>
                  <a:lnTo>
                    <a:pt x="570" y="576"/>
                  </a:lnTo>
                </a:path>
              </a:pathLst>
            </a:custGeom>
            <a:noFill/>
            <a:ln w="12700" cmpd="sng">
              <a:solidFill>
                <a:srgbClr val="000000"/>
              </a:solidFill>
              <a:prstDash val="solid"/>
              <a:round/>
              <a:headEnd/>
              <a:tailEnd/>
            </a:ln>
          </p:spPr>
          <p:txBody>
            <a:bodyPr/>
            <a:lstStyle/>
            <a:p>
              <a:pPr>
                <a:spcBef>
                  <a:spcPct val="50000"/>
                </a:spcBef>
                <a:spcAft>
                  <a:spcPct val="50000"/>
                </a:spcAft>
                <a:buClr>
                  <a:srgbClr val="004080"/>
                </a:buClr>
                <a:buSzPct val="65000"/>
                <a:buFont typeface="Wingdings" pitchFamily="2" charset="2"/>
                <a:buChar char="§"/>
              </a:pPr>
              <a:endParaRPr lang="en-US" sz="2000">
                <a:solidFill>
                  <a:srgbClr val="000000"/>
                </a:solidFill>
              </a:endParaRPr>
            </a:p>
          </p:txBody>
        </p:sp>
        <p:sp>
          <p:nvSpPr>
            <p:cNvPr id="12409" name="Line 130"/>
            <p:cNvSpPr>
              <a:spLocks noChangeAspect="1" noChangeShapeType="1"/>
            </p:cNvSpPr>
            <p:nvPr/>
          </p:nvSpPr>
          <p:spPr bwMode="auto">
            <a:xfrm>
              <a:off x="2728" y="3458"/>
              <a:ext cx="288" cy="0"/>
            </a:xfrm>
            <a:prstGeom prst="line">
              <a:avLst/>
            </a:prstGeom>
            <a:noFill/>
            <a:ln w="12700">
              <a:solidFill>
                <a:srgbClr val="000000"/>
              </a:solidFill>
              <a:round/>
              <a:headEnd/>
              <a:tailEnd/>
            </a:ln>
          </p:spPr>
          <p:txBody>
            <a:bodyPr/>
            <a:lstStyle/>
            <a:p>
              <a:pPr>
                <a:spcBef>
                  <a:spcPct val="50000"/>
                </a:spcBef>
                <a:spcAft>
                  <a:spcPct val="50000"/>
                </a:spcAft>
                <a:buClr>
                  <a:srgbClr val="004080"/>
                </a:buClr>
                <a:buSzPct val="65000"/>
                <a:buFont typeface="Wingdings" pitchFamily="2" charset="2"/>
                <a:buChar char="§"/>
              </a:pPr>
              <a:endParaRPr lang="en-US" sz="2000">
                <a:solidFill>
                  <a:srgbClr val="000000"/>
                </a:solidFill>
              </a:endParaRPr>
            </a:p>
          </p:txBody>
        </p:sp>
        <p:sp>
          <p:nvSpPr>
            <p:cNvPr id="12410" name="Line 131"/>
            <p:cNvSpPr>
              <a:spLocks noChangeAspect="1" noChangeShapeType="1"/>
            </p:cNvSpPr>
            <p:nvPr/>
          </p:nvSpPr>
          <p:spPr bwMode="auto">
            <a:xfrm>
              <a:off x="2728" y="3122"/>
              <a:ext cx="0" cy="336"/>
            </a:xfrm>
            <a:prstGeom prst="line">
              <a:avLst/>
            </a:prstGeom>
            <a:noFill/>
            <a:ln w="12700">
              <a:solidFill>
                <a:srgbClr val="000000"/>
              </a:solidFill>
              <a:round/>
              <a:headEnd/>
              <a:tailEnd/>
            </a:ln>
          </p:spPr>
          <p:txBody>
            <a:bodyPr/>
            <a:lstStyle/>
            <a:p>
              <a:pPr>
                <a:spcBef>
                  <a:spcPct val="50000"/>
                </a:spcBef>
                <a:spcAft>
                  <a:spcPct val="50000"/>
                </a:spcAft>
                <a:buClr>
                  <a:srgbClr val="004080"/>
                </a:buClr>
                <a:buSzPct val="65000"/>
                <a:buFont typeface="Wingdings" pitchFamily="2" charset="2"/>
                <a:buChar char="§"/>
              </a:pPr>
              <a:endParaRPr lang="en-US" sz="2000">
                <a:solidFill>
                  <a:srgbClr val="000000"/>
                </a:solidFill>
              </a:endParaRPr>
            </a:p>
          </p:txBody>
        </p:sp>
        <p:sp>
          <p:nvSpPr>
            <p:cNvPr id="12411" name="Line 132"/>
            <p:cNvSpPr>
              <a:spLocks noChangeAspect="1" noChangeShapeType="1"/>
            </p:cNvSpPr>
            <p:nvPr/>
          </p:nvSpPr>
          <p:spPr bwMode="auto">
            <a:xfrm>
              <a:off x="3016" y="3410"/>
              <a:ext cx="1" cy="48"/>
            </a:xfrm>
            <a:prstGeom prst="line">
              <a:avLst/>
            </a:prstGeom>
            <a:noFill/>
            <a:ln w="12700">
              <a:solidFill>
                <a:srgbClr val="000000"/>
              </a:solidFill>
              <a:round/>
              <a:headEnd/>
              <a:tailEnd/>
            </a:ln>
          </p:spPr>
          <p:txBody>
            <a:bodyPr/>
            <a:lstStyle/>
            <a:p>
              <a:pPr>
                <a:spcBef>
                  <a:spcPct val="50000"/>
                </a:spcBef>
                <a:spcAft>
                  <a:spcPct val="50000"/>
                </a:spcAft>
                <a:buClr>
                  <a:srgbClr val="004080"/>
                </a:buClr>
                <a:buSzPct val="65000"/>
                <a:buFont typeface="Wingdings" pitchFamily="2" charset="2"/>
                <a:buChar char="§"/>
              </a:pPr>
              <a:endParaRPr lang="en-US" sz="2000">
                <a:solidFill>
                  <a:srgbClr val="000000"/>
                </a:solidFill>
              </a:endParaRPr>
            </a:p>
          </p:txBody>
        </p:sp>
        <p:sp>
          <p:nvSpPr>
            <p:cNvPr id="12412" name="Freeform 133"/>
            <p:cNvSpPr>
              <a:spLocks noChangeAspect="1"/>
            </p:cNvSpPr>
            <p:nvPr/>
          </p:nvSpPr>
          <p:spPr bwMode="auto">
            <a:xfrm>
              <a:off x="2706" y="1575"/>
              <a:ext cx="336" cy="339"/>
            </a:xfrm>
            <a:custGeom>
              <a:avLst/>
              <a:gdLst>
                <a:gd name="T0" fmla="*/ 0 w 428"/>
                <a:gd name="T1" fmla="*/ 0 h 432"/>
                <a:gd name="T2" fmla="*/ 2 w 428"/>
                <a:gd name="T3" fmla="*/ 2 h 432"/>
                <a:gd name="T4" fmla="*/ 2 w 428"/>
                <a:gd name="T5" fmla="*/ 2 h 432"/>
                <a:gd name="T6" fmla="*/ 2 w 428"/>
                <a:gd name="T7" fmla="*/ 2 h 432"/>
                <a:gd name="T8" fmla="*/ 2 w 428"/>
                <a:gd name="T9" fmla="*/ 2 h 432"/>
                <a:gd name="T10" fmla="*/ 2 w 428"/>
                <a:gd name="T11" fmla="*/ 2 h 432"/>
                <a:gd name="T12" fmla="*/ 2 w 428"/>
                <a:gd name="T13" fmla="*/ 2 h 432"/>
                <a:gd name="T14" fmla="*/ 2 w 428"/>
                <a:gd name="T15" fmla="*/ 2 h 432"/>
                <a:gd name="T16" fmla="*/ 2 w 428"/>
                <a:gd name="T17" fmla="*/ 2 h 432"/>
                <a:gd name="T18" fmla="*/ 2 w 428"/>
                <a:gd name="T19" fmla="*/ 2 h 432"/>
                <a:gd name="T20" fmla="*/ 2 w 428"/>
                <a:gd name="T21" fmla="*/ 2 h 432"/>
                <a:gd name="T22" fmla="*/ 2 w 428"/>
                <a:gd name="T23" fmla="*/ 2 h 432"/>
                <a:gd name="T24" fmla="*/ 2 w 428"/>
                <a:gd name="T25" fmla="*/ 2 h 432"/>
                <a:gd name="T26" fmla="*/ 2 w 428"/>
                <a:gd name="T27" fmla="*/ 2 h 432"/>
                <a:gd name="T28" fmla="*/ 2 w 428"/>
                <a:gd name="T29" fmla="*/ 2 h 432"/>
                <a:gd name="T30" fmla="*/ 2 w 428"/>
                <a:gd name="T31" fmla="*/ 2 h 432"/>
                <a:gd name="T32" fmla="*/ 2 w 428"/>
                <a:gd name="T33" fmla="*/ 2 h 432"/>
                <a:gd name="T34" fmla="*/ 2 w 428"/>
                <a:gd name="T35" fmla="*/ 2 h 432"/>
                <a:gd name="T36" fmla="*/ 2 w 428"/>
                <a:gd name="T37" fmla="*/ 2 h 432"/>
                <a:gd name="T38" fmla="*/ 2 w 428"/>
                <a:gd name="T39" fmla="*/ 2 h 432"/>
                <a:gd name="T40" fmla="*/ 2 w 428"/>
                <a:gd name="T41" fmla="*/ 2 h 432"/>
                <a:gd name="T42" fmla="*/ 2 w 428"/>
                <a:gd name="T43" fmla="*/ 2 h 432"/>
                <a:gd name="T44" fmla="*/ 2 w 428"/>
                <a:gd name="T45" fmla="*/ 2 h 432"/>
                <a:gd name="T46" fmla="*/ 2 w 428"/>
                <a:gd name="T47" fmla="*/ 2 h 432"/>
                <a:gd name="T48" fmla="*/ 2 w 428"/>
                <a:gd name="T49" fmla="*/ 2 h 432"/>
                <a:gd name="T50" fmla="*/ 2 w 428"/>
                <a:gd name="T51" fmla="*/ 2 h 432"/>
                <a:gd name="T52" fmla="*/ 2 w 428"/>
                <a:gd name="T53" fmla="*/ 2 h 432"/>
                <a:gd name="T54" fmla="*/ 2 w 428"/>
                <a:gd name="T55" fmla="*/ 2 h 432"/>
                <a:gd name="T56" fmla="*/ 2 w 428"/>
                <a:gd name="T57" fmla="*/ 2 h 432"/>
                <a:gd name="T58" fmla="*/ 2 w 428"/>
                <a:gd name="T59" fmla="*/ 2 h 432"/>
                <a:gd name="T60" fmla="*/ 2 w 428"/>
                <a:gd name="T61" fmla="*/ 2 h 432"/>
                <a:gd name="T62" fmla="*/ 2 w 428"/>
                <a:gd name="T63" fmla="*/ 2 h 432"/>
                <a:gd name="T64" fmla="*/ 2 w 428"/>
                <a:gd name="T65" fmla="*/ 2 h 432"/>
                <a:gd name="T66" fmla="*/ 2 w 428"/>
                <a:gd name="T67" fmla="*/ 2 h 432"/>
                <a:gd name="T68" fmla="*/ 2 w 428"/>
                <a:gd name="T69" fmla="*/ 2 h 432"/>
                <a:gd name="T70" fmla="*/ 2 w 428"/>
                <a:gd name="T71" fmla="*/ 2 h 432"/>
                <a:gd name="T72" fmla="*/ 2 w 428"/>
                <a:gd name="T73" fmla="*/ 2 h 432"/>
                <a:gd name="T74" fmla="*/ 2 w 428"/>
                <a:gd name="T75" fmla="*/ 2 h 432"/>
                <a:gd name="T76" fmla="*/ 2 w 428"/>
                <a:gd name="T77" fmla="*/ 2 h 432"/>
                <a:gd name="T78" fmla="*/ 2 w 428"/>
                <a:gd name="T79" fmla="*/ 2 h 432"/>
                <a:gd name="T80" fmla="*/ 2 w 428"/>
                <a:gd name="T81" fmla="*/ 2 h 432"/>
                <a:gd name="T82" fmla="*/ 2 w 428"/>
                <a:gd name="T83" fmla="*/ 2 h 432"/>
                <a:gd name="T84" fmla="*/ 2 w 428"/>
                <a:gd name="T85" fmla="*/ 2 h 432"/>
                <a:gd name="T86" fmla="*/ 2 w 428"/>
                <a:gd name="T87" fmla="*/ 2 h 43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28"/>
                <a:gd name="T133" fmla="*/ 0 h 432"/>
                <a:gd name="T134" fmla="*/ 428 w 428"/>
                <a:gd name="T135" fmla="*/ 432 h 43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28" h="432">
                  <a:moveTo>
                    <a:pt x="0" y="0"/>
                  </a:moveTo>
                  <a:lnTo>
                    <a:pt x="10" y="5"/>
                  </a:lnTo>
                  <a:lnTo>
                    <a:pt x="20" y="11"/>
                  </a:lnTo>
                  <a:lnTo>
                    <a:pt x="31" y="17"/>
                  </a:lnTo>
                  <a:lnTo>
                    <a:pt x="40" y="23"/>
                  </a:lnTo>
                  <a:lnTo>
                    <a:pt x="51" y="29"/>
                  </a:lnTo>
                  <a:lnTo>
                    <a:pt x="60" y="36"/>
                  </a:lnTo>
                  <a:lnTo>
                    <a:pt x="70" y="43"/>
                  </a:lnTo>
                  <a:lnTo>
                    <a:pt x="80" y="50"/>
                  </a:lnTo>
                  <a:lnTo>
                    <a:pt x="90" y="57"/>
                  </a:lnTo>
                  <a:lnTo>
                    <a:pt x="100" y="64"/>
                  </a:lnTo>
                  <a:lnTo>
                    <a:pt x="110" y="72"/>
                  </a:lnTo>
                  <a:lnTo>
                    <a:pt x="120" y="80"/>
                  </a:lnTo>
                  <a:lnTo>
                    <a:pt x="130" y="88"/>
                  </a:lnTo>
                  <a:lnTo>
                    <a:pt x="140" y="96"/>
                  </a:lnTo>
                  <a:lnTo>
                    <a:pt x="150" y="105"/>
                  </a:lnTo>
                  <a:lnTo>
                    <a:pt x="160" y="114"/>
                  </a:lnTo>
                  <a:lnTo>
                    <a:pt x="171" y="123"/>
                  </a:lnTo>
                  <a:lnTo>
                    <a:pt x="180" y="132"/>
                  </a:lnTo>
                  <a:lnTo>
                    <a:pt x="191" y="142"/>
                  </a:lnTo>
                  <a:lnTo>
                    <a:pt x="200" y="151"/>
                  </a:lnTo>
                  <a:lnTo>
                    <a:pt x="211" y="162"/>
                  </a:lnTo>
                  <a:lnTo>
                    <a:pt x="221" y="171"/>
                  </a:lnTo>
                  <a:lnTo>
                    <a:pt x="231" y="182"/>
                  </a:lnTo>
                  <a:lnTo>
                    <a:pt x="241" y="192"/>
                  </a:lnTo>
                  <a:lnTo>
                    <a:pt x="250" y="204"/>
                  </a:lnTo>
                  <a:lnTo>
                    <a:pt x="260" y="214"/>
                  </a:lnTo>
                  <a:lnTo>
                    <a:pt x="270" y="226"/>
                  </a:lnTo>
                  <a:lnTo>
                    <a:pt x="281" y="237"/>
                  </a:lnTo>
                  <a:lnTo>
                    <a:pt x="291" y="249"/>
                  </a:lnTo>
                  <a:lnTo>
                    <a:pt x="301" y="261"/>
                  </a:lnTo>
                  <a:lnTo>
                    <a:pt x="311" y="273"/>
                  </a:lnTo>
                  <a:lnTo>
                    <a:pt x="321" y="285"/>
                  </a:lnTo>
                  <a:lnTo>
                    <a:pt x="331" y="298"/>
                  </a:lnTo>
                  <a:lnTo>
                    <a:pt x="341" y="311"/>
                  </a:lnTo>
                  <a:lnTo>
                    <a:pt x="351" y="324"/>
                  </a:lnTo>
                  <a:lnTo>
                    <a:pt x="361" y="337"/>
                  </a:lnTo>
                  <a:lnTo>
                    <a:pt x="371" y="351"/>
                  </a:lnTo>
                  <a:lnTo>
                    <a:pt x="381" y="365"/>
                  </a:lnTo>
                  <a:lnTo>
                    <a:pt x="391" y="378"/>
                  </a:lnTo>
                  <a:lnTo>
                    <a:pt x="401" y="393"/>
                  </a:lnTo>
                  <a:lnTo>
                    <a:pt x="411" y="407"/>
                  </a:lnTo>
                  <a:lnTo>
                    <a:pt x="421" y="422"/>
                  </a:lnTo>
                  <a:lnTo>
                    <a:pt x="428" y="432"/>
                  </a:lnTo>
                </a:path>
              </a:pathLst>
            </a:custGeom>
            <a:noFill/>
            <a:ln w="12700" cmpd="sng">
              <a:solidFill>
                <a:srgbClr val="000000"/>
              </a:solidFill>
              <a:prstDash val="solid"/>
              <a:round/>
              <a:headEnd/>
              <a:tailEnd/>
            </a:ln>
          </p:spPr>
          <p:txBody>
            <a:bodyPr/>
            <a:lstStyle/>
            <a:p>
              <a:pPr>
                <a:spcBef>
                  <a:spcPct val="50000"/>
                </a:spcBef>
                <a:spcAft>
                  <a:spcPct val="50000"/>
                </a:spcAft>
                <a:buClr>
                  <a:srgbClr val="004080"/>
                </a:buClr>
                <a:buSzPct val="65000"/>
                <a:buFont typeface="Wingdings" pitchFamily="2" charset="2"/>
                <a:buChar char="§"/>
              </a:pPr>
              <a:endParaRPr lang="en-US" sz="2000">
                <a:solidFill>
                  <a:srgbClr val="000000"/>
                </a:solidFill>
              </a:endParaRPr>
            </a:p>
          </p:txBody>
        </p:sp>
        <p:sp>
          <p:nvSpPr>
            <p:cNvPr id="12413" name="Line 134"/>
            <p:cNvSpPr>
              <a:spLocks noChangeAspect="1" noChangeShapeType="1"/>
            </p:cNvSpPr>
            <p:nvPr/>
          </p:nvSpPr>
          <p:spPr bwMode="auto">
            <a:xfrm>
              <a:off x="2706" y="1547"/>
              <a:ext cx="336" cy="1"/>
            </a:xfrm>
            <a:prstGeom prst="line">
              <a:avLst/>
            </a:prstGeom>
            <a:noFill/>
            <a:ln w="12700">
              <a:solidFill>
                <a:srgbClr val="000000"/>
              </a:solidFill>
              <a:round/>
              <a:headEnd/>
              <a:tailEnd/>
            </a:ln>
          </p:spPr>
          <p:txBody>
            <a:bodyPr/>
            <a:lstStyle/>
            <a:p>
              <a:pPr>
                <a:spcBef>
                  <a:spcPct val="50000"/>
                </a:spcBef>
                <a:spcAft>
                  <a:spcPct val="50000"/>
                </a:spcAft>
                <a:buClr>
                  <a:srgbClr val="004080"/>
                </a:buClr>
                <a:buSzPct val="65000"/>
                <a:buFont typeface="Wingdings" pitchFamily="2" charset="2"/>
                <a:buChar char="§"/>
              </a:pPr>
              <a:endParaRPr lang="en-US" sz="2000">
                <a:solidFill>
                  <a:srgbClr val="000000"/>
                </a:solidFill>
              </a:endParaRPr>
            </a:p>
          </p:txBody>
        </p:sp>
        <p:sp>
          <p:nvSpPr>
            <p:cNvPr id="12414" name="Line 135"/>
            <p:cNvSpPr>
              <a:spLocks noChangeAspect="1" noChangeShapeType="1"/>
            </p:cNvSpPr>
            <p:nvPr/>
          </p:nvSpPr>
          <p:spPr bwMode="auto">
            <a:xfrm flipV="1">
              <a:off x="2706" y="1547"/>
              <a:ext cx="1" cy="28"/>
            </a:xfrm>
            <a:prstGeom prst="line">
              <a:avLst/>
            </a:prstGeom>
            <a:noFill/>
            <a:ln w="12700">
              <a:solidFill>
                <a:srgbClr val="000000"/>
              </a:solidFill>
              <a:round/>
              <a:headEnd/>
              <a:tailEnd/>
            </a:ln>
          </p:spPr>
          <p:txBody>
            <a:bodyPr/>
            <a:lstStyle/>
            <a:p>
              <a:pPr>
                <a:spcBef>
                  <a:spcPct val="50000"/>
                </a:spcBef>
                <a:spcAft>
                  <a:spcPct val="50000"/>
                </a:spcAft>
                <a:buClr>
                  <a:srgbClr val="004080"/>
                </a:buClr>
                <a:buSzPct val="65000"/>
                <a:buFont typeface="Wingdings" pitchFamily="2" charset="2"/>
                <a:buChar char="§"/>
              </a:pPr>
              <a:endParaRPr lang="en-US" sz="2000">
                <a:solidFill>
                  <a:srgbClr val="000000"/>
                </a:solidFill>
              </a:endParaRPr>
            </a:p>
          </p:txBody>
        </p:sp>
        <p:sp>
          <p:nvSpPr>
            <p:cNvPr id="12415" name="Line 136"/>
            <p:cNvSpPr>
              <a:spLocks noChangeAspect="1" noChangeShapeType="1"/>
            </p:cNvSpPr>
            <p:nvPr/>
          </p:nvSpPr>
          <p:spPr bwMode="auto">
            <a:xfrm flipV="1">
              <a:off x="3042" y="1547"/>
              <a:ext cx="1" cy="367"/>
            </a:xfrm>
            <a:prstGeom prst="line">
              <a:avLst/>
            </a:prstGeom>
            <a:noFill/>
            <a:ln w="12700">
              <a:solidFill>
                <a:srgbClr val="000000"/>
              </a:solidFill>
              <a:round/>
              <a:headEnd/>
              <a:tailEnd/>
            </a:ln>
          </p:spPr>
          <p:txBody>
            <a:bodyPr/>
            <a:lstStyle/>
            <a:p>
              <a:pPr>
                <a:spcBef>
                  <a:spcPct val="50000"/>
                </a:spcBef>
                <a:spcAft>
                  <a:spcPct val="50000"/>
                </a:spcAft>
                <a:buClr>
                  <a:srgbClr val="004080"/>
                </a:buClr>
                <a:buSzPct val="65000"/>
                <a:buFont typeface="Wingdings" pitchFamily="2" charset="2"/>
                <a:buChar char="§"/>
              </a:pPr>
              <a:endParaRPr lang="en-US" sz="2000">
                <a:solidFill>
                  <a:srgbClr val="000000"/>
                </a:solidFill>
              </a:endParaRPr>
            </a:p>
          </p:txBody>
        </p:sp>
        <p:sp>
          <p:nvSpPr>
            <p:cNvPr id="12416" name="Freeform 137"/>
            <p:cNvSpPr>
              <a:spLocks noChangeAspect="1"/>
            </p:cNvSpPr>
            <p:nvPr/>
          </p:nvSpPr>
          <p:spPr bwMode="auto">
            <a:xfrm>
              <a:off x="2536" y="1679"/>
              <a:ext cx="0" cy="50"/>
            </a:xfrm>
            <a:custGeom>
              <a:avLst/>
              <a:gdLst>
                <a:gd name="T0" fmla="*/ 0 h 64"/>
                <a:gd name="T1" fmla="*/ 2 h 64"/>
                <a:gd name="T2" fmla="*/ 0 h 64"/>
                <a:gd name="T3" fmla="*/ 2 h 64"/>
                <a:gd name="T4" fmla="*/ 0 h 64"/>
                <a:gd name="T5" fmla="*/ 0 60000 65536"/>
                <a:gd name="T6" fmla="*/ 0 60000 65536"/>
                <a:gd name="T7" fmla="*/ 0 60000 65536"/>
                <a:gd name="T8" fmla="*/ 0 60000 65536"/>
                <a:gd name="T9" fmla="*/ 0 60000 65536"/>
                <a:gd name="T10" fmla="*/ 0 h 64"/>
                <a:gd name="T11" fmla="*/ 64 h 64"/>
              </a:gdLst>
              <a:ahLst/>
              <a:cxnLst>
                <a:cxn ang="T5">
                  <a:pos x="0" y="T0"/>
                </a:cxn>
                <a:cxn ang="T6">
                  <a:pos x="0" y="T1"/>
                </a:cxn>
                <a:cxn ang="T7">
                  <a:pos x="0" y="T2"/>
                </a:cxn>
                <a:cxn ang="T8">
                  <a:pos x="0" y="T3"/>
                </a:cxn>
                <a:cxn ang="T9">
                  <a:pos x="0" y="T4"/>
                </a:cxn>
              </a:cxnLst>
              <a:rect l="0" t="T10" r="0" b="T11"/>
              <a:pathLst>
                <a:path h="64">
                  <a:moveTo>
                    <a:pt x="0" y="0"/>
                  </a:moveTo>
                  <a:lnTo>
                    <a:pt x="0" y="64"/>
                  </a:lnTo>
                  <a:lnTo>
                    <a:pt x="0" y="0"/>
                  </a:lnTo>
                  <a:lnTo>
                    <a:pt x="0" y="64"/>
                  </a:lnTo>
                  <a:lnTo>
                    <a:pt x="0" y="0"/>
                  </a:lnTo>
                </a:path>
              </a:pathLst>
            </a:custGeom>
            <a:noFill/>
            <a:ln w="12700" cmpd="sng">
              <a:solidFill>
                <a:srgbClr val="000000"/>
              </a:solidFill>
              <a:prstDash val="solid"/>
              <a:round/>
              <a:headEnd/>
              <a:tailEnd/>
            </a:ln>
          </p:spPr>
          <p:txBody>
            <a:bodyPr/>
            <a:lstStyle/>
            <a:p>
              <a:pPr>
                <a:spcBef>
                  <a:spcPct val="50000"/>
                </a:spcBef>
                <a:spcAft>
                  <a:spcPct val="50000"/>
                </a:spcAft>
                <a:buClr>
                  <a:srgbClr val="004080"/>
                </a:buClr>
                <a:buSzPct val="65000"/>
                <a:buFont typeface="Wingdings" pitchFamily="2" charset="2"/>
                <a:buChar char="§"/>
              </a:pPr>
              <a:endParaRPr lang="en-US" sz="2000">
                <a:solidFill>
                  <a:srgbClr val="000000"/>
                </a:solidFill>
              </a:endParaRPr>
            </a:p>
          </p:txBody>
        </p:sp>
        <p:sp>
          <p:nvSpPr>
            <p:cNvPr id="12417" name="Rectangle 138" descr="25%"/>
            <p:cNvSpPr>
              <a:spLocks noChangeAspect="1" noChangeArrowheads="1"/>
            </p:cNvSpPr>
            <p:nvPr/>
          </p:nvSpPr>
          <p:spPr bwMode="auto">
            <a:xfrm>
              <a:off x="3972" y="1786"/>
              <a:ext cx="816" cy="864"/>
            </a:xfrm>
            <a:prstGeom prst="rect">
              <a:avLst/>
            </a:prstGeom>
            <a:gradFill rotWithShape="0">
              <a:gsLst>
                <a:gs pos="0">
                  <a:srgbClr val="D0D6C8">
                    <a:alpha val="50998"/>
                  </a:srgbClr>
                </a:gs>
                <a:gs pos="100000">
                  <a:srgbClr val="D1D7C9">
                    <a:alpha val="51999"/>
                  </a:srgbClr>
                </a:gs>
              </a:gsLst>
              <a:lin ang="5400000" scaled="1"/>
            </a:gradFill>
            <a:ln w="12700">
              <a:solidFill>
                <a:schemeClr val="tx1"/>
              </a:solidFill>
              <a:miter lim="800000"/>
              <a:headEnd/>
              <a:tailEnd/>
            </a:ln>
          </p:spPr>
          <p:txBody>
            <a:bodyPr wrap="none" anchor="ctr"/>
            <a:lstStyle/>
            <a:p>
              <a:pPr>
                <a:spcBef>
                  <a:spcPct val="50000"/>
                </a:spcBef>
                <a:spcAft>
                  <a:spcPct val="50000"/>
                </a:spcAft>
                <a:buClr>
                  <a:srgbClr val="004080"/>
                </a:buClr>
                <a:buSzPct val="65000"/>
                <a:buFont typeface="Wingdings" pitchFamily="2" charset="2"/>
                <a:buChar char="§"/>
              </a:pPr>
              <a:endParaRPr lang="en-US" sz="2000">
                <a:solidFill>
                  <a:srgbClr val="000000"/>
                </a:solidFill>
              </a:endParaRPr>
            </a:p>
          </p:txBody>
        </p:sp>
        <p:sp>
          <p:nvSpPr>
            <p:cNvPr id="83" name="Rectangle 139"/>
            <p:cNvSpPr>
              <a:spLocks noChangeArrowheads="1"/>
            </p:cNvSpPr>
            <p:nvPr/>
          </p:nvSpPr>
          <p:spPr bwMode="auto">
            <a:xfrm>
              <a:off x="3947" y="2592"/>
              <a:ext cx="773" cy="100"/>
            </a:xfrm>
            <a:prstGeom prst="rect">
              <a:avLst/>
            </a:prstGeom>
            <a:gradFill rotWithShape="1">
              <a:gsLst>
                <a:gs pos="0">
                  <a:schemeClr val="folHlink">
                    <a:gamma/>
                    <a:shade val="25490"/>
                    <a:invGamma/>
                  </a:schemeClr>
                </a:gs>
                <a:gs pos="50000">
                  <a:schemeClr val="folHlink"/>
                </a:gs>
                <a:gs pos="100000">
                  <a:schemeClr val="folHlink">
                    <a:gamma/>
                    <a:shade val="25490"/>
                    <a:invGamma/>
                  </a:schemeClr>
                </a:gs>
              </a:gsLst>
              <a:lin ang="0" scaled="1"/>
            </a:gradFill>
            <a:ln w="12700">
              <a:solidFill>
                <a:schemeClr val="tx1"/>
              </a:solidFill>
              <a:miter lim="800000"/>
              <a:headEnd/>
              <a:tailEnd/>
            </a:ln>
            <a:effectLst/>
          </p:spPr>
          <p:txBody>
            <a:bodyPr wrap="none" anchor="ctr"/>
            <a:lstStyle/>
            <a:p>
              <a:pPr>
                <a:spcBef>
                  <a:spcPct val="50000"/>
                </a:spcBef>
                <a:spcAft>
                  <a:spcPct val="50000"/>
                </a:spcAft>
                <a:buClr>
                  <a:srgbClr val="004080"/>
                </a:buClr>
                <a:buSzPct val="65000"/>
                <a:buFont typeface="Wingdings" pitchFamily="2" charset="2"/>
                <a:buChar char="§"/>
                <a:defRPr/>
              </a:pPr>
              <a:endParaRPr lang="en-US" sz="2000">
                <a:solidFill>
                  <a:srgbClr val="000000"/>
                </a:solidFill>
              </a:endParaRPr>
            </a:p>
          </p:txBody>
        </p:sp>
        <p:sp>
          <p:nvSpPr>
            <p:cNvPr id="84" name="Rectangle 140"/>
            <p:cNvSpPr>
              <a:spLocks noChangeArrowheads="1"/>
            </p:cNvSpPr>
            <p:nvPr/>
          </p:nvSpPr>
          <p:spPr bwMode="auto">
            <a:xfrm>
              <a:off x="2674" y="1996"/>
              <a:ext cx="369" cy="863"/>
            </a:xfrm>
            <a:prstGeom prst="rect">
              <a:avLst/>
            </a:prstGeom>
            <a:gradFill rotWithShape="1">
              <a:gsLst>
                <a:gs pos="0">
                  <a:schemeClr val="folHlink">
                    <a:alpha val="49001"/>
                  </a:schemeClr>
                </a:gs>
                <a:gs pos="50000">
                  <a:schemeClr val="folHlink">
                    <a:gamma/>
                    <a:tint val="3137"/>
                    <a:invGamma/>
                    <a:alpha val="49001"/>
                  </a:schemeClr>
                </a:gs>
                <a:gs pos="100000">
                  <a:schemeClr val="folHlink">
                    <a:alpha val="49001"/>
                  </a:schemeClr>
                </a:gs>
              </a:gsLst>
              <a:lin ang="0" scaled="1"/>
            </a:gradFill>
            <a:ln w="12700">
              <a:solidFill>
                <a:schemeClr val="tx1"/>
              </a:solidFill>
              <a:miter lim="800000"/>
              <a:headEnd/>
              <a:tailEnd/>
            </a:ln>
            <a:effectLst/>
          </p:spPr>
          <p:txBody>
            <a:bodyPr wrap="none" anchor="ctr"/>
            <a:lstStyle/>
            <a:p>
              <a:pPr>
                <a:spcBef>
                  <a:spcPct val="50000"/>
                </a:spcBef>
                <a:spcAft>
                  <a:spcPct val="50000"/>
                </a:spcAft>
                <a:buClr>
                  <a:srgbClr val="004080"/>
                </a:buClr>
                <a:buSzPct val="65000"/>
                <a:buFont typeface="Wingdings" pitchFamily="2" charset="2"/>
                <a:buChar char="§"/>
                <a:defRPr/>
              </a:pPr>
              <a:endParaRPr lang="en-US" sz="2000">
                <a:solidFill>
                  <a:srgbClr val="000000"/>
                </a:solidFill>
              </a:endParaRPr>
            </a:p>
          </p:txBody>
        </p:sp>
        <p:sp>
          <p:nvSpPr>
            <p:cNvPr id="12420" name="Rectangle 141" descr="25%"/>
            <p:cNvSpPr>
              <a:spLocks noChangeAspect="1" noChangeArrowheads="1"/>
            </p:cNvSpPr>
            <p:nvPr/>
          </p:nvSpPr>
          <p:spPr bwMode="auto">
            <a:xfrm>
              <a:off x="2580" y="1444"/>
              <a:ext cx="576" cy="540"/>
            </a:xfrm>
            <a:prstGeom prst="rect">
              <a:avLst/>
            </a:prstGeom>
            <a:gradFill rotWithShape="0">
              <a:gsLst>
                <a:gs pos="0">
                  <a:srgbClr val="D0D6C8">
                    <a:alpha val="50998"/>
                  </a:srgbClr>
                </a:gs>
                <a:gs pos="100000">
                  <a:srgbClr val="D1D7C9">
                    <a:alpha val="51999"/>
                  </a:srgbClr>
                </a:gs>
              </a:gsLst>
              <a:lin ang="5400000" scaled="1"/>
            </a:gradFill>
            <a:ln w="12700">
              <a:solidFill>
                <a:schemeClr val="tx1"/>
              </a:solidFill>
              <a:miter lim="800000"/>
              <a:headEnd/>
              <a:tailEnd/>
            </a:ln>
          </p:spPr>
          <p:txBody>
            <a:bodyPr wrap="none" anchor="ctr"/>
            <a:lstStyle/>
            <a:p>
              <a:pPr>
                <a:spcBef>
                  <a:spcPct val="50000"/>
                </a:spcBef>
                <a:spcAft>
                  <a:spcPct val="50000"/>
                </a:spcAft>
                <a:buClr>
                  <a:srgbClr val="004080"/>
                </a:buClr>
                <a:buSzPct val="65000"/>
                <a:buFont typeface="Wingdings" pitchFamily="2" charset="2"/>
                <a:buChar char="§"/>
              </a:pPr>
              <a:endParaRPr lang="en-US" sz="2000">
                <a:solidFill>
                  <a:srgbClr val="000000"/>
                </a:solidFill>
              </a:endParaRPr>
            </a:p>
          </p:txBody>
        </p:sp>
        <p:sp>
          <p:nvSpPr>
            <p:cNvPr id="86" name="Rectangle 142"/>
            <p:cNvSpPr>
              <a:spLocks noChangeArrowheads="1"/>
            </p:cNvSpPr>
            <p:nvPr/>
          </p:nvSpPr>
          <p:spPr bwMode="auto">
            <a:xfrm>
              <a:off x="2488" y="1374"/>
              <a:ext cx="59" cy="529"/>
            </a:xfrm>
            <a:prstGeom prst="rect">
              <a:avLst/>
            </a:prstGeom>
            <a:gradFill rotWithShape="1">
              <a:gsLst>
                <a:gs pos="0">
                  <a:schemeClr val="tx2"/>
                </a:gs>
                <a:gs pos="50000">
                  <a:schemeClr val="tx2">
                    <a:gamma/>
                    <a:tint val="0"/>
                    <a:invGamma/>
                  </a:schemeClr>
                </a:gs>
                <a:gs pos="100000">
                  <a:schemeClr val="tx2"/>
                </a:gs>
              </a:gsLst>
              <a:lin ang="5400000" scaled="1"/>
            </a:gradFill>
            <a:ln w="12700">
              <a:solidFill>
                <a:schemeClr val="tx1"/>
              </a:solidFill>
              <a:miter lim="800000"/>
              <a:headEnd/>
              <a:tailEnd/>
            </a:ln>
            <a:effectLst/>
          </p:spPr>
          <p:txBody>
            <a:bodyPr wrap="none" anchor="ctr"/>
            <a:lstStyle/>
            <a:p>
              <a:pPr>
                <a:spcBef>
                  <a:spcPct val="50000"/>
                </a:spcBef>
                <a:spcAft>
                  <a:spcPct val="50000"/>
                </a:spcAft>
                <a:buClr>
                  <a:srgbClr val="004080"/>
                </a:buClr>
                <a:buSzPct val="65000"/>
                <a:buFont typeface="Wingdings" pitchFamily="2" charset="2"/>
                <a:buChar char="§"/>
                <a:defRPr/>
              </a:pPr>
              <a:endParaRPr lang="en-US" sz="2000">
                <a:solidFill>
                  <a:srgbClr val="000000"/>
                </a:solidFill>
              </a:endParaRPr>
            </a:p>
          </p:txBody>
        </p:sp>
        <p:sp>
          <p:nvSpPr>
            <p:cNvPr id="87" name="Rectangle 143"/>
            <p:cNvSpPr>
              <a:spLocks noChangeArrowheads="1"/>
            </p:cNvSpPr>
            <p:nvPr/>
          </p:nvSpPr>
          <p:spPr bwMode="auto">
            <a:xfrm>
              <a:off x="2113" y="1449"/>
              <a:ext cx="381" cy="329"/>
            </a:xfrm>
            <a:prstGeom prst="rect">
              <a:avLst/>
            </a:prstGeom>
            <a:gradFill rotWithShape="1">
              <a:gsLst>
                <a:gs pos="0">
                  <a:schemeClr val="folHlink">
                    <a:gamma/>
                    <a:shade val="25490"/>
                    <a:invGamma/>
                  </a:schemeClr>
                </a:gs>
                <a:gs pos="50000">
                  <a:schemeClr val="folHlink"/>
                </a:gs>
                <a:gs pos="100000">
                  <a:schemeClr val="folHlink">
                    <a:gamma/>
                    <a:shade val="25490"/>
                    <a:invGamma/>
                  </a:schemeClr>
                </a:gs>
              </a:gsLst>
              <a:lin ang="5400000" scaled="1"/>
            </a:gradFill>
            <a:ln w="12700">
              <a:solidFill>
                <a:schemeClr val="tx1"/>
              </a:solidFill>
              <a:miter lim="800000"/>
              <a:headEnd/>
              <a:tailEnd/>
            </a:ln>
            <a:effectLst/>
          </p:spPr>
          <p:txBody>
            <a:bodyPr wrap="none" anchor="ctr"/>
            <a:lstStyle/>
            <a:p>
              <a:pPr>
                <a:spcBef>
                  <a:spcPct val="50000"/>
                </a:spcBef>
                <a:spcAft>
                  <a:spcPct val="50000"/>
                </a:spcAft>
                <a:buClr>
                  <a:srgbClr val="004080"/>
                </a:buClr>
                <a:buSzPct val="65000"/>
                <a:buFont typeface="Wingdings" pitchFamily="2" charset="2"/>
                <a:buChar char="§"/>
                <a:defRPr/>
              </a:pPr>
              <a:endParaRPr lang="en-US" sz="2000">
                <a:solidFill>
                  <a:srgbClr val="000000"/>
                </a:solidFill>
              </a:endParaRPr>
            </a:p>
          </p:txBody>
        </p:sp>
        <p:sp>
          <p:nvSpPr>
            <p:cNvPr id="88" name="Rectangle 144"/>
            <p:cNvSpPr>
              <a:spLocks noChangeArrowheads="1"/>
            </p:cNvSpPr>
            <p:nvPr/>
          </p:nvSpPr>
          <p:spPr bwMode="auto">
            <a:xfrm>
              <a:off x="3176" y="3038"/>
              <a:ext cx="863" cy="386"/>
            </a:xfrm>
            <a:prstGeom prst="rect">
              <a:avLst/>
            </a:prstGeom>
            <a:gradFill rotWithShape="1">
              <a:gsLst>
                <a:gs pos="0">
                  <a:schemeClr val="tx2">
                    <a:alpha val="52000"/>
                  </a:schemeClr>
                </a:gs>
                <a:gs pos="50000">
                  <a:schemeClr val="tx2">
                    <a:gamma/>
                    <a:tint val="9412"/>
                    <a:invGamma/>
                    <a:alpha val="52000"/>
                  </a:schemeClr>
                </a:gs>
                <a:gs pos="100000">
                  <a:schemeClr val="tx2">
                    <a:alpha val="52000"/>
                  </a:schemeClr>
                </a:gs>
              </a:gsLst>
              <a:lin ang="5400000" scaled="1"/>
            </a:gradFill>
            <a:ln w="12700">
              <a:solidFill>
                <a:schemeClr val="tx1"/>
              </a:solidFill>
              <a:miter lim="800000"/>
              <a:headEnd/>
              <a:tailEnd/>
            </a:ln>
            <a:effectLst/>
          </p:spPr>
          <p:txBody>
            <a:bodyPr wrap="none" anchor="ctr"/>
            <a:lstStyle/>
            <a:p>
              <a:pPr>
                <a:spcBef>
                  <a:spcPct val="50000"/>
                </a:spcBef>
                <a:spcAft>
                  <a:spcPct val="50000"/>
                </a:spcAft>
                <a:buClr>
                  <a:srgbClr val="004080"/>
                </a:buClr>
                <a:buSzPct val="65000"/>
                <a:buFont typeface="Wingdings" pitchFamily="2" charset="2"/>
                <a:buChar char="§"/>
                <a:defRPr/>
              </a:pPr>
              <a:endParaRPr lang="en-US" sz="2000">
                <a:solidFill>
                  <a:srgbClr val="000000"/>
                </a:solidFill>
              </a:endParaRPr>
            </a:p>
          </p:txBody>
        </p:sp>
        <p:sp>
          <p:nvSpPr>
            <p:cNvPr id="89" name="Rectangle 145"/>
            <p:cNvSpPr>
              <a:spLocks noChangeArrowheads="1"/>
            </p:cNvSpPr>
            <p:nvPr/>
          </p:nvSpPr>
          <p:spPr bwMode="auto">
            <a:xfrm>
              <a:off x="3823" y="3032"/>
              <a:ext cx="77" cy="100"/>
            </a:xfrm>
            <a:prstGeom prst="rect">
              <a:avLst/>
            </a:prstGeom>
            <a:gradFill rotWithShape="1">
              <a:gsLst>
                <a:gs pos="0">
                  <a:schemeClr val="folHlink">
                    <a:gamma/>
                    <a:shade val="46275"/>
                    <a:invGamma/>
                  </a:schemeClr>
                </a:gs>
                <a:gs pos="100000">
                  <a:schemeClr val="folHlink"/>
                </a:gs>
              </a:gsLst>
              <a:lin ang="5400000" scaled="1"/>
            </a:gradFill>
            <a:ln w="12700">
              <a:solidFill>
                <a:schemeClr val="tx1"/>
              </a:solidFill>
              <a:miter lim="800000"/>
              <a:headEnd/>
              <a:tailEnd/>
            </a:ln>
            <a:effectLst/>
          </p:spPr>
          <p:txBody>
            <a:bodyPr wrap="none" anchor="ctr"/>
            <a:lstStyle/>
            <a:p>
              <a:pPr>
                <a:spcBef>
                  <a:spcPct val="50000"/>
                </a:spcBef>
                <a:spcAft>
                  <a:spcPct val="50000"/>
                </a:spcAft>
                <a:buClr>
                  <a:srgbClr val="004080"/>
                </a:buClr>
                <a:buSzPct val="65000"/>
                <a:buFont typeface="Wingdings" pitchFamily="2" charset="2"/>
                <a:buChar char="§"/>
                <a:defRPr/>
              </a:pPr>
              <a:endParaRPr lang="en-US" sz="2000">
                <a:solidFill>
                  <a:srgbClr val="000000"/>
                </a:solidFill>
              </a:endParaRPr>
            </a:p>
          </p:txBody>
        </p:sp>
        <p:sp>
          <p:nvSpPr>
            <p:cNvPr id="90" name="Rectangle 146"/>
            <p:cNvSpPr>
              <a:spLocks noChangeArrowheads="1"/>
            </p:cNvSpPr>
            <p:nvPr/>
          </p:nvSpPr>
          <p:spPr bwMode="auto">
            <a:xfrm>
              <a:off x="3824" y="3360"/>
              <a:ext cx="101" cy="91"/>
            </a:xfrm>
            <a:prstGeom prst="rect">
              <a:avLst/>
            </a:prstGeom>
            <a:gradFill rotWithShape="1">
              <a:gsLst>
                <a:gs pos="0">
                  <a:schemeClr val="folHlink"/>
                </a:gs>
                <a:gs pos="100000">
                  <a:schemeClr val="folHlink">
                    <a:gamma/>
                    <a:shade val="46275"/>
                    <a:invGamma/>
                  </a:schemeClr>
                </a:gs>
              </a:gsLst>
              <a:lin ang="5400000" scaled="1"/>
            </a:gradFill>
            <a:ln w="12700">
              <a:solidFill>
                <a:schemeClr val="tx1"/>
              </a:solidFill>
              <a:miter lim="800000"/>
              <a:headEnd/>
              <a:tailEnd/>
            </a:ln>
            <a:effectLst/>
          </p:spPr>
          <p:txBody>
            <a:bodyPr wrap="none" anchor="ctr"/>
            <a:lstStyle/>
            <a:p>
              <a:pPr>
                <a:spcBef>
                  <a:spcPct val="50000"/>
                </a:spcBef>
                <a:spcAft>
                  <a:spcPct val="50000"/>
                </a:spcAft>
                <a:buClr>
                  <a:srgbClr val="004080"/>
                </a:buClr>
                <a:buSzPct val="65000"/>
                <a:buFont typeface="Wingdings" pitchFamily="2" charset="2"/>
                <a:buChar char="§"/>
                <a:defRPr/>
              </a:pPr>
              <a:endParaRPr lang="en-US" sz="2000">
                <a:solidFill>
                  <a:srgbClr val="000000"/>
                </a:solidFill>
              </a:endParaRPr>
            </a:p>
          </p:txBody>
        </p:sp>
        <p:sp>
          <p:nvSpPr>
            <p:cNvPr id="91" name="Rectangle 147"/>
            <p:cNvSpPr>
              <a:spLocks noChangeArrowheads="1"/>
            </p:cNvSpPr>
            <p:nvPr/>
          </p:nvSpPr>
          <p:spPr bwMode="auto">
            <a:xfrm>
              <a:off x="3119" y="1349"/>
              <a:ext cx="42" cy="515"/>
            </a:xfrm>
            <a:prstGeom prst="rect">
              <a:avLst/>
            </a:prstGeom>
            <a:gradFill rotWithShape="1">
              <a:gsLst>
                <a:gs pos="0">
                  <a:schemeClr val="tx2"/>
                </a:gs>
                <a:gs pos="50000">
                  <a:schemeClr val="tx2">
                    <a:gamma/>
                    <a:tint val="0"/>
                    <a:invGamma/>
                  </a:schemeClr>
                </a:gs>
                <a:gs pos="100000">
                  <a:schemeClr val="tx2"/>
                </a:gs>
              </a:gsLst>
              <a:lin ang="5400000" scaled="1"/>
            </a:gradFill>
            <a:ln w="12700">
              <a:solidFill>
                <a:schemeClr val="tx1"/>
              </a:solidFill>
              <a:miter lim="800000"/>
              <a:headEnd/>
              <a:tailEnd/>
            </a:ln>
            <a:effectLst/>
          </p:spPr>
          <p:txBody>
            <a:bodyPr wrap="none" anchor="ctr"/>
            <a:lstStyle/>
            <a:p>
              <a:pPr>
                <a:spcBef>
                  <a:spcPct val="50000"/>
                </a:spcBef>
                <a:spcAft>
                  <a:spcPct val="50000"/>
                </a:spcAft>
                <a:buClr>
                  <a:srgbClr val="004080"/>
                </a:buClr>
                <a:buSzPct val="65000"/>
                <a:buFont typeface="Wingdings" pitchFamily="2" charset="2"/>
                <a:buChar char="§"/>
                <a:defRPr/>
              </a:pPr>
              <a:endParaRPr lang="en-US" sz="2000">
                <a:solidFill>
                  <a:srgbClr val="000000"/>
                </a:solidFill>
              </a:endParaRPr>
            </a:p>
          </p:txBody>
        </p:sp>
        <p:sp>
          <p:nvSpPr>
            <p:cNvPr id="92" name="Rectangle 148"/>
            <p:cNvSpPr>
              <a:spLocks noChangeArrowheads="1"/>
            </p:cNvSpPr>
            <p:nvPr/>
          </p:nvSpPr>
          <p:spPr bwMode="auto">
            <a:xfrm>
              <a:off x="4733" y="1735"/>
              <a:ext cx="95" cy="868"/>
            </a:xfrm>
            <a:prstGeom prst="rect">
              <a:avLst/>
            </a:prstGeom>
            <a:gradFill rotWithShape="1">
              <a:gsLst>
                <a:gs pos="0">
                  <a:schemeClr val="tx2"/>
                </a:gs>
                <a:gs pos="50000">
                  <a:schemeClr val="tx2">
                    <a:gamma/>
                    <a:tint val="0"/>
                    <a:invGamma/>
                  </a:schemeClr>
                </a:gs>
                <a:gs pos="100000">
                  <a:schemeClr val="tx2"/>
                </a:gs>
              </a:gsLst>
              <a:lin ang="5400000" scaled="1"/>
            </a:gradFill>
            <a:ln w="12700">
              <a:solidFill>
                <a:schemeClr val="tx1"/>
              </a:solidFill>
              <a:miter lim="800000"/>
              <a:headEnd/>
              <a:tailEnd/>
            </a:ln>
            <a:effectLst/>
          </p:spPr>
          <p:txBody>
            <a:bodyPr wrap="none" anchor="ctr"/>
            <a:lstStyle/>
            <a:p>
              <a:pPr>
                <a:spcBef>
                  <a:spcPct val="50000"/>
                </a:spcBef>
                <a:spcAft>
                  <a:spcPct val="50000"/>
                </a:spcAft>
                <a:buClr>
                  <a:srgbClr val="004080"/>
                </a:buClr>
                <a:buSzPct val="65000"/>
                <a:buFont typeface="Wingdings" pitchFamily="2" charset="2"/>
                <a:buChar char="§"/>
                <a:defRPr/>
              </a:pPr>
              <a:endParaRPr lang="en-US" sz="2000">
                <a:solidFill>
                  <a:srgbClr val="000000"/>
                </a:solidFill>
              </a:endParaRPr>
            </a:p>
          </p:txBody>
        </p:sp>
        <p:sp>
          <p:nvSpPr>
            <p:cNvPr id="93" name="Rectangle 149"/>
            <p:cNvSpPr>
              <a:spLocks noChangeArrowheads="1"/>
            </p:cNvSpPr>
            <p:nvPr/>
          </p:nvSpPr>
          <p:spPr bwMode="auto">
            <a:xfrm>
              <a:off x="3940" y="1650"/>
              <a:ext cx="821" cy="95"/>
            </a:xfrm>
            <a:prstGeom prst="rect">
              <a:avLst/>
            </a:prstGeom>
            <a:gradFill rotWithShape="1">
              <a:gsLst>
                <a:gs pos="0">
                  <a:schemeClr val="folHlink">
                    <a:gamma/>
                    <a:shade val="25490"/>
                    <a:invGamma/>
                  </a:schemeClr>
                </a:gs>
                <a:gs pos="50000">
                  <a:schemeClr val="folHlink"/>
                </a:gs>
                <a:gs pos="100000">
                  <a:schemeClr val="folHlink">
                    <a:gamma/>
                    <a:shade val="25490"/>
                    <a:invGamma/>
                  </a:schemeClr>
                </a:gs>
              </a:gsLst>
              <a:lin ang="0" scaled="1"/>
            </a:gradFill>
            <a:ln w="12700">
              <a:solidFill>
                <a:schemeClr val="tx1"/>
              </a:solidFill>
              <a:miter lim="800000"/>
              <a:headEnd/>
              <a:tailEnd/>
            </a:ln>
            <a:effectLst/>
          </p:spPr>
          <p:txBody>
            <a:bodyPr wrap="none" anchor="ctr"/>
            <a:lstStyle/>
            <a:p>
              <a:pPr>
                <a:spcBef>
                  <a:spcPct val="50000"/>
                </a:spcBef>
                <a:spcAft>
                  <a:spcPct val="50000"/>
                </a:spcAft>
                <a:buClr>
                  <a:srgbClr val="004080"/>
                </a:buClr>
                <a:buSzPct val="65000"/>
                <a:buFont typeface="Wingdings" pitchFamily="2" charset="2"/>
                <a:buChar char="§"/>
                <a:defRPr/>
              </a:pPr>
              <a:endParaRPr lang="en-US" sz="2000">
                <a:solidFill>
                  <a:srgbClr val="000000"/>
                </a:solidFill>
              </a:endParaRPr>
            </a:p>
          </p:txBody>
        </p:sp>
        <p:sp>
          <p:nvSpPr>
            <p:cNvPr id="94" name="Rectangle 150"/>
            <p:cNvSpPr>
              <a:spLocks noChangeArrowheads="1"/>
            </p:cNvSpPr>
            <p:nvPr/>
          </p:nvSpPr>
          <p:spPr bwMode="auto">
            <a:xfrm>
              <a:off x="2561" y="1387"/>
              <a:ext cx="571" cy="48"/>
            </a:xfrm>
            <a:prstGeom prst="rect">
              <a:avLst/>
            </a:prstGeom>
            <a:gradFill rotWithShape="1">
              <a:gsLst>
                <a:gs pos="0">
                  <a:schemeClr val="folHlink">
                    <a:gamma/>
                    <a:shade val="25490"/>
                    <a:invGamma/>
                  </a:schemeClr>
                </a:gs>
                <a:gs pos="50000">
                  <a:schemeClr val="folHlink"/>
                </a:gs>
                <a:gs pos="100000">
                  <a:schemeClr val="folHlink">
                    <a:gamma/>
                    <a:shade val="25490"/>
                    <a:invGamma/>
                  </a:schemeClr>
                </a:gs>
              </a:gsLst>
              <a:lin ang="0" scaled="1"/>
            </a:gradFill>
            <a:ln w="12700">
              <a:solidFill>
                <a:schemeClr val="tx1"/>
              </a:solidFill>
              <a:miter lim="800000"/>
              <a:headEnd/>
              <a:tailEnd/>
            </a:ln>
            <a:effectLst/>
          </p:spPr>
          <p:txBody>
            <a:bodyPr wrap="none" anchor="ctr"/>
            <a:lstStyle/>
            <a:p>
              <a:pPr>
                <a:spcBef>
                  <a:spcPct val="50000"/>
                </a:spcBef>
                <a:spcAft>
                  <a:spcPct val="50000"/>
                </a:spcAft>
                <a:buClr>
                  <a:srgbClr val="004080"/>
                </a:buClr>
                <a:buSzPct val="65000"/>
                <a:buFont typeface="Wingdings" pitchFamily="2" charset="2"/>
                <a:buChar char="§"/>
                <a:defRPr/>
              </a:pPr>
              <a:endParaRPr lang="en-US" sz="2000">
                <a:solidFill>
                  <a:srgbClr val="000000"/>
                </a:solidFill>
              </a:endParaRPr>
            </a:p>
          </p:txBody>
        </p:sp>
        <p:sp>
          <p:nvSpPr>
            <p:cNvPr id="95" name="Rectangle 151"/>
            <p:cNvSpPr>
              <a:spLocks noChangeArrowheads="1"/>
            </p:cNvSpPr>
            <p:nvPr/>
          </p:nvSpPr>
          <p:spPr bwMode="auto">
            <a:xfrm>
              <a:off x="2537" y="1883"/>
              <a:ext cx="583" cy="52"/>
            </a:xfrm>
            <a:prstGeom prst="rect">
              <a:avLst/>
            </a:prstGeom>
            <a:gradFill rotWithShape="1">
              <a:gsLst>
                <a:gs pos="0">
                  <a:schemeClr val="folHlink">
                    <a:gamma/>
                    <a:shade val="25490"/>
                    <a:invGamma/>
                  </a:schemeClr>
                </a:gs>
                <a:gs pos="50000">
                  <a:schemeClr val="folHlink"/>
                </a:gs>
                <a:gs pos="100000">
                  <a:schemeClr val="folHlink">
                    <a:gamma/>
                    <a:shade val="25490"/>
                    <a:invGamma/>
                  </a:schemeClr>
                </a:gs>
              </a:gsLst>
              <a:lin ang="0" scaled="1"/>
            </a:gradFill>
            <a:ln w="12700">
              <a:solidFill>
                <a:schemeClr val="tx1"/>
              </a:solidFill>
              <a:miter lim="800000"/>
              <a:headEnd/>
              <a:tailEnd/>
            </a:ln>
            <a:effectLst/>
          </p:spPr>
          <p:txBody>
            <a:bodyPr wrap="none" anchor="ctr"/>
            <a:lstStyle/>
            <a:p>
              <a:pPr>
                <a:spcBef>
                  <a:spcPct val="50000"/>
                </a:spcBef>
                <a:spcAft>
                  <a:spcPct val="50000"/>
                </a:spcAft>
                <a:buClr>
                  <a:srgbClr val="004080"/>
                </a:buClr>
                <a:buSzPct val="65000"/>
                <a:buFont typeface="Wingdings" pitchFamily="2" charset="2"/>
                <a:buChar char="§"/>
                <a:defRPr/>
              </a:pPr>
              <a:endParaRPr lang="en-US" sz="2000">
                <a:solidFill>
                  <a:srgbClr val="000000"/>
                </a:solidFill>
              </a:endParaRPr>
            </a:p>
          </p:txBody>
        </p:sp>
        <p:sp>
          <p:nvSpPr>
            <p:cNvPr id="96" name="Rectangle 152"/>
            <p:cNvSpPr>
              <a:spLocks noChangeArrowheads="1"/>
            </p:cNvSpPr>
            <p:nvPr/>
          </p:nvSpPr>
          <p:spPr bwMode="auto">
            <a:xfrm>
              <a:off x="2557" y="3484"/>
              <a:ext cx="565" cy="52"/>
            </a:xfrm>
            <a:prstGeom prst="rect">
              <a:avLst/>
            </a:prstGeom>
            <a:gradFill rotWithShape="1">
              <a:gsLst>
                <a:gs pos="0">
                  <a:schemeClr val="folHlink">
                    <a:gamma/>
                    <a:shade val="25490"/>
                    <a:invGamma/>
                  </a:schemeClr>
                </a:gs>
                <a:gs pos="50000">
                  <a:schemeClr val="folHlink"/>
                </a:gs>
                <a:gs pos="100000">
                  <a:schemeClr val="folHlink">
                    <a:gamma/>
                    <a:shade val="25490"/>
                    <a:invGamma/>
                  </a:schemeClr>
                </a:gs>
              </a:gsLst>
              <a:lin ang="0" scaled="1"/>
            </a:gradFill>
            <a:ln w="12700">
              <a:solidFill>
                <a:schemeClr val="tx1"/>
              </a:solidFill>
              <a:miter lim="800000"/>
              <a:headEnd/>
              <a:tailEnd/>
            </a:ln>
            <a:effectLst/>
          </p:spPr>
          <p:txBody>
            <a:bodyPr wrap="none" anchor="ctr"/>
            <a:lstStyle/>
            <a:p>
              <a:pPr>
                <a:spcBef>
                  <a:spcPct val="50000"/>
                </a:spcBef>
                <a:spcAft>
                  <a:spcPct val="50000"/>
                </a:spcAft>
                <a:buClr>
                  <a:srgbClr val="004080"/>
                </a:buClr>
                <a:buSzPct val="65000"/>
                <a:buFont typeface="Wingdings" pitchFamily="2" charset="2"/>
                <a:buChar char="§"/>
                <a:defRPr/>
              </a:pPr>
              <a:endParaRPr lang="en-US" sz="2000">
                <a:solidFill>
                  <a:srgbClr val="000000"/>
                </a:solidFill>
              </a:endParaRPr>
            </a:p>
          </p:txBody>
        </p:sp>
        <p:sp>
          <p:nvSpPr>
            <p:cNvPr id="97" name="Rectangle 153"/>
            <p:cNvSpPr>
              <a:spLocks noChangeArrowheads="1"/>
            </p:cNvSpPr>
            <p:nvPr/>
          </p:nvSpPr>
          <p:spPr bwMode="auto">
            <a:xfrm>
              <a:off x="2575" y="2897"/>
              <a:ext cx="565" cy="48"/>
            </a:xfrm>
            <a:prstGeom prst="rect">
              <a:avLst/>
            </a:prstGeom>
            <a:gradFill rotWithShape="1">
              <a:gsLst>
                <a:gs pos="0">
                  <a:schemeClr val="folHlink">
                    <a:gamma/>
                    <a:shade val="25490"/>
                    <a:invGamma/>
                  </a:schemeClr>
                </a:gs>
                <a:gs pos="50000">
                  <a:schemeClr val="folHlink"/>
                </a:gs>
                <a:gs pos="100000">
                  <a:schemeClr val="folHlink">
                    <a:gamma/>
                    <a:shade val="25490"/>
                    <a:invGamma/>
                  </a:schemeClr>
                </a:gs>
              </a:gsLst>
              <a:lin ang="0" scaled="1"/>
            </a:gradFill>
            <a:ln w="12700">
              <a:solidFill>
                <a:schemeClr val="tx1"/>
              </a:solidFill>
              <a:miter lim="800000"/>
              <a:headEnd/>
              <a:tailEnd/>
            </a:ln>
            <a:effectLst/>
          </p:spPr>
          <p:txBody>
            <a:bodyPr wrap="none" anchor="ctr"/>
            <a:lstStyle/>
            <a:p>
              <a:pPr>
                <a:spcBef>
                  <a:spcPct val="50000"/>
                </a:spcBef>
                <a:spcAft>
                  <a:spcPct val="50000"/>
                </a:spcAft>
                <a:buClr>
                  <a:srgbClr val="004080"/>
                </a:buClr>
                <a:buSzPct val="65000"/>
                <a:buFont typeface="Wingdings" pitchFamily="2" charset="2"/>
                <a:buChar char="§"/>
                <a:defRPr/>
              </a:pPr>
              <a:endParaRPr lang="en-US" sz="2000">
                <a:solidFill>
                  <a:srgbClr val="000000"/>
                </a:solidFill>
              </a:endParaRPr>
            </a:p>
          </p:txBody>
        </p:sp>
        <p:sp>
          <p:nvSpPr>
            <p:cNvPr id="98" name="Rectangle 154"/>
            <p:cNvSpPr>
              <a:spLocks noChangeArrowheads="1"/>
            </p:cNvSpPr>
            <p:nvPr/>
          </p:nvSpPr>
          <p:spPr bwMode="auto">
            <a:xfrm>
              <a:off x="3113" y="2936"/>
              <a:ext cx="48" cy="525"/>
            </a:xfrm>
            <a:prstGeom prst="rect">
              <a:avLst/>
            </a:prstGeom>
            <a:gradFill rotWithShape="1">
              <a:gsLst>
                <a:gs pos="0">
                  <a:schemeClr val="tx2"/>
                </a:gs>
                <a:gs pos="50000">
                  <a:schemeClr val="tx2">
                    <a:gamma/>
                    <a:tint val="0"/>
                    <a:invGamma/>
                  </a:schemeClr>
                </a:gs>
                <a:gs pos="100000">
                  <a:schemeClr val="tx2"/>
                </a:gs>
              </a:gsLst>
              <a:lin ang="5400000" scaled="1"/>
            </a:gradFill>
            <a:ln w="12700">
              <a:solidFill>
                <a:schemeClr val="tx1"/>
              </a:solidFill>
              <a:miter lim="800000"/>
              <a:headEnd/>
              <a:tailEnd/>
            </a:ln>
            <a:effectLst/>
          </p:spPr>
          <p:txBody>
            <a:bodyPr wrap="none" anchor="ctr"/>
            <a:lstStyle/>
            <a:p>
              <a:pPr>
                <a:spcBef>
                  <a:spcPct val="50000"/>
                </a:spcBef>
                <a:spcAft>
                  <a:spcPct val="50000"/>
                </a:spcAft>
                <a:buClr>
                  <a:srgbClr val="004080"/>
                </a:buClr>
                <a:buSzPct val="65000"/>
                <a:buFont typeface="Wingdings" pitchFamily="2" charset="2"/>
                <a:buChar char="§"/>
                <a:defRPr/>
              </a:pPr>
              <a:endParaRPr lang="en-US" sz="2000">
                <a:solidFill>
                  <a:srgbClr val="000000"/>
                </a:solidFill>
              </a:endParaRPr>
            </a:p>
          </p:txBody>
        </p:sp>
        <p:sp>
          <p:nvSpPr>
            <p:cNvPr id="99" name="Rectangle 155"/>
            <p:cNvSpPr>
              <a:spLocks noChangeArrowheads="1"/>
            </p:cNvSpPr>
            <p:nvPr/>
          </p:nvSpPr>
          <p:spPr bwMode="auto">
            <a:xfrm>
              <a:off x="4645" y="2920"/>
              <a:ext cx="42" cy="548"/>
            </a:xfrm>
            <a:prstGeom prst="rect">
              <a:avLst/>
            </a:prstGeom>
            <a:gradFill rotWithShape="1">
              <a:gsLst>
                <a:gs pos="0">
                  <a:schemeClr val="tx2"/>
                </a:gs>
                <a:gs pos="50000">
                  <a:schemeClr val="tx2">
                    <a:gamma/>
                    <a:tint val="0"/>
                    <a:invGamma/>
                  </a:schemeClr>
                </a:gs>
                <a:gs pos="100000">
                  <a:schemeClr val="tx2"/>
                </a:gs>
              </a:gsLst>
              <a:lin ang="5400000" scaled="1"/>
            </a:gradFill>
            <a:ln w="12700">
              <a:solidFill>
                <a:schemeClr val="tx1"/>
              </a:solidFill>
              <a:miter lim="800000"/>
              <a:headEnd/>
              <a:tailEnd/>
            </a:ln>
            <a:effectLst/>
          </p:spPr>
          <p:txBody>
            <a:bodyPr wrap="none" anchor="ctr"/>
            <a:lstStyle/>
            <a:p>
              <a:pPr>
                <a:spcBef>
                  <a:spcPct val="50000"/>
                </a:spcBef>
                <a:spcAft>
                  <a:spcPct val="50000"/>
                </a:spcAft>
                <a:buClr>
                  <a:srgbClr val="004080"/>
                </a:buClr>
                <a:buSzPct val="65000"/>
                <a:buFont typeface="Wingdings" pitchFamily="2" charset="2"/>
                <a:buChar char="§"/>
                <a:defRPr/>
              </a:pPr>
              <a:endParaRPr lang="en-US" sz="2000">
                <a:solidFill>
                  <a:srgbClr val="000000"/>
                </a:solidFill>
              </a:endParaRPr>
            </a:p>
          </p:txBody>
        </p:sp>
        <p:sp>
          <p:nvSpPr>
            <p:cNvPr id="12435" name="Rectangle 156" descr="25%"/>
            <p:cNvSpPr>
              <a:spLocks noChangeAspect="1" noChangeArrowheads="1"/>
            </p:cNvSpPr>
            <p:nvPr/>
          </p:nvSpPr>
          <p:spPr bwMode="auto">
            <a:xfrm>
              <a:off x="4104" y="2746"/>
              <a:ext cx="576" cy="780"/>
            </a:xfrm>
            <a:prstGeom prst="rect">
              <a:avLst/>
            </a:prstGeom>
            <a:gradFill rotWithShape="0">
              <a:gsLst>
                <a:gs pos="0">
                  <a:srgbClr val="D0D6C8">
                    <a:alpha val="50998"/>
                  </a:srgbClr>
                </a:gs>
                <a:gs pos="100000">
                  <a:srgbClr val="D1D7C9">
                    <a:alpha val="51999"/>
                  </a:srgbClr>
                </a:gs>
              </a:gsLst>
              <a:lin ang="5400000" scaled="1"/>
            </a:gradFill>
            <a:ln w="28575">
              <a:solidFill>
                <a:schemeClr val="tx1"/>
              </a:solidFill>
              <a:miter lim="800000"/>
              <a:headEnd/>
              <a:tailEnd/>
            </a:ln>
          </p:spPr>
          <p:txBody>
            <a:bodyPr wrap="none" anchor="ctr"/>
            <a:lstStyle/>
            <a:p>
              <a:pPr>
                <a:spcBef>
                  <a:spcPct val="50000"/>
                </a:spcBef>
                <a:spcAft>
                  <a:spcPct val="50000"/>
                </a:spcAft>
                <a:buClr>
                  <a:srgbClr val="004080"/>
                </a:buClr>
                <a:buSzPct val="65000"/>
                <a:buFont typeface="Wingdings" pitchFamily="2" charset="2"/>
                <a:buChar char="§"/>
              </a:pPr>
              <a:endParaRPr lang="en-US" sz="2000">
                <a:solidFill>
                  <a:srgbClr val="000000"/>
                </a:solidFill>
              </a:endParaRPr>
            </a:p>
          </p:txBody>
        </p:sp>
        <p:sp>
          <p:nvSpPr>
            <p:cNvPr id="101" name="Rectangle 157"/>
            <p:cNvSpPr>
              <a:spLocks noChangeArrowheads="1"/>
            </p:cNvSpPr>
            <p:nvPr/>
          </p:nvSpPr>
          <p:spPr bwMode="auto">
            <a:xfrm>
              <a:off x="2529" y="2918"/>
              <a:ext cx="577" cy="515"/>
            </a:xfrm>
            <a:prstGeom prst="rect">
              <a:avLst/>
            </a:prstGeom>
            <a:gradFill rotWithShape="1">
              <a:gsLst>
                <a:gs pos="0">
                  <a:schemeClr val="bg2">
                    <a:alpha val="50999"/>
                  </a:schemeClr>
                </a:gs>
                <a:gs pos="100000">
                  <a:schemeClr val="bg2">
                    <a:gamma/>
                    <a:tint val="98431"/>
                    <a:invGamma/>
                    <a:alpha val="52000"/>
                  </a:schemeClr>
                </a:gs>
              </a:gsLst>
              <a:lin ang="5400000" scaled="1"/>
            </a:gradFill>
            <a:ln w="12700">
              <a:solidFill>
                <a:schemeClr val="tx1"/>
              </a:solidFill>
              <a:miter lim="800000"/>
              <a:headEnd/>
              <a:tailEnd/>
            </a:ln>
            <a:effectLst/>
          </p:spPr>
          <p:txBody>
            <a:bodyPr wrap="none" anchor="ctr"/>
            <a:lstStyle/>
            <a:p>
              <a:pPr>
                <a:spcBef>
                  <a:spcPct val="50000"/>
                </a:spcBef>
                <a:spcAft>
                  <a:spcPct val="50000"/>
                </a:spcAft>
                <a:buClr>
                  <a:srgbClr val="004080"/>
                </a:buClr>
                <a:buSzPct val="65000"/>
                <a:buFont typeface="Wingdings" pitchFamily="2" charset="2"/>
                <a:buChar char="§"/>
                <a:defRPr/>
              </a:pPr>
              <a:endParaRPr lang="en-US" sz="2000">
                <a:solidFill>
                  <a:srgbClr val="000000"/>
                </a:solidFill>
              </a:endParaRPr>
            </a:p>
          </p:txBody>
        </p:sp>
        <p:sp>
          <p:nvSpPr>
            <p:cNvPr id="102" name="Rectangle 158"/>
            <p:cNvSpPr>
              <a:spLocks noChangeArrowheads="1"/>
            </p:cNvSpPr>
            <p:nvPr/>
          </p:nvSpPr>
          <p:spPr bwMode="auto">
            <a:xfrm>
              <a:off x="2490" y="2937"/>
              <a:ext cx="59" cy="515"/>
            </a:xfrm>
            <a:prstGeom prst="rect">
              <a:avLst/>
            </a:prstGeom>
            <a:gradFill rotWithShape="1">
              <a:gsLst>
                <a:gs pos="0">
                  <a:schemeClr val="tx2"/>
                </a:gs>
                <a:gs pos="50000">
                  <a:schemeClr val="tx2">
                    <a:gamma/>
                    <a:tint val="0"/>
                    <a:invGamma/>
                  </a:schemeClr>
                </a:gs>
                <a:gs pos="100000">
                  <a:schemeClr val="tx2"/>
                </a:gs>
              </a:gsLst>
              <a:lin ang="5400000" scaled="1"/>
            </a:gradFill>
            <a:ln w="12700">
              <a:solidFill>
                <a:schemeClr val="tx1"/>
              </a:solidFill>
              <a:miter lim="800000"/>
              <a:headEnd/>
              <a:tailEnd/>
            </a:ln>
            <a:effectLst/>
          </p:spPr>
          <p:txBody>
            <a:bodyPr wrap="none" anchor="ctr"/>
            <a:lstStyle/>
            <a:p>
              <a:pPr>
                <a:spcBef>
                  <a:spcPct val="50000"/>
                </a:spcBef>
                <a:spcAft>
                  <a:spcPct val="50000"/>
                </a:spcAft>
                <a:buClr>
                  <a:srgbClr val="004080"/>
                </a:buClr>
                <a:buSzPct val="65000"/>
                <a:buFont typeface="Wingdings" pitchFamily="2" charset="2"/>
                <a:buChar char="§"/>
                <a:defRPr/>
              </a:pPr>
              <a:endParaRPr lang="en-US" sz="2000">
                <a:solidFill>
                  <a:srgbClr val="000000"/>
                </a:solidFill>
              </a:endParaRPr>
            </a:p>
          </p:txBody>
        </p:sp>
        <p:sp>
          <p:nvSpPr>
            <p:cNvPr id="103" name="Rectangle 159"/>
            <p:cNvSpPr>
              <a:spLocks noChangeArrowheads="1"/>
            </p:cNvSpPr>
            <p:nvPr/>
          </p:nvSpPr>
          <p:spPr bwMode="auto">
            <a:xfrm>
              <a:off x="4010" y="2877"/>
              <a:ext cx="54" cy="529"/>
            </a:xfrm>
            <a:prstGeom prst="rect">
              <a:avLst/>
            </a:prstGeom>
            <a:gradFill rotWithShape="1">
              <a:gsLst>
                <a:gs pos="0">
                  <a:schemeClr val="tx2"/>
                </a:gs>
                <a:gs pos="50000">
                  <a:schemeClr val="tx2">
                    <a:gamma/>
                    <a:tint val="0"/>
                    <a:invGamma/>
                  </a:schemeClr>
                </a:gs>
                <a:gs pos="100000">
                  <a:schemeClr val="tx2"/>
                </a:gs>
              </a:gsLst>
              <a:lin ang="5400000" scaled="1"/>
            </a:gradFill>
            <a:ln w="12700">
              <a:solidFill>
                <a:schemeClr val="tx1"/>
              </a:solidFill>
              <a:miter lim="800000"/>
              <a:headEnd/>
              <a:tailEnd/>
            </a:ln>
            <a:effectLst/>
          </p:spPr>
          <p:txBody>
            <a:bodyPr wrap="none" anchor="ctr"/>
            <a:lstStyle/>
            <a:p>
              <a:pPr>
                <a:spcBef>
                  <a:spcPct val="50000"/>
                </a:spcBef>
                <a:spcAft>
                  <a:spcPct val="50000"/>
                </a:spcAft>
                <a:buClr>
                  <a:srgbClr val="004080"/>
                </a:buClr>
                <a:buSzPct val="65000"/>
                <a:buFont typeface="Wingdings" pitchFamily="2" charset="2"/>
                <a:buChar char="§"/>
                <a:defRPr/>
              </a:pPr>
              <a:endParaRPr lang="en-US" sz="2000">
                <a:solidFill>
                  <a:srgbClr val="000000"/>
                </a:solidFill>
              </a:endParaRPr>
            </a:p>
          </p:txBody>
        </p:sp>
        <p:sp>
          <p:nvSpPr>
            <p:cNvPr id="104" name="Rectangle 160"/>
            <p:cNvSpPr>
              <a:spLocks noChangeArrowheads="1"/>
            </p:cNvSpPr>
            <p:nvPr/>
          </p:nvSpPr>
          <p:spPr bwMode="auto">
            <a:xfrm>
              <a:off x="2573" y="2836"/>
              <a:ext cx="565" cy="52"/>
            </a:xfrm>
            <a:prstGeom prst="rect">
              <a:avLst/>
            </a:prstGeom>
            <a:gradFill rotWithShape="1">
              <a:gsLst>
                <a:gs pos="0">
                  <a:schemeClr val="folHlink">
                    <a:gamma/>
                    <a:shade val="25490"/>
                    <a:invGamma/>
                  </a:schemeClr>
                </a:gs>
                <a:gs pos="50000">
                  <a:schemeClr val="folHlink"/>
                </a:gs>
                <a:gs pos="100000">
                  <a:schemeClr val="folHlink">
                    <a:gamma/>
                    <a:shade val="25490"/>
                    <a:invGamma/>
                  </a:schemeClr>
                </a:gs>
              </a:gsLst>
              <a:lin ang="0" scaled="1"/>
            </a:gradFill>
            <a:ln w="12700">
              <a:solidFill>
                <a:schemeClr val="tx1"/>
              </a:solidFill>
              <a:miter lim="800000"/>
              <a:headEnd/>
              <a:tailEnd/>
            </a:ln>
            <a:effectLst/>
          </p:spPr>
          <p:txBody>
            <a:bodyPr wrap="none" anchor="ctr"/>
            <a:lstStyle/>
            <a:p>
              <a:pPr>
                <a:spcBef>
                  <a:spcPct val="50000"/>
                </a:spcBef>
                <a:spcAft>
                  <a:spcPct val="50000"/>
                </a:spcAft>
                <a:buClr>
                  <a:srgbClr val="004080"/>
                </a:buClr>
                <a:buSzPct val="65000"/>
                <a:buFont typeface="Wingdings" pitchFamily="2" charset="2"/>
                <a:buChar char="§"/>
                <a:defRPr/>
              </a:pPr>
              <a:endParaRPr lang="en-US" sz="2000">
                <a:solidFill>
                  <a:srgbClr val="000000"/>
                </a:solidFill>
              </a:endParaRPr>
            </a:p>
          </p:txBody>
        </p:sp>
        <p:sp>
          <p:nvSpPr>
            <p:cNvPr id="105" name="Rectangle 161"/>
            <p:cNvSpPr>
              <a:spLocks noChangeArrowheads="1"/>
            </p:cNvSpPr>
            <p:nvPr/>
          </p:nvSpPr>
          <p:spPr bwMode="auto">
            <a:xfrm>
              <a:off x="4092" y="3490"/>
              <a:ext cx="583" cy="52"/>
            </a:xfrm>
            <a:prstGeom prst="rect">
              <a:avLst/>
            </a:prstGeom>
            <a:gradFill rotWithShape="1">
              <a:gsLst>
                <a:gs pos="0">
                  <a:schemeClr val="folHlink">
                    <a:gamma/>
                    <a:shade val="25490"/>
                    <a:invGamma/>
                  </a:schemeClr>
                </a:gs>
                <a:gs pos="50000">
                  <a:schemeClr val="folHlink"/>
                </a:gs>
                <a:gs pos="100000">
                  <a:schemeClr val="folHlink">
                    <a:gamma/>
                    <a:shade val="25490"/>
                    <a:invGamma/>
                  </a:schemeClr>
                </a:gs>
              </a:gsLst>
              <a:lin ang="0" scaled="1"/>
            </a:gradFill>
            <a:ln w="12700">
              <a:solidFill>
                <a:schemeClr val="tx1"/>
              </a:solidFill>
              <a:miter lim="800000"/>
              <a:headEnd/>
              <a:tailEnd/>
            </a:ln>
            <a:effectLst/>
          </p:spPr>
          <p:txBody>
            <a:bodyPr wrap="none" anchor="ctr"/>
            <a:lstStyle/>
            <a:p>
              <a:pPr>
                <a:spcBef>
                  <a:spcPct val="50000"/>
                </a:spcBef>
                <a:spcAft>
                  <a:spcPct val="50000"/>
                </a:spcAft>
                <a:buClr>
                  <a:srgbClr val="004080"/>
                </a:buClr>
                <a:buSzPct val="65000"/>
                <a:buFont typeface="Wingdings" pitchFamily="2" charset="2"/>
                <a:buChar char="§"/>
                <a:defRPr/>
              </a:pPr>
              <a:endParaRPr lang="en-US" sz="2000">
                <a:solidFill>
                  <a:srgbClr val="000000"/>
                </a:solidFill>
              </a:endParaRPr>
            </a:p>
          </p:txBody>
        </p:sp>
        <p:sp>
          <p:nvSpPr>
            <p:cNvPr id="106" name="Rectangle 162"/>
            <p:cNvSpPr>
              <a:spLocks noChangeArrowheads="1"/>
            </p:cNvSpPr>
            <p:nvPr/>
          </p:nvSpPr>
          <p:spPr bwMode="auto">
            <a:xfrm>
              <a:off x="3810" y="1728"/>
              <a:ext cx="95" cy="873"/>
            </a:xfrm>
            <a:prstGeom prst="rect">
              <a:avLst/>
            </a:prstGeom>
            <a:gradFill rotWithShape="1">
              <a:gsLst>
                <a:gs pos="0">
                  <a:schemeClr val="tx2"/>
                </a:gs>
                <a:gs pos="50000">
                  <a:schemeClr val="tx2">
                    <a:gamma/>
                    <a:tint val="0"/>
                    <a:invGamma/>
                  </a:schemeClr>
                </a:gs>
                <a:gs pos="100000">
                  <a:schemeClr val="tx2"/>
                </a:gs>
              </a:gsLst>
              <a:lin ang="5400000" scaled="1"/>
            </a:gradFill>
            <a:ln w="12700">
              <a:solidFill>
                <a:schemeClr val="tx1"/>
              </a:solidFill>
              <a:miter lim="800000"/>
              <a:headEnd/>
              <a:tailEnd/>
            </a:ln>
            <a:effectLst/>
          </p:spPr>
          <p:txBody>
            <a:bodyPr wrap="none" anchor="ctr"/>
            <a:lstStyle/>
            <a:p>
              <a:pPr>
                <a:spcBef>
                  <a:spcPct val="50000"/>
                </a:spcBef>
                <a:spcAft>
                  <a:spcPct val="50000"/>
                </a:spcAft>
                <a:buClr>
                  <a:srgbClr val="004080"/>
                </a:buClr>
                <a:buSzPct val="65000"/>
                <a:buFont typeface="Wingdings" pitchFamily="2" charset="2"/>
                <a:buChar char="§"/>
                <a:defRPr/>
              </a:pPr>
              <a:endParaRPr lang="en-US" sz="2000">
                <a:solidFill>
                  <a:srgbClr val="000000"/>
                </a:solidFill>
              </a:endParaRPr>
            </a:p>
          </p:txBody>
        </p:sp>
        <p:sp>
          <p:nvSpPr>
            <p:cNvPr id="107" name="Rectangle 163"/>
            <p:cNvSpPr>
              <a:spLocks noChangeArrowheads="1"/>
            </p:cNvSpPr>
            <p:nvPr/>
          </p:nvSpPr>
          <p:spPr bwMode="auto">
            <a:xfrm>
              <a:off x="1411" y="1712"/>
              <a:ext cx="101" cy="868"/>
            </a:xfrm>
            <a:prstGeom prst="rect">
              <a:avLst/>
            </a:prstGeom>
            <a:gradFill rotWithShape="1">
              <a:gsLst>
                <a:gs pos="0">
                  <a:schemeClr val="tx2"/>
                </a:gs>
                <a:gs pos="50000">
                  <a:schemeClr val="tx2">
                    <a:gamma/>
                    <a:tint val="0"/>
                    <a:invGamma/>
                  </a:schemeClr>
                </a:gs>
                <a:gs pos="100000">
                  <a:schemeClr val="tx2"/>
                </a:gs>
              </a:gsLst>
              <a:lin ang="5400000" scaled="1"/>
            </a:gradFill>
            <a:ln w="12700">
              <a:solidFill>
                <a:schemeClr val="tx1"/>
              </a:solidFill>
              <a:miter lim="800000"/>
              <a:headEnd/>
              <a:tailEnd/>
            </a:ln>
            <a:effectLst/>
          </p:spPr>
          <p:txBody>
            <a:bodyPr wrap="none" anchor="ctr"/>
            <a:lstStyle/>
            <a:p>
              <a:pPr>
                <a:spcBef>
                  <a:spcPct val="50000"/>
                </a:spcBef>
                <a:spcAft>
                  <a:spcPct val="50000"/>
                </a:spcAft>
                <a:buClr>
                  <a:srgbClr val="004080"/>
                </a:buClr>
                <a:buSzPct val="65000"/>
                <a:buFont typeface="Wingdings" pitchFamily="2" charset="2"/>
                <a:buChar char="§"/>
                <a:defRPr/>
              </a:pPr>
              <a:endParaRPr lang="en-US" sz="2000">
                <a:solidFill>
                  <a:srgbClr val="000000"/>
                </a:solidFill>
              </a:endParaRPr>
            </a:p>
          </p:txBody>
        </p:sp>
        <p:sp>
          <p:nvSpPr>
            <p:cNvPr id="108" name="Rectangle 164"/>
            <p:cNvSpPr>
              <a:spLocks noChangeArrowheads="1"/>
            </p:cNvSpPr>
            <p:nvPr/>
          </p:nvSpPr>
          <p:spPr bwMode="auto">
            <a:xfrm>
              <a:off x="1320" y="1740"/>
              <a:ext cx="113" cy="863"/>
            </a:xfrm>
            <a:prstGeom prst="rect">
              <a:avLst/>
            </a:prstGeom>
            <a:gradFill rotWithShape="1">
              <a:gsLst>
                <a:gs pos="0">
                  <a:schemeClr val="tx2"/>
                </a:gs>
                <a:gs pos="50000">
                  <a:schemeClr val="tx2">
                    <a:gamma/>
                    <a:tint val="0"/>
                    <a:invGamma/>
                  </a:schemeClr>
                </a:gs>
                <a:gs pos="100000">
                  <a:schemeClr val="tx2"/>
                </a:gs>
              </a:gsLst>
              <a:lin ang="5400000" scaled="1"/>
            </a:gradFill>
            <a:ln w="12700">
              <a:solidFill>
                <a:schemeClr val="tx1"/>
              </a:solidFill>
              <a:miter lim="800000"/>
              <a:headEnd/>
              <a:tailEnd/>
            </a:ln>
            <a:effectLst/>
          </p:spPr>
          <p:txBody>
            <a:bodyPr wrap="none" anchor="ctr"/>
            <a:lstStyle/>
            <a:p>
              <a:pPr>
                <a:spcBef>
                  <a:spcPct val="50000"/>
                </a:spcBef>
                <a:spcAft>
                  <a:spcPct val="50000"/>
                </a:spcAft>
                <a:buClr>
                  <a:srgbClr val="004080"/>
                </a:buClr>
                <a:buSzPct val="65000"/>
                <a:buFont typeface="Wingdings" pitchFamily="2" charset="2"/>
                <a:buChar char="§"/>
                <a:defRPr/>
              </a:pPr>
              <a:endParaRPr lang="en-US" sz="2000">
                <a:solidFill>
                  <a:srgbClr val="000000"/>
                </a:solidFill>
              </a:endParaRPr>
            </a:p>
          </p:txBody>
        </p:sp>
        <p:sp>
          <p:nvSpPr>
            <p:cNvPr id="12444" name="Rectangle 165"/>
            <p:cNvSpPr>
              <a:spLocks noChangeAspect="1" noChangeArrowheads="1"/>
            </p:cNvSpPr>
            <p:nvPr/>
          </p:nvSpPr>
          <p:spPr bwMode="auto">
            <a:xfrm>
              <a:off x="1472" y="1946"/>
              <a:ext cx="48" cy="548"/>
            </a:xfrm>
            <a:prstGeom prst="rect">
              <a:avLst/>
            </a:prstGeom>
            <a:solidFill>
              <a:srgbClr val="C56D15"/>
            </a:solidFill>
            <a:ln w="12700">
              <a:solidFill>
                <a:schemeClr val="tx1"/>
              </a:solidFill>
              <a:miter lim="800000"/>
              <a:headEnd/>
              <a:tailEnd/>
            </a:ln>
          </p:spPr>
          <p:txBody>
            <a:bodyPr wrap="none" anchor="ctr"/>
            <a:lstStyle/>
            <a:p>
              <a:pPr>
                <a:spcBef>
                  <a:spcPct val="50000"/>
                </a:spcBef>
                <a:spcAft>
                  <a:spcPct val="50000"/>
                </a:spcAft>
                <a:buClr>
                  <a:srgbClr val="004080"/>
                </a:buClr>
                <a:buSzPct val="65000"/>
                <a:buFont typeface="Wingdings" pitchFamily="2" charset="2"/>
                <a:buChar char="§"/>
              </a:pPr>
              <a:endParaRPr lang="en-US" sz="2000">
                <a:solidFill>
                  <a:srgbClr val="000000"/>
                </a:solidFill>
              </a:endParaRPr>
            </a:p>
          </p:txBody>
        </p:sp>
        <p:sp>
          <p:nvSpPr>
            <p:cNvPr id="12445" name="Line 166"/>
            <p:cNvSpPr>
              <a:spLocks noChangeAspect="1" noChangeShapeType="1"/>
            </p:cNvSpPr>
            <p:nvPr/>
          </p:nvSpPr>
          <p:spPr bwMode="auto">
            <a:xfrm flipH="1">
              <a:off x="4530" y="3217"/>
              <a:ext cx="1" cy="288"/>
            </a:xfrm>
            <a:prstGeom prst="line">
              <a:avLst/>
            </a:prstGeom>
            <a:noFill/>
            <a:ln w="28575">
              <a:solidFill>
                <a:schemeClr val="tx1"/>
              </a:solidFill>
              <a:round/>
              <a:headEnd/>
              <a:tailEnd/>
            </a:ln>
          </p:spPr>
          <p:txBody>
            <a:bodyPr/>
            <a:lstStyle/>
            <a:p>
              <a:pPr>
                <a:spcBef>
                  <a:spcPct val="50000"/>
                </a:spcBef>
                <a:spcAft>
                  <a:spcPct val="50000"/>
                </a:spcAft>
                <a:buClr>
                  <a:srgbClr val="004080"/>
                </a:buClr>
                <a:buSzPct val="65000"/>
                <a:buFont typeface="Wingdings" pitchFamily="2" charset="2"/>
                <a:buChar char="§"/>
              </a:pPr>
              <a:endParaRPr lang="en-US" sz="2000">
                <a:solidFill>
                  <a:srgbClr val="000000"/>
                </a:solidFill>
              </a:endParaRPr>
            </a:p>
          </p:txBody>
        </p:sp>
        <p:sp>
          <p:nvSpPr>
            <p:cNvPr id="12446" name="Line 167"/>
            <p:cNvSpPr>
              <a:spLocks noChangeAspect="1" noChangeShapeType="1"/>
            </p:cNvSpPr>
            <p:nvPr/>
          </p:nvSpPr>
          <p:spPr bwMode="auto">
            <a:xfrm>
              <a:off x="4318" y="3421"/>
              <a:ext cx="0" cy="78"/>
            </a:xfrm>
            <a:prstGeom prst="line">
              <a:avLst/>
            </a:prstGeom>
            <a:noFill/>
            <a:ln w="28575">
              <a:solidFill>
                <a:schemeClr val="tx1"/>
              </a:solidFill>
              <a:round/>
              <a:headEnd/>
              <a:tailEnd/>
            </a:ln>
          </p:spPr>
          <p:txBody>
            <a:bodyPr/>
            <a:lstStyle/>
            <a:p>
              <a:pPr>
                <a:spcBef>
                  <a:spcPct val="50000"/>
                </a:spcBef>
                <a:spcAft>
                  <a:spcPct val="50000"/>
                </a:spcAft>
                <a:buClr>
                  <a:srgbClr val="004080"/>
                </a:buClr>
                <a:buSzPct val="65000"/>
                <a:buFont typeface="Wingdings" pitchFamily="2" charset="2"/>
                <a:buChar char="§"/>
              </a:pPr>
              <a:endParaRPr lang="en-US" sz="2000">
                <a:solidFill>
                  <a:srgbClr val="000000"/>
                </a:solidFill>
              </a:endParaRPr>
            </a:p>
          </p:txBody>
        </p:sp>
        <p:sp>
          <p:nvSpPr>
            <p:cNvPr id="12447" name="Rectangle 168"/>
            <p:cNvSpPr>
              <a:spLocks noChangeAspect="1" noChangeArrowheads="1"/>
            </p:cNvSpPr>
            <p:nvPr/>
          </p:nvSpPr>
          <p:spPr bwMode="auto">
            <a:xfrm>
              <a:off x="4692" y="1978"/>
              <a:ext cx="96" cy="96"/>
            </a:xfrm>
            <a:prstGeom prst="rect">
              <a:avLst/>
            </a:prstGeom>
            <a:solidFill>
              <a:srgbClr val="D0D6C8"/>
            </a:solidFill>
            <a:ln w="9525">
              <a:solidFill>
                <a:schemeClr val="tx1"/>
              </a:solidFill>
              <a:miter lim="800000"/>
              <a:headEnd/>
              <a:tailEnd/>
            </a:ln>
          </p:spPr>
          <p:txBody>
            <a:bodyPr wrap="none" anchor="ctr"/>
            <a:lstStyle/>
            <a:p>
              <a:pPr>
                <a:spcBef>
                  <a:spcPct val="50000"/>
                </a:spcBef>
                <a:spcAft>
                  <a:spcPct val="50000"/>
                </a:spcAft>
                <a:buClr>
                  <a:srgbClr val="004080"/>
                </a:buClr>
                <a:buSzPct val="65000"/>
                <a:buFont typeface="Wingdings" pitchFamily="2" charset="2"/>
                <a:buChar char="§"/>
              </a:pPr>
              <a:endParaRPr lang="en-US" sz="2000">
                <a:solidFill>
                  <a:srgbClr val="000000"/>
                </a:solidFill>
              </a:endParaRPr>
            </a:p>
          </p:txBody>
        </p:sp>
        <p:sp>
          <p:nvSpPr>
            <p:cNvPr id="12448" name="Rectangle 169"/>
            <p:cNvSpPr>
              <a:spLocks noChangeAspect="1" noChangeArrowheads="1"/>
            </p:cNvSpPr>
            <p:nvPr/>
          </p:nvSpPr>
          <p:spPr bwMode="auto">
            <a:xfrm>
              <a:off x="4692" y="2410"/>
              <a:ext cx="96" cy="96"/>
            </a:xfrm>
            <a:prstGeom prst="rect">
              <a:avLst/>
            </a:prstGeom>
            <a:solidFill>
              <a:srgbClr val="D0D6C8"/>
            </a:solidFill>
            <a:ln w="9525">
              <a:solidFill>
                <a:schemeClr val="tx1"/>
              </a:solidFill>
              <a:miter lim="800000"/>
              <a:headEnd/>
              <a:tailEnd/>
            </a:ln>
          </p:spPr>
          <p:txBody>
            <a:bodyPr wrap="none" anchor="ctr"/>
            <a:lstStyle/>
            <a:p>
              <a:pPr>
                <a:spcBef>
                  <a:spcPct val="50000"/>
                </a:spcBef>
                <a:spcAft>
                  <a:spcPct val="50000"/>
                </a:spcAft>
                <a:buClr>
                  <a:srgbClr val="004080"/>
                </a:buClr>
                <a:buSzPct val="65000"/>
                <a:buFont typeface="Wingdings" pitchFamily="2" charset="2"/>
                <a:buChar char="§"/>
              </a:pPr>
              <a:endParaRPr lang="en-US" sz="2000">
                <a:solidFill>
                  <a:srgbClr val="000000"/>
                </a:solidFill>
              </a:endParaRPr>
            </a:p>
          </p:txBody>
        </p:sp>
        <p:sp>
          <p:nvSpPr>
            <p:cNvPr id="114" name="Rectangle 170"/>
            <p:cNvSpPr>
              <a:spLocks noChangeArrowheads="1"/>
            </p:cNvSpPr>
            <p:nvPr/>
          </p:nvSpPr>
          <p:spPr bwMode="auto">
            <a:xfrm>
              <a:off x="3704" y="2955"/>
              <a:ext cx="59" cy="529"/>
            </a:xfrm>
            <a:prstGeom prst="rect">
              <a:avLst/>
            </a:prstGeom>
            <a:gradFill rotWithShape="1">
              <a:gsLst>
                <a:gs pos="0">
                  <a:schemeClr val="tx2"/>
                </a:gs>
                <a:gs pos="50000">
                  <a:schemeClr val="tx2">
                    <a:gamma/>
                    <a:tint val="0"/>
                    <a:invGamma/>
                  </a:schemeClr>
                </a:gs>
                <a:gs pos="100000">
                  <a:schemeClr val="tx2"/>
                </a:gs>
              </a:gsLst>
              <a:lin ang="5400000" scaled="1"/>
            </a:gradFill>
            <a:ln w="12700">
              <a:solidFill>
                <a:schemeClr val="tx1"/>
              </a:solidFill>
              <a:miter lim="800000"/>
              <a:headEnd/>
              <a:tailEnd/>
            </a:ln>
            <a:effectLst/>
          </p:spPr>
          <p:txBody>
            <a:bodyPr wrap="none" anchor="ctr"/>
            <a:lstStyle/>
            <a:p>
              <a:pPr>
                <a:spcBef>
                  <a:spcPct val="50000"/>
                </a:spcBef>
                <a:spcAft>
                  <a:spcPct val="50000"/>
                </a:spcAft>
                <a:buClr>
                  <a:srgbClr val="004080"/>
                </a:buClr>
                <a:buSzPct val="65000"/>
                <a:buFont typeface="Wingdings" pitchFamily="2" charset="2"/>
                <a:buChar char="§"/>
                <a:defRPr/>
              </a:pPr>
              <a:endParaRPr lang="en-US" sz="2000">
                <a:solidFill>
                  <a:srgbClr val="000000"/>
                </a:solidFill>
              </a:endParaRPr>
            </a:p>
          </p:txBody>
        </p:sp>
        <p:sp>
          <p:nvSpPr>
            <p:cNvPr id="115" name="Rectangle 171"/>
            <p:cNvSpPr>
              <a:spLocks noChangeArrowheads="1"/>
            </p:cNvSpPr>
            <p:nvPr/>
          </p:nvSpPr>
          <p:spPr bwMode="auto">
            <a:xfrm>
              <a:off x="3771" y="2965"/>
              <a:ext cx="48" cy="520"/>
            </a:xfrm>
            <a:prstGeom prst="rect">
              <a:avLst/>
            </a:prstGeom>
            <a:gradFill rotWithShape="1">
              <a:gsLst>
                <a:gs pos="0">
                  <a:schemeClr val="tx2"/>
                </a:gs>
                <a:gs pos="50000">
                  <a:schemeClr val="tx2">
                    <a:gamma/>
                    <a:tint val="0"/>
                    <a:invGamma/>
                  </a:schemeClr>
                </a:gs>
                <a:gs pos="100000">
                  <a:schemeClr val="tx2"/>
                </a:gs>
              </a:gsLst>
              <a:lin ang="5400000" scaled="1"/>
            </a:gradFill>
            <a:ln w="12700">
              <a:solidFill>
                <a:schemeClr val="tx1"/>
              </a:solidFill>
              <a:miter lim="800000"/>
              <a:headEnd/>
              <a:tailEnd/>
            </a:ln>
            <a:effectLst/>
          </p:spPr>
          <p:txBody>
            <a:bodyPr wrap="none" anchor="ctr"/>
            <a:lstStyle/>
            <a:p>
              <a:pPr>
                <a:spcBef>
                  <a:spcPct val="50000"/>
                </a:spcBef>
                <a:spcAft>
                  <a:spcPct val="50000"/>
                </a:spcAft>
                <a:buClr>
                  <a:srgbClr val="004080"/>
                </a:buClr>
                <a:buSzPct val="65000"/>
                <a:buFont typeface="Wingdings" pitchFamily="2" charset="2"/>
                <a:buChar char="§"/>
                <a:defRPr/>
              </a:pPr>
              <a:endParaRPr lang="en-US" sz="2000">
                <a:solidFill>
                  <a:srgbClr val="000000"/>
                </a:solidFill>
              </a:endParaRPr>
            </a:p>
          </p:txBody>
        </p:sp>
        <p:sp>
          <p:nvSpPr>
            <p:cNvPr id="12451" name="Rectangle 172"/>
            <p:cNvSpPr>
              <a:spLocks noChangeAspect="1" noChangeArrowheads="1"/>
            </p:cNvSpPr>
            <p:nvPr/>
          </p:nvSpPr>
          <p:spPr bwMode="auto">
            <a:xfrm>
              <a:off x="3972" y="1794"/>
              <a:ext cx="88" cy="88"/>
            </a:xfrm>
            <a:prstGeom prst="rect">
              <a:avLst/>
            </a:prstGeom>
            <a:solidFill>
              <a:schemeClr val="folHlink"/>
            </a:solidFill>
            <a:ln w="12700" algn="ctr">
              <a:solidFill>
                <a:schemeClr val="tx1"/>
              </a:solidFill>
              <a:miter lim="800000"/>
              <a:headEnd/>
              <a:tailEnd/>
            </a:ln>
          </p:spPr>
          <p:txBody>
            <a:bodyPr wrap="none" anchor="ctr"/>
            <a:lstStyle/>
            <a:p>
              <a:pPr>
                <a:spcBef>
                  <a:spcPct val="50000"/>
                </a:spcBef>
                <a:spcAft>
                  <a:spcPct val="50000"/>
                </a:spcAft>
                <a:buClr>
                  <a:srgbClr val="004080"/>
                </a:buClr>
                <a:buSzPct val="65000"/>
                <a:buFont typeface="Wingdings" pitchFamily="2" charset="2"/>
                <a:buChar char="§"/>
              </a:pPr>
              <a:endParaRPr lang="en-US" sz="2000">
                <a:solidFill>
                  <a:srgbClr val="000000"/>
                </a:solidFill>
              </a:endParaRPr>
            </a:p>
          </p:txBody>
        </p:sp>
        <p:sp>
          <p:nvSpPr>
            <p:cNvPr id="12452" name="Rectangle 173"/>
            <p:cNvSpPr>
              <a:spLocks noChangeAspect="1" noChangeArrowheads="1"/>
            </p:cNvSpPr>
            <p:nvPr/>
          </p:nvSpPr>
          <p:spPr bwMode="auto">
            <a:xfrm>
              <a:off x="4697" y="1787"/>
              <a:ext cx="88" cy="88"/>
            </a:xfrm>
            <a:prstGeom prst="rect">
              <a:avLst/>
            </a:prstGeom>
            <a:solidFill>
              <a:schemeClr val="folHlink"/>
            </a:solidFill>
            <a:ln w="12700" algn="ctr">
              <a:solidFill>
                <a:schemeClr val="tx1"/>
              </a:solidFill>
              <a:miter lim="800000"/>
              <a:headEnd/>
              <a:tailEnd/>
            </a:ln>
          </p:spPr>
          <p:txBody>
            <a:bodyPr wrap="none" anchor="ctr"/>
            <a:lstStyle/>
            <a:p>
              <a:pPr>
                <a:spcBef>
                  <a:spcPct val="50000"/>
                </a:spcBef>
                <a:spcAft>
                  <a:spcPct val="50000"/>
                </a:spcAft>
                <a:buClr>
                  <a:srgbClr val="004080"/>
                </a:buClr>
                <a:buSzPct val="65000"/>
                <a:buFont typeface="Wingdings" pitchFamily="2" charset="2"/>
                <a:buChar char="§"/>
              </a:pPr>
              <a:endParaRPr lang="en-US" sz="2000">
                <a:solidFill>
                  <a:srgbClr val="000000"/>
                </a:solidFill>
              </a:endParaRPr>
            </a:p>
          </p:txBody>
        </p:sp>
        <p:sp>
          <p:nvSpPr>
            <p:cNvPr id="12453" name="Rectangle 174"/>
            <p:cNvSpPr>
              <a:spLocks noChangeAspect="1" noChangeArrowheads="1"/>
            </p:cNvSpPr>
            <p:nvPr/>
          </p:nvSpPr>
          <p:spPr bwMode="auto">
            <a:xfrm>
              <a:off x="3974" y="2556"/>
              <a:ext cx="88" cy="88"/>
            </a:xfrm>
            <a:prstGeom prst="rect">
              <a:avLst/>
            </a:prstGeom>
            <a:solidFill>
              <a:schemeClr val="folHlink"/>
            </a:solidFill>
            <a:ln w="12700" algn="ctr">
              <a:solidFill>
                <a:schemeClr val="tx1"/>
              </a:solidFill>
              <a:miter lim="800000"/>
              <a:headEnd/>
              <a:tailEnd/>
            </a:ln>
          </p:spPr>
          <p:txBody>
            <a:bodyPr wrap="none" anchor="ctr"/>
            <a:lstStyle/>
            <a:p>
              <a:pPr>
                <a:spcBef>
                  <a:spcPct val="50000"/>
                </a:spcBef>
                <a:spcAft>
                  <a:spcPct val="50000"/>
                </a:spcAft>
                <a:buClr>
                  <a:srgbClr val="004080"/>
                </a:buClr>
                <a:buSzPct val="65000"/>
                <a:buFont typeface="Wingdings" pitchFamily="2" charset="2"/>
                <a:buChar char="§"/>
              </a:pPr>
              <a:endParaRPr lang="en-US" sz="2000">
                <a:solidFill>
                  <a:srgbClr val="000000"/>
                </a:solidFill>
              </a:endParaRPr>
            </a:p>
          </p:txBody>
        </p:sp>
        <p:sp>
          <p:nvSpPr>
            <p:cNvPr id="12454" name="Rectangle 175"/>
            <p:cNvSpPr>
              <a:spLocks noChangeAspect="1" noChangeArrowheads="1"/>
            </p:cNvSpPr>
            <p:nvPr/>
          </p:nvSpPr>
          <p:spPr bwMode="auto">
            <a:xfrm>
              <a:off x="4695" y="2553"/>
              <a:ext cx="88" cy="88"/>
            </a:xfrm>
            <a:prstGeom prst="rect">
              <a:avLst/>
            </a:prstGeom>
            <a:solidFill>
              <a:schemeClr val="folHlink"/>
            </a:solidFill>
            <a:ln w="12700" algn="ctr">
              <a:solidFill>
                <a:schemeClr val="tx1"/>
              </a:solidFill>
              <a:miter lim="800000"/>
              <a:headEnd/>
              <a:tailEnd/>
            </a:ln>
          </p:spPr>
          <p:txBody>
            <a:bodyPr wrap="none" anchor="ctr"/>
            <a:lstStyle/>
            <a:p>
              <a:pPr>
                <a:spcBef>
                  <a:spcPct val="50000"/>
                </a:spcBef>
                <a:spcAft>
                  <a:spcPct val="50000"/>
                </a:spcAft>
                <a:buClr>
                  <a:srgbClr val="004080"/>
                </a:buClr>
                <a:buSzPct val="65000"/>
                <a:buFont typeface="Wingdings" pitchFamily="2" charset="2"/>
                <a:buChar char="§"/>
              </a:pPr>
              <a:endParaRPr lang="en-US" sz="2000">
                <a:solidFill>
                  <a:srgbClr val="000000"/>
                </a:solidFill>
              </a:endParaRPr>
            </a:p>
          </p:txBody>
        </p:sp>
        <p:sp>
          <p:nvSpPr>
            <p:cNvPr id="12455" name="Rectangle 176"/>
            <p:cNvSpPr>
              <a:spLocks noChangeAspect="1" noChangeArrowheads="1"/>
            </p:cNvSpPr>
            <p:nvPr/>
          </p:nvSpPr>
          <p:spPr bwMode="auto">
            <a:xfrm>
              <a:off x="2581" y="3423"/>
              <a:ext cx="88" cy="88"/>
            </a:xfrm>
            <a:prstGeom prst="rect">
              <a:avLst/>
            </a:prstGeom>
            <a:solidFill>
              <a:schemeClr val="folHlink"/>
            </a:solidFill>
            <a:ln w="12700" algn="ctr">
              <a:solidFill>
                <a:schemeClr val="tx1"/>
              </a:solidFill>
              <a:miter lim="800000"/>
              <a:headEnd/>
              <a:tailEnd/>
            </a:ln>
          </p:spPr>
          <p:txBody>
            <a:bodyPr wrap="none" anchor="ctr"/>
            <a:lstStyle/>
            <a:p>
              <a:pPr>
                <a:spcBef>
                  <a:spcPct val="50000"/>
                </a:spcBef>
                <a:spcAft>
                  <a:spcPct val="50000"/>
                </a:spcAft>
                <a:buClr>
                  <a:srgbClr val="004080"/>
                </a:buClr>
                <a:buSzPct val="65000"/>
                <a:buFont typeface="Wingdings" pitchFamily="2" charset="2"/>
                <a:buChar char="§"/>
              </a:pPr>
              <a:endParaRPr lang="en-US" sz="2000">
                <a:solidFill>
                  <a:srgbClr val="000000"/>
                </a:solidFill>
              </a:endParaRPr>
            </a:p>
          </p:txBody>
        </p:sp>
        <p:sp>
          <p:nvSpPr>
            <p:cNvPr id="12456" name="Rectangle 177"/>
            <p:cNvSpPr>
              <a:spLocks noChangeAspect="1" noChangeArrowheads="1"/>
            </p:cNvSpPr>
            <p:nvPr/>
          </p:nvSpPr>
          <p:spPr bwMode="auto">
            <a:xfrm>
              <a:off x="3066" y="2992"/>
              <a:ext cx="88" cy="88"/>
            </a:xfrm>
            <a:prstGeom prst="rect">
              <a:avLst/>
            </a:prstGeom>
            <a:solidFill>
              <a:schemeClr val="folHlink"/>
            </a:solidFill>
            <a:ln w="12700" algn="ctr">
              <a:solidFill>
                <a:schemeClr val="tx1"/>
              </a:solidFill>
              <a:miter lim="800000"/>
              <a:headEnd/>
              <a:tailEnd/>
            </a:ln>
          </p:spPr>
          <p:txBody>
            <a:bodyPr wrap="none" anchor="ctr"/>
            <a:lstStyle/>
            <a:p>
              <a:pPr>
                <a:spcBef>
                  <a:spcPct val="50000"/>
                </a:spcBef>
                <a:spcAft>
                  <a:spcPct val="50000"/>
                </a:spcAft>
                <a:buClr>
                  <a:srgbClr val="004080"/>
                </a:buClr>
                <a:buSzPct val="65000"/>
                <a:buFont typeface="Wingdings" pitchFamily="2" charset="2"/>
                <a:buChar char="§"/>
              </a:pPr>
              <a:endParaRPr lang="en-US" sz="2000">
                <a:solidFill>
                  <a:srgbClr val="000000"/>
                </a:solidFill>
              </a:endParaRPr>
            </a:p>
          </p:txBody>
        </p:sp>
        <p:sp>
          <p:nvSpPr>
            <p:cNvPr id="12457" name="Rectangle 178"/>
            <p:cNvSpPr>
              <a:spLocks noChangeAspect="1" noChangeArrowheads="1"/>
            </p:cNvSpPr>
            <p:nvPr/>
          </p:nvSpPr>
          <p:spPr bwMode="auto">
            <a:xfrm>
              <a:off x="2583" y="2985"/>
              <a:ext cx="88" cy="88"/>
            </a:xfrm>
            <a:prstGeom prst="rect">
              <a:avLst/>
            </a:prstGeom>
            <a:solidFill>
              <a:schemeClr val="folHlink"/>
            </a:solidFill>
            <a:ln w="12700" algn="ctr">
              <a:solidFill>
                <a:schemeClr val="tx1"/>
              </a:solidFill>
              <a:miter lim="800000"/>
              <a:headEnd/>
              <a:tailEnd/>
            </a:ln>
          </p:spPr>
          <p:txBody>
            <a:bodyPr wrap="none" anchor="ctr"/>
            <a:lstStyle/>
            <a:p>
              <a:pPr>
                <a:spcBef>
                  <a:spcPct val="50000"/>
                </a:spcBef>
                <a:spcAft>
                  <a:spcPct val="50000"/>
                </a:spcAft>
                <a:buClr>
                  <a:srgbClr val="004080"/>
                </a:buClr>
                <a:buSzPct val="65000"/>
                <a:buFont typeface="Wingdings" pitchFamily="2" charset="2"/>
                <a:buChar char="§"/>
              </a:pPr>
              <a:endParaRPr lang="en-US" sz="2000">
                <a:solidFill>
                  <a:srgbClr val="000000"/>
                </a:solidFill>
              </a:endParaRPr>
            </a:p>
          </p:txBody>
        </p:sp>
        <p:sp>
          <p:nvSpPr>
            <p:cNvPr id="12458" name="Rectangle 179"/>
            <p:cNvSpPr>
              <a:spLocks noChangeAspect="1" noChangeArrowheads="1"/>
            </p:cNvSpPr>
            <p:nvPr/>
          </p:nvSpPr>
          <p:spPr bwMode="auto">
            <a:xfrm>
              <a:off x="4104" y="3418"/>
              <a:ext cx="88" cy="88"/>
            </a:xfrm>
            <a:prstGeom prst="rect">
              <a:avLst/>
            </a:prstGeom>
            <a:solidFill>
              <a:schemeClr val="folHlink"/>
            </a:solidFill>
            <a:ln w="12700" algn="ctr">
              <a:solidFill>
                <a:schemeClr val="tx1"/>
              </a:solidFill>
              <a:miter lim="800000"/>
              <a:headEnd/>
              <a:tailEnd/>
            </a:ln>
          </p:spPr>
          <p:txBody>
            <a:bodyPr wrap="none" anchor="ctr"/>
            <a:lstStyle/>
            <a:p>
              <a:pPr>
                <a:spcBef>
                  <a:spcPct val="50000"/>
                </a:spcBef>
                <a:spcAft>
                  <a:spcPct val="50000"/>
                </a:spcAft>
                <a:buClr>
                  <a:srgbClr val="004080"/>
                </a:buClr>
                <a:buSzPct val="65000"/>
                <a:buFont typeface="Wingdings" pitchFamily="2" charset="2"/>
                <a:buChar char="§"/>
              </a:pPr>
              <a:endParaRPr lang="en-US" sz="2000">
                <a:solidFill>
                  <a:srgbClr val="000000"/>
                </a:solidFill>
              </a:endParaRPr>
            </a:p>
          </p:txBody>
        </p:sp>
        <p:sp>
          <p:nvSpPr>
            <p:cNvPr id="12459" name="Rectangle 180"/>
            <p:cNvSpPr>
              <a:spLocks noChangeAspect="1" noChangeArrowheads="1"/>
            </p:cNvSpPr>
            <p:nvPr/>
          </p:nvSpPr>
          <p:spPr bwMode="auto">
            <a:xfrm>
              <a:off x="4589" y="3419"/>
              <a:ext cx="88" cy="88"/>
            </a:xfrm>
            <a:prstGeom prst="rect">
              <a:avLst/>
            </a:prstGeom>
            <a:solidFill>
              <a:schemeClr val="folHlink"/>
            </a:solidFill>
            <a:ln w="12700" algn="ctr">
              <a:solidFill>
                <a:schemeClr val="tx1"/>
              </a:solidFill>
              <a:miter lim="800000"/>
              <a:headEnd/>
              <a:tailEnd/>
            </a:ln>
          </p:spPr>
          <p:txBody>
            <a:bodyPr wrap="none" anchor="ctr"/>
            <a:lstStyle/>
            <a:p>
              <a:pPr>
                <a:spcBef>
                  <a:spcPct val="50000"/>
                </a:spcBef>
                <a:spcAft>
                  <a:spcPct val="50000"/>
                </a:spcAft>
                <a:buClr>
                  <a:srgbClr val="004080"/>
                </a:buClr>
                <a:buSzPct val="65000"/>
                <a:buFont typeface="Wingdings" pitchFamily="2" charset="2"/>
                <a:buChar char="§"/>
              </a:pPr>
              <a:endParaRPr lang="en-US" sz="2000">
                <a:solidFill>
                  <a:srgbClr val="000000"/>
                </a:solidFill>
              </a:endParaRPr>
            </a:p>
          </p:txBody>
        </p:sp>
        <p:sp>
          <p:nvSpPr>
            <p:cNvPr id="12460" name="Rectangle 181"/>
            <p:cNvSpPr>
              <a:spLocks noChangeAspect="1" noChangeArrowheads="1"/>
            </p:cNvSpPr>
            <p:nvPr/>
          </p:nvSpPr>
          <p:spPr bwMode="auto">
            <a:xfrm>
              <a:off x="3062" y="3420"/>
              <a:ext cx="88" cy="88"/>
            </a:xfrm>
            <a:prstGeom prst="rect">
              <a:avLst/>
            </a:prstGeom>
            <a:solidFill>
              <a:schemeClr val="folHlink"/>
            </a:solidFill>
            <a:ln w="12700" algn="ctr">
              <a:solidFill>
                <a:schemeClr val="tx1"/>
              </a:solidFill>
              <a:miter lim="800000"/>
              <a:headEnd/>
              <a:tailEnd/>
            </a:ln>
          </p:spPr>
          <p:txBody>
            <a:bodyPr wrap="none" anchor="ctr"/>
            <a:lstStyle/>
            <a:p>
              <a:pPr>
                <a:spcBef>
                  <a:spcPct val="50000"/>
                </a:spcBef>
                <a:spcAft>
                  <a:spcPct val="50000"/>
                </a:spcAft>
                <a:buClr>
                  <a:srgbClr val="004080"/>
                </a:buClr>
                <a:buSzPct val="65000"/>
                <a:buFont typeface="Wingdings" pitchFamily="2" charset="2"/>
                <a:buChar char="§"/>
              </a:pPr>
              <a:endParaRPr lang="en-US" sz="2000">
                <a:solidFill>
                  <a:srgbClr val="000000"/>
                </a:solidFill>
              </a:endParaRPr>
            </a:p>
          </p:txBody>
        </p:sp>
        <p:sp>
          <p:nvSpPr>
            <p:cNvPr id="12461" name="Rectangle 182"/>
            <p:cNvSpPr>
              <a:spLocks noChangeAspect="1" noChangeArrowheads="1"/>
            </p:cNvSpPr>
            <p:nvPr/>
          </p:nvSpPr>
          <p:spPr bwMode="auto">
            <a:xfrm>
              <a:off x="4583" y="2981"/>
              <a:ext cx="88" cy="88"/>
            </a:xfrm>
            <a:prstGeom prst="rect">
              <a:avLst/>
            </a:prstGeom>
            <a:solidFill>
              <a:schemeClr val="folHlink"/>
            </a:solidFill>
            <a:ln w="12700" algn="ctr">
              <a:solidFill>
                <a:schemeClr val="tx1"/>
              </a:solidFill>
              <a:miter lim="800000"/>
              <a:headEnd/>
              <a:tailEnd/>
            </a:ln>
          </p:spPr>
          <p:txBody>
            <a:bodyPr wrap="none" anchor="ctr"/>
            <a:lstStyle/>
            <a:p>
              <a:pPr>
                <a:spcBef>
                  <a:spcPct val="50000"/>
                </a:spcBef>
                <a:spcAft>
                  <a:spcPct val="50000"/>
                </a:spcAft>
                <a:buClr>
                  <a:srgbClr val="004080"/>
                </a:buClr>
                <a:buSzPct val="65000"/>
                <a:buFont typeface="Wingdings" pitchFamily="2" charset="2"/>
                <a:buChar char="§"/>
              </a:pPr>
              <a:endParaRPr lang="en-US" sz="2000">
                <a:solidFill>
                  <a:srgbClr val="000000"/>
                </a:solidFill>
              </a:endParaRPr>
            </a:p>
          </p:txBody>
        </p:sp>
        <p:sp>
          <p:nvSpPr>
            <p:cNvPr id="12462" name="Rectangle 183"/>
            <p:cNvSpPr>
              <a:spLocks noChangeAspect="1" noChangeArrowheads="1"/>
            </p:cNvSpPr>
            <p:nvPr/>
          </p:nvSpPr>
          <p:spPr bwMode="auto">
            <a:xfrm>
              <a:off x="4096" y="2986"/>
              <a:ext cx="88" cy="88"/>
            </a:xfrm>
            <a:prstGeom prst="rect">
              <a:avLst/>
            </a:prstGeom>
            <a:solidFill>
              <a:schemeClr val="folHlink"/>
            </a:solidFill>
            <a:ln w="12700" algn="ctr">
              <a:solidFill>
                <a:schemeClr val="tx1"/>
              </a:solidFill>
              <a:miter lim="800000"/>
              <a:headEnd/>
              <a:tailEnd/>
            </a:ln>
          </p:spPr>
          <p:txBody>
            <a:bodyPr wrap="none" anchor="ctr"/>
            <a:lstStyle/>
            <a:p>
              <a:pPr>
                <a:spcBef>
                  <a:spcPct val="50000"/>
                </a:spcBef>
                <a:spcAft>
                  <a:spcPct val="50000"/>
                </a:spcAft>
                <a:buClr>
                  <a:srgbClr val="004080"/>
                </a:buClr>
                <a:buSzPct val="65000"/>
                <a:buFont typeface="Wingdings" pitchFamily="2" charset="2"/>
                <a:buChar char="§"/>
              </a:pPr>
              <a:endParaRPr lang="en-US" sz="2000">
                <a:solidFill>
                  <a:srgbClr val="000000"/>
                </a:solidFill>
              </a:endParaRPr>
            </a:p>
          </p:txBody>
        </p:sp>
        <p:sp>
          <p:nvSpPr>
            <p:cNvPr id="12463" name="Rectangle 184"/>
            <p:cNvSpPr>
              <a:spLocks noChangeAspect="1" noChangeArrowheads="1"/>
            </p:cNvSpPr>
            <p:nvPr/>
          </p:nvSpPr>
          <p:spPr bwMode="auto">
            <a:xfrm>
              <a:off x="2584" y="1886"/>
              <a:ext cx="88" cy="88"/>
            </a:xfrm>
            <a:prstGeom prst="rect">
              <a:avLst/>
            </a:prstGeom>
            <a:solidFill>
              <a:schemeClr val="folHlink"/>
            </a:solidFill>
            <a:ln w="12700" algn="ctr">
              <a:solidFill>
                <a:schemeClr val="tx1"/>
              </a:solidFill>
              <a:miter lim="800000"/>
              <a:headEnd/>
              <a:tailEnd/>
            </a:ln>
          </p:spPr>
          <p:txBody>
            <a:bodyPr wrap="none" anchor="ctr"/>
            <a:lstStyle/>
            <a:p>
              <a:pPr>
                <a:spcBef>
                  <a:spcPct val="50000"/>
                </a:spcBef>
                <a:spcAft>
                  <a:spcPct val="50000"/>
                </a:spcAft>
                <a:buClr>
                  <a:srgbClr val="004080"/>
                </a:buClr>
                <a:buSzPct val="65000"/>
                <a:buFont typeface="Wingdings" pitchFamily="2" charset="2"/>
                <a:buChar char="§"/>
              </a:pPr>
              <a:endParaRPr lang="en-US" sz="2000">
                <a:solidFill>
                  <a:srgbClr val="000000"/>
                </a:solidFill>
              </a:endParaRPr>
            </a:p>
          </p:txBody>
        </p:sp>
        <p:sp>
          <p:nvSpPr>
            <p:cNvPr id="12464" name="Rectangle 185"/>
            <p:cNvSpPr>
              <a:spLocks noChangeAspect="1" noChangeArrowheads="1"/>
            </p:cNvSpPr>
            <p:nvPr/>
          </p:nvSpPr>
          <p:spPr bwMode="auto">
            <a:xfrm>
              <a:off x="2581" y="1455"/>
              <a:ext cx="88" cy="88"/>
            </a:xfrm>
            <a:prstGeom prst="rect">
              <a:avLst/>
            </a:prstGeom>
            <a:solidFill>
              <a:schemeClr val="folHlink"/>
            </a:solidFill>
            <a:ln w="12700" algn="ctr">
              <a:solidFill>
                <a:schemeClr val="tx1"/>
              </a:solidFill>
              <a:miter lim="800000"/>
              <a:headEnd/>
              <a:tailEnd/>
            </a:ln>
          </p:spPr>
          <p:txBody>
            <a:bodyPr wrap="none" anchor="ctr"/>
            <a:lstStyle/>
            <a:p>
              <a:pPr>
                <a:spcBef>
                  <a:spcPct val="50000"/>
                </a:spcBef>
                <a:spcAft>
                  <a:spcPct val="50000"/>
                </a:spcAft>
                <a:buClr>
                  <a:srgbClr val="004080"/>
                </a:buClr>
                <a:buSzPct val="65000"/>
                <a:buFont typeface="Wingdings" pitchFamily="2" charset="2"/>
                <a:buChar char="§"/>
              </a:pPr>
              <a:endParaRPr lang="en-US" sz="2000">
                <a:solidFill>
                  <a:srgbClr val="000000"/>
                </a:solidFill>
              </a:endParaRPr>
            </a:p>
          </p:txBody>
        </p:sp>
        <p:sp>
          <p:nvSpPr>
            <p:cNvPr id="12465" name="Rectangle 186"/>
            <p:cNvSpPr>
              <a:spLocks noChangeAspect="1" noChangeArrowheads="1"/>
            </p:cNvSpPr>
            <p:nvPr/>
          </p:nvSpPr>
          <p:spPr bwMode="auto">
            <a:xfrm>
              <a:off x="3066" y="1448"/>
              <a:ext cx="88" cy="88"/>
            </a:xfrm>
            <a:prstGeom prst="rect">
              <a:avLst/>
            </a:prstGeom>
            <a:solidFill>
              <a:schemeClr val="folHlink"/>
            </a:solidFill>
            <a:ln w="12700" algn="ctr">
              <a:solidFill>
                <a:schemeClr val="tx1"/>
              </a:solidFill>
              <a:miter lim="800000"/>
              <a:headEnd/>
              <a:tailEnd/>
            </a:ln>
          </p:spPr>
          <p:txBody>
            <a:bodyPr wrap="none" anchor="ctr"/>
            <a:lstStyle/>
            <a:p>
              <a:pPr>
                <a:spcBef>
                  <a:spcPct val="50000"/>
                </a:spcBef>
                <a:spcAft>
                  <a:spcPct val="50000"/>
                </a:spcAft>
                <a:buClr>
                  <a:srgbClr val="004080"/>
                </a:buClr>
                <a:buSzPct val="65000"/>
                <a:buFont typeface="Wingdings" pitchFamily="2" charset="2"/>
                <a:buChar char="§"/>
              </a:pPr>
              <a:endParaRPr lang="en-US" sz="2000">
                <a:solidFill>
                  <a:srgbClr val="000000"/>
                </a:solidFill>
              </a:endParaRPr>
            </a:p>
          </p:txBody>
        </p:sp>
        <p:sp>
          <p:nvSpPr>
            <p:cNvPr id="12466" name="Rectangle 187"/>
            <p:cNvSpPr>
              <a:spLocks noChangeAspect="1" noChangeArrowheads="1"/>
            </p:cNvSpPr>
            <p:nvPr/>
          </p:nvSpPr>
          <p:spPr bwMode="auto">
            <a:xfrm>
              <a:off x="3059" y="1881"/>
              <a:ext cx="88" cy="88"/>
            </a:xfrm>
            <a:prstGeom prst="rect">
              <a:avLst/>
            </a:prstGeom>
            <a:solidFill>
              <a:schemeClr val="folHlink"/>
            </a:solidFill>
            <a:ln w="12700" algn="ctr">
              <a:solidFill>
                <a:schemeClr val="tx1"/>
              </a:solidFill>
              <a:miter lim="800000"/>
              <a:headEnd/>
              <a:tailEnd/>
            </a:ln>
          </p:spPr>
          <p:txBody>
            <a:bodyPr wrap="none" anchor="ctr"/>
            <a:lstStyle/>
            <a:p>
              <a:pPr>
                <a:spcBef>
                  <a:spcPct val="50000"/>
                </a:spcBef>
                <a:spcAft>
                  <a:spcPct val="50000"/>
                </a:spcAft>
                <a:buClr>
                  <a:srgbClr val="004080"/>
                </a:buClr>
                <a:buSzPct val="65000"/>
                <a:buFont typeface="Wingdings" pitchFamily="2" charset="2"/>
                <a:buChar char="§"/>
              </a:pPr>
              <a:endParaRPr lang="en-US" sz="2000">
                <a:solidFill>
                  <a:srgbClr val="000000"/>
                </a:solidFill>
              </a:endParaRPr>
            </a:p>
          </p:txBody>
        </p:sp>
        <p:sp>
          <p:nvSpPr>
            <p:cNvPr id="12467" name="Rectangle 188"/>
            <p:cNvSpPr>
              <a:spLocks noChangeAspect="1" noChangeArrowheads="1"/>
            </p:cNvSpPr>
            <p:nvPr/>
          </p:nvSpPr>
          <p:spPr bwMode="auto">
            <a:xfrm>
              <a:off x="2737" y="3459"/>
              <a:ext cx="64" cy="56"/>
            </a:xfrm>
            <a:prstGeom prst="rect">
              <a:avLst/>
            </a:prstGeom>
            <a:solidFill>
              <a:srgbClr val="D0D6C8"/>
            </a:solidFill>
            <a:ln w="9525">
              <a:solidFill>
                <a:schemeClr val="tx1"/>
              </a:solidFill>
              <a:miter lim="800000"/>
              <a:headEnd/>
              <a:tailEnd/>
            </a:ln>
          </p:spPr>
          <p:txBody>
            <a:bodyPr wrap="none" anchor="ctr"/>
            <a:lstStyle/>
            <a:p>
              <a:pPr>
                <a:spcBef>
                  <a:spcPct val="50000"/>
                </a:spcBef>
                <a:spcAft>
                  <a:spcPct val="50000"/>
                </a:spcAft>
                <a:buClr>
                  <a:srgbClr val="004080"/>
                </a:buClr>
                <a:buSzPct val="65000"/>
                <a:buFont typeface="Wingdings" pitchFamily="2" charset="2"/>
                <a:buChar char="§"/>
              </a:pPr>
              <a:endParaRPr lang="en-US" sz="2000">
                <a:solidFill>
                  <a:srgbClr val="000000"/>
                </a:solidFill>
              </a:endParaRPr>
            </a:p>
          </p:txBody>
        </p:sp>
        <p:sp>
          <p:nvSpPr>
            <p:cNvPr id="12468" name="Rectangle 189"/>
            <p:cNvSpPr>
              <a:spLocks noChangeAspect="1" noChangeArrowheads="1"/>
            </p:cNvSpPr>
            <p:nvPr/>
          </p:nvSpPr>
          <p:spPr bwMode="auto">
            <a:xfrm>
              <a:off x="2926" y="3456"/>
              <a:ext cx="64" cy="56"/>
            </a:xfrm>
            <a:prstGeom prst="rect">
              <a:avLst/>
            </a:prstGeom>
            <a:solidFill>
              <a:srgbClr val="D0D6C8"/>
            </a:solidFill>
            <a:ln w="9525">
              <a:solidFill>
                <a:schemeClr val="tx1"/>
              </a:solidFill>
              <a:miter lim="800000"/>
              <a:headEnd/>
              <a:tailEnd/>
            </a:ln>
          </p:spPr>
          <p:txBody>
            <a:bodyPr wrap="none" anchor="ctr"/>
            <a:lstStyle/>
            <a:p>
              <a:pPr>
                <a:spcBef>
                  <a:spcPct val="50000"/>
                </a:spcBef>
                <a:spcAft>
                  <a:spcPct val="50000"/>
                </a:spcAft>
                <a:buClr>
                  <a:srgbClr val="004080"/>
                </a:buClr>
                <a:buSzPct val="65000"/>
                <a:buFont typeface="Wingdings" pitchFamily="2" charset="2"/>
                <a:buChar char="§"/>
              </a:pPr>
              <a:endParaRPr lang="en-US" sz="2000">
                <a:solidFill>
                  <a:srgbClr val="000000"/>
                </a:solidFill>
              </a:endParaRPr>
            </a:p>
          </p:txBody>
        </p:sp>
        <p:sp>
          <p:nvSpPr>
            <p:cNvPr id="12469" name="Rectangle 190"/>
            <p:cNvSpPr>
              <a:spLocks noChangeAspect="1" noChangeArrowheads="1"/>
            </p:cNvSpPr>
            <p:nvPr/>
          </p:nvSpPr>
          <p:spPr bwMode="auto">
            <a:xfrm>
              <a:off x="2746" y="1452"/>
              <a:ext cx="64" cy="92"/>
            </a:xfrm>
            <a:prstGeom prst="rect">
              <a:avLst/>
            </a:prstGeom>
            <a:solidFill>
              <a:srgbClr val="D0D6C8"/>
            </a:solidFill>
            <a:ln w="9525">
              <a:solidFill>
                <a:schemeClr val="tx1"/>
              </a:solidFill>
              <a:miter lim="800000"/>
              <a:headEnd/>
              <a:tailEnd/>
            </a:ln>
          </p:spPr>
          <p:txBody>
            <a:bodyPr wrap="none" anchor="ctr"/>
            <a:lstStyle/>
            <a:p>
              <a:pPr>
                <a:spcBef>
                  <a:spcPct val="50000"/>
                </a:spcBef>
                <a:spcAft>
                  <a:spcPct val="50000"/>
                </a:spcAft>
                <a:buClr>
                  <a:srgbClr val="004080"/>
                </a:buClr>
                <a:buSzPct val="65000"/>
                <a:buFont typeface="Wingdings" pitchFamily="2" charset="2"/>
                <a:buChar char="§"/>
              </a:pPr>
              <a:endParaRPr lang="en-US" sz="2000">
                <a:solidFill>
                  <a:srgbClr val="000000"/>
                </a:solidFill>
              </a:endParaRPr>
            </a:p>
          </p:txBody>
        </p:sp>
        <p:sp>
          <p:nvSpPr>
            <p:cNvPr id="12470" name="Rectangle 191"/>
            <p:cNvSpPr>
              <a:spLocks noChangeAspect="1" noChangeArrowheads="1"/>
            </p:cNvSpPr>
            <p:nvPr/>
          </p:nvSpPr>
          <p:spPr bwMode="auto">
            <a:xfrm>
              <a:off x="2935" y="1449"/>
              <a:ext cx="64" cy="92"/>
            </a:xfrm>
            <a:prstGeom prst="rect">
              <a:avLst/>
            </a:prstGeom>
            <a:solidFill>
              <a:srgbClr val="D0D6C8"/>
            </a:solidFill>
            <a:ln w="9525">
              <a:solidFill>
                <a:schemeClr val="tx1"/>
              </a:solidFill>
              <a:miter lim="800000"/>
              <a:headEnd/>
              <a:tailEnd/>
            </a:ln>
          </p:spPr>
          <p:txBody>
            <a:bodyPr wrap="none" anchor="ctr"/>
            <a:lstStyle/>
            <a:p>
              <a:pPr>
                <a:spcBef>
                  <a:spcPct val="50000"/>
                </a:spcBef>
                <a:spcAft>
                  <a:spcPct val="50000"/>
                </a:spcAft>
                <a:buClr>
                  <a:srgbClr val="004080"/>
                </a:buClr>
                <a:buSzPct val="65000"/>
                <a:buFont typeface="Wingdings" pitchFamily="2" charset="2"/>
                <a:buChar char="§"/>
              </a:pPr>
              <a:endParaRPr lang="en-US" sz="2000">
                <a:solidFill>
                  <a:srgbClr val="000000"/>
                </a:solidFill>
              </a:endParaRPr>
            </a:p>
          </p:txBody>
        </p:sp>
        <p:sp>
          <p:nvSpPr>
            <p:cNvPr id="12471" name="Rectangle 192"/>
            <p:cNvSpPr>
              <a:spLocks noChangeAspect="1" noChangeArrowheads="1"/>
            </p:cNvSpPr>
            <p:nvPr/>
          </p:nvSpPr>
          <p:spPr bwMode="auto">
            <a:xfrm>
              <a:off x="3876" y="3146"/>
              <a:ext cx="52" cy="228"/>
            </a:xfrm>
            <a:prstGeom prst="rect">
              <a:avLst/>
            </a:prstGeom>
            <a:solidFill>
              <a:srgbClr val="6EE8EE"/>
            </a:solidFill>
            <a:ln w="12700">
              <a:solidFill>
                <a:schemeClr val="tx1"/>
              </a:solidFill>
              <a:miter lim="800000"/>
              <a:headEnd/>
              <a:tailEnd/>
            </a:ln>
          </p:spPr>
          <p:txBody>
            <a:bodyPr wrap="none" anchor="ctr"/>
            <a:lstStyle/>
            <a:p>
              <a:pPr>
                <a:spcBef>
                  <a:spcPct val="50000"/>
                </a:spcBef>
                <a:spcAft>
                  <a:spcPct val="50000"/>
                </a:spcAft>
                <a:buClr>
                  <a:srgbClr val="004080"/>
                </a:buClr>
                <a:buSzPct val="65000"/>
                <a:buFont typeface="Wingdings" pitchFamily="2" charset="2"/>
                <a:buChar char="§"/>
              </a:pPr>
              <a:endParaRPr lang="en-US" sz="2000">
                <a:solidFill>
                  <a:srgbClr val="000000"/>
                </a:solidFill>
              </a:endParaRPr>
            </a:p>
          </p:txBody>
        </p:sp>
        <p:sp>
          <p:nvSpPr>
            <p:cNvPr id="12472" name="Line 193"/>
            <p:cNvSpPr>
              <a:spLocks noChangeAspect="1" noChangeShapeType="1"/>
            </p:cNvSpPr>
            <p:nvPr/>
          </p:nvSpPr>
          <p:spPr bwMode="auto">
            <a:xfrm>
              <a:off x="3684" y="3076"/>
              <a:ext cx="0" cy="111"/>
            </a:xfrm>
            <a:prstGeom prst="line">
              <a:avLst/>
            </a:prstGeom>
            <a:noFill/>
            <a:ln w="28575">
              <a:solidFill>
                <a:schemeClr val="tx1"/>
              </a:solidFill>
              <a:round/>
              <a:headEnd/>
              <a:tailEnd/>
            </a:ln>
          </p:spPr>
          <p:txBody>
            <a:bodyPr wrap="none" anchor="ctr"/>
            <a:lstStyle/>
            <a:p>
              <a:pPr>
                <a:spcBef>
                  <a:spcPct val="50000"/>
                </a:spcBef>
                <a:spcAft>
                  <a:spcPct val="50000"/>
                </a:spcAft>
                <a:buClr>
                  <a:srgbClr val="004080"/>
                </a:buClr>
                <a:buSzPct val="65000"/>
                <a:buFont typeface="Wingdings" pitchFamily="2" charset="2"/>
                <a:buChar char="§"/>
              </a:pPr>
              <a:endParaRPr lang="en-US" sz="2000">
                <a:solidFill>
                  <a:srgbClr val="000000"/>
                </a:solidFill>
              </a:endParaRPr>
            </a:p>
          </p:txBody>
        </p:sp>
        <p:sp>
          <p:nvSpPr>
            <p:cNvPr id="12473" name="Line 194"/>
            <p:cNvSpPr>
              <a:spLocks noChangeAspect="1" noChangeShapeType="1"/>
            </p:cNvSpPr>
            <p:nvPr/>
          </p:nvSpPr>
          <p:spPr bwMode="auto">
            <a:xfrm>
              <a:off x="3680" y="3342"/>
              <a:ext cx="0" cy="111"/>
            </a:xfrm>
            <a:prstGeom prst="line">
              <a:avLst/>
            </a:prstGeom>
            <a:noFill/>
            <a:ln w="28575">
              <a:solidFill>
                <a:schemeClr val="tx1"/>
              </a:solidFill>
              <a:round/>
              <a:headEnd/>
              <a:tailEnd/>
            </a:ln>
          </p:spPr>
          <p:txBody>
            <a:bodyPr wrap="none" anchor="ctr"/>
            <a:lstStyle/>
            <a:p>
              <a:pPr>
                <a:spcBef>
                  <a:spcPct val="50000"/>
                </a:spcBef>
                <a:spcAft>
                  <a:spcPct val="50000"/>
                </a:spcAft>
                <a:buClr>
                  <a:srgbClr val="004080"/>
                </a:buClr>
                <a:buSzPct val="65000"/>
                <a:buFont typeface="Wingdings" pitchFamily="2" charset="2"/>
                <a:buChar char="§"/>
              </a:pPr>
              <a:endParaRPr lang="en-US" sz="2000">
                <a:solidFill>
                  <a:srgbClr val="000000"/>
                </a:solidFill>
              </a:endParaRPr>
            </a:p>
          </p:txBody>
        </p:sp>
        <p:sp>
          <p:nvSpPr>
            <p:cNvPr id="139" name="Rectangle 195"/>
            <p:cNvSpPr>
              <a:spLocks noChangeArrowheads="1"/>
            </p:cNvSpPr>
            <p:nvPr/>
          </p:nvSpPr>
          <p:spPr bwMode="auto">
            <a:xfrm>
              <a:off x="3483" y="2966"/>
              <a:ext cx="48" cy="520"/>
            </a:xfrm>
            <a:prstGeom prst="rect">
              <a:avLst/>
            </a:prstGeom>
            <a:gradFill rotWithShape="1">
              <a:gsLst>
                <a:gs pos="0">
                  <a:schemeClr val="tx2"/>
                </a:gs>
                <a:gs pos="50000">
                  <a:schemeClr val="tx2">
                    <a:gamma/>
                    <a:tint val="0"/>
                    <a:invGamma/>
                  </a:schemeClr>
                </a:gs>
                <a:gs pos="100000">
                  <a:schemeClr val="tx2"/>
                </a:gs>
              </a:gsLst>
              <a:lin ang="5400000" scaled="1"/>
            </a:gradFill>
            <a:ln w="12700">
              <a:solidFill>
                <a:schemeClr val="tx1"/>
              </a:solidFill>
              <a:miter lim="800000"/>
              <a:headEnd/>
              <a:tailEnd/>
            </a:ln>
            <a:effectLst/>
          </p:spPr>
          <p:txBody>
            <a:bodyPr wrap="none" anchor="ctr"/>
            <a:lstStyle/>
            <a:p>
              <a:pPr>
                <a:spcBef>
                  <a:spcPct val="50000"/>
                </a:spcBef>
                <a:spcAft>
                  <a:spcPct val="50000"/>
                </a:spcAft>
                <a:buClr>
                  <a:srgbClr val="004080"/>
                </a:buClr>
                <a:buSzPct val="65000"/>
                <a:buFont typeface="Wingdings" pitchFamily="2" charset="2"/>
                <a:buChar char="§"/>
                <a:defRPr/>
              </a:pPr>
              <a:endParaRPr lang="en-US" sz="2000">
                <a:solidFill>
                  <a:srgbClr val="000000"/>
                </a:solidFill>
              </a:endParaRPr>
            </a:p>
          </p:txBody>
        </p:sp>
        <p:sp>
          <p:nvSpPr>
            <p:cNvPr id="140" name="Rectangle 196"/>
            <p:cNvSpPr>
              <a:spLocks noChangeArrowheads="1"/>
            </p:cNvSpPr>
            <p:nvPr/>
          </p:nvSpPr>
          <p:spPr bwMode="auto">
            <a:xfrm>
              <a:off x="3504" y="3372"/>
              <a:ext cx="178" cy="52"/>
            </a:xfrm>
            <a:prstGeom prst="rect">
              <a:avLst/>
            </a:prstGeom>
            <a:gradFill rotWithShape="1">
              <a:gsLst>
                <a:gs pos="0">
                  <a:schemeClr val="folHlink">
                    <a:gamma/>
                    <a:shade val="25490"/>
                    <a:invGamma/>
                  </a:schemeClr>
                </a:gs>
                <a:gs pos="50000">
                  <a:schemeClr val="folHlink"/>
                </a:gs>
                <a:gs pos="100000">
                  <a:schemeClr val="folHlink">
                    <a:gamma/>
                    <a:shade val="25490"/>
                    <a:invGamma/>
                  </a:schemeClr>
                </a:gs>
              </a:gsLst>
              <a:lin ang="0" scaled="1"/>
            </a:gradFill>
            <a:ln w="12700">
              <a:solidFill>
                <a:schemeClr val="tx1"/>
              </a:solidFill>
              <a:miter lim="800000"/>
              <a:headEnd/>
              <a:tailEnd/>
            </a:ln>
            <a:effectLst/>
          </p:spPr>
          <p:txBody>
            <a:bodyPr wrap="none" anchor="ctr"/>
            <a:lstStyle/>
            <a:p>
              <a:pPr>
                <a:spcBef>
                  <a:spcPct val="50000"/>
                </a:spcBef>
                <a:spcAft>
                  <a:spcPct val="50000"/>
                </a:spcAft>
                <a:buClr>
                  <a:srgbClr val="004080"/>
                </a:buClr>
                <a:buSzPct val="65000"/>
                <a:buFont typeface="Wingdings" pitchFamily="2" charset="2"/>
                <a:buChar char="§"/>
                <a:defRPr/>
              </a:pPr>
              <a:endParaRPr lang="en-US" sz="2000">
                <a:solidFill>
                  <a:srgbClr val="000000"/>
                </a:solidFill>
              </a:endParaRPr>
            </a:p>
          </p:txBody>
        </p:sp>
        <p:sp>
          <p:nvSpPr>
            <p:cNvPr id="141" name="Rectangle 197"/>
            <p:cNvSpPr>
              <a:spLocks noChangeArrowheads="1"/>
            </p:cNvSpPr>
            <p:nvPr/>
          </p:nvSpPr>
          <p:spPr bwMode="auto">
            <a:xfrm>
              <a:off x="3526" y="3057"/>
              <a:ext cx="178" cy="48"/>
            </a:xfrm>
            <a:prstGeom prst="rect">
              <a:avLst/>
            </a:prstGeom>
            <a:gradFill rotWithShape="1">
              <a:gsLst>
                <a:gs pos="0">
                  <a:schemeClr val="folHlink">
                    <a:gamma/>
                    <a:shade val="25490"/>
                    <a:invGamma/>
                  </a:schemeClr>
                </a:gs>
                <a:gs pos="50000">
                  <a:schemeClr val="folHlink"/>
                </a:gs>
                <a:gs pos="100000">
                  <a:schemeClr val="folHlink">
                    <a:gamma/>
                    <a:shade val="25490"/>
                    <a:invGamma/>
                  </a:schemeClr>
                </a:gs>
              </a:gsLst>
              <a:lin ang="0" scaled="1"/>
            </a:gradFill>
            <a:ln w="12700">
              <a:solidFill>
                <a:schemeClr val="tx1"/>
              </a:solidFill>
              <a:miter lim="800000"/>
              <a:headEnd/>
              <a:tailEnd/>
            </a:ln>
            <a:effectLst/>
          </p:spPr>
          <p:txBody>
            <a:bodyPr wrap="none" anchor="ctr"/>
            <a:lstStyle/>
            <a:p>
              <a:pPr>
                <a:spcBef>
                  <a:spcPct val="50000"/>
                </a:spcBef>
                <a:spcAft>
                  <a:spcPct val="50000"/>
                </a:spcAft>
                <a:buClr>
                  <a:srgbClr val="004080"/>
                </a:buClr>
                <a:buSzPct val="65000"/>
                <a:buFont typeface="Wingdings" pitchFamily="2" charset="2"/>
                <a:buChar char="§"/>
                <a:defRPr/>
              </a:pPr>
              <a:endParaRPr lang="en-US" sz="2000">
                <a:solidFill>
                  <a:srgbClr val="000000"/>
                </a:solidFill>
              </a:endParaRPr>
            </a:p>
          </p:txBody>
        </p:sp>
        <p:sp>
          <p:nvSpPr>
            <p:cNvPr id="142" name="Rectangle 198"/>
            <p:cNvSpPr>
              <a:spLocks noChangeArrowheads="1"/>
            </p:cNvSpPr>
            <p:nvPr/>
          </p:nvSpPr>
          <p:spPr bwMode="auto">
            <a:xfrm>
              <a:off x="3383" y="2916"/>
              <a:ext cx="54" cy="525"/>
            </a:xfrm>
            <a:prstGeom prst="rect">
              <a:avLst/>
            </a:prstGeom>
            <a:gradFill rotWithShape="1">
              <a:gsLst>
                <a:gs pos="0">
                  <a:schemeClr val="tx2"/>
                </a:gs>
                <a:gs pos="50000">
                  <a:schemeClr val="tx2">
                    <a:gamma/>
                    <a:tint val="0"/>
                    <a:invGamma/>
                  </a:schemeClr>
                </a:gs>
                <a:gs pos="100000">
                  <a:schemeClr val="tx2"/>
                </a:gs>
              </a:gsLst>
              <a:lin ang="5400000" scaled="1"/>
            </a:gradFill>
            <a:ln w="12700">
              <a:solidFill>
                <a:schemeClr val="tx1"/>
              </a:solidFill>
              <a:miter lim="800000"/>
              <a:headEnd/>
              <a:tailEnd/>
            </a:ln>
            <a:effectLst/>
          </p:spPr>
          <p:txBody>
            <a:bodyPr wrap="none" anchor="ctr"/>
            <a:lstStyle/>
            <a:p>
              <a:pPr>
                <a:spcBef>
                  <a:spcPct val="50000"/>
                </a:spcBef>
                <a:spcAft>
                  <a:spcPct val="50000"/>
                </a:spcAft>
                <a:buClr>
                  <a:srgbClr val="004080"/>
                </a:buClr>
                <a:buSzPct val="65000"/>
                <a:buFont typeface="Wingdings" pitchFamily="2" charset="2"/>
                <a:buChar char="§"/>
                <a:defRPr/>
              </a:pPr>
              <a:endParaRPr lang="en-US" sz="2000">
                <a:solidFill>
                  <a:srgbClr val="000000"/>
                </a:solidFill>
              </a:endParaRPr>
            </a:p>
          </p:txBody>
        </p:sp>
      </p:grpSp>
      <p:sp>
        <p:nvSpPr>
          <p:cNvPr id="12295" name="Text Box 200"/>
          <p:cNvSpPr txBox="1">
            <a:spLocks noChangeAspect="1" noChangeArrowheads="1"/>
          </p:cNvSpPr>
          <p:nvPr/>
        </p:nvSpPr>
        <p:spPr bwMode="auto">
          <a:xfrm>
            <a:off x="3468688" y="3525838"/>
            <a:ext cx="755650" cy="400050"/>
          </a:xfrm>
          <a:prstGeom prst="rect">
            <a:avLst/>
          </a:prstGeom>
          <a:noFill/>
          <a:ln w="9525">
            <a:noFill/>
            <a:miter lim="800000"/>
            <a:headEnd/>
            <a:tailEnd/>
          </a:ln>
        </p:spPr>
        <p:txBody>
          <a:bodyPr wrap="none">
            <a:spAutoFit/>
          </a:bodyPr>
          <a:lstStyle/>
          <a:p>
            <a:pPr>
              <a:spcBef>
                <a:spcPct val="50000"/>
              </a:spcBef>
              <a:spcAft>
                <a:spcPct val="50000"/>
              </a:spcAft>
              <a:buClr>
                <a:srgbClr val="004080"/>
              </a:buClr>
              <a:buSzPct val="65000"/>
              <a:buFont typeface="Wingdings" pitchFamily="2" charset="2"/>
              <a:buNone/>
            </a:pPr>
            <a:r>
              <a:rPr lang="en-US" sz="2000">
                <a:solidFill>
                  <a:srgbClr val="000000"/>
                </a:solidFill>
              </a:rPr>
              <a:t>GRH</a:t>
            </a:r>
          </a:p>
        </p:txBody>
      </p:sp>
      <p:sp>
        <p:nvSpPr>
          <p:cNvPr id="12296" name="Oval 176"/>
          <p:cNvSpPr>
            <a:spLocks noChangeAspect="1" noChangeArrowheads="1"/>
          </p:cNvSpPr>
          <p:nvPr/>
        </p:nvSpPr>
        <p:spPr bwMode="auto">
          <a:xfrm>
            <a:off x="1709738" y="3570288"/>
            <a:ext cx="85725" cy="87312"/>
          </a:xfrm>
          <a:prstGeom prst="ellipse">
            <a:avLst/>
          </a:prstGeom>
          <a:noFill/>
          <a:ln w="9525" algn="ctr">
            <a:solidFill>
              <a:schemeClr val="tx1"/>
            </a:solidFill>
            <a:round/>
            <a:headEnd/>
            <a:tailEnd/>
          </a:ln>
        </p:spPr>
        <p:txBody>
          <a:bodyPr/>
          <a:lstStyle/>
          <a:p>
            <a:pPr marL="342900" indent="-342900">
              <a:spcBef>
                <a:spcPct val="50000"/>
              </a:spcBef>
              <a:spcAft>
                <a:spcPct val="50000"/>
              </a:spcAft>
              <a:buClr>
                <a:srgbClr val="004080"/>
              </a:buClr>
              <a:buSzPct val="65000"/>
              <a:buFont typeface="Wingdings" pitchFamily="2" charset="2"/>
              <a:buChar char="§"/>
            </a:pPr>
            <a:endParaRPr lang="en-US" sz="2000">
              <a:solidFill>
                <a:srgbClr val="000000"/>
              </a:solidFill>
            </a:endParaRPr>
          </a:p>
        </p:txBody>
      </p:sp>
      <p:grpSp>
        <p:nvGrpSpPr>
          <p:cNvPr id="3" name="Group 12"/>
          <p:cNvGrpSpPr>
            <a:grpSpLocks noChangeAspect="1"/>
          </p:cNvGrpSpPr>
          <p:nvPr/>
        </p:nvGrpSpPr>
        <p:grpSpPr bwMode="auto">
          <a:xfrm rot="-2336312">
            <a:off x="2112963" y="2665413"/>
            <a:ext cx="1296987" cy="228600"/>
            <a:chOff x="1496" y="2759"/>
            <a:chExt cx="3090" cy="482"/>
          </a:xfrm>
        </p:grpSpPr>
        <p:sp>
          <p:nvSpPr>
            <p:cNvPr id="12363" name="Line 13"/>
            <p:cNvSpPr>
              <a:spLocks noChangeAspect="1" noChangeShapeType="1"/>
            </p:cNvSpPr>
            <p:nvPr/>
          </p:nvSpPr>
          <p:spPr bwMode="auto">
            <a:xfrm flipV="1">
              <a:off x="1496" y="2872"/>
              <a:ext cx="1" cy="128"/>
            </a:xfrm>
            <a:prstGeom prst="line">
              <a:avLst/>
            </a:prstGeom>
            <a:noFill/>
            <a:ln w="12700">
              <a:solidFill>
                <a:schemeClr val="tx1"/>
              </a:solidFill>
              <a:round/>
              <a:headEnd/>
              <a:tailEnd/>
            </a:ln>
          </p:spPr>
          <p:txBody>
            <a:bodyPr/>
            <a:lstStyle/>
            <a:p>
              <a:pPr>
                <a:spcBef>
                  <a:spcPct val="50000"/>
                </a:spcBef>
                <a:spcAft>
                  <a:spcPct val="50000"/>
                </a:spcAft>
                <a:buClr>
                  <a:srgbClr val="004080"/>
                </a:buClr>
                <a:buSzPct val="65000"/>
                <a:buFont typeface="Wingdings" pitchFamily="2" charset="2"/>
                <a:buChar char="§"/>
              </a:pPr>
              <a:endParaRPr lang="en-US" sz="2000">
                <a:solidFill>
                  <a:srgbClr val="000000"/>
                </a:solidFill>
              </a:endParaRPr>
            </a:p>
          </p:txBody>
        </p:sp>
        <p:sp>
          <p:nvSpPr>
            <p:cNvPr id="12364" name="Freeform 14"/>
            <p:cNvSpPr>
              <a:spLocks noChangeAspect="1"/>
            </p:cNvSpPr>
            <p:nvPr/>
          </p:nvSpPr>
          <p:spPr bwMode="auto">
            <a:xfrm>
              <a:off x="1496" y="3000"/>
              <a:ext cx="16" cy="128"/>
            </a:xfrm>
            <a:custGeom>
              <a:avLst/>
              <a:gdLst>
                <a:gd name="T0" fmla="*/ 0 w 16"/>
                <a:gd name="T1" fmla="*/ 0 h 128"/>
                <a:gd name="T2" fmla="*/ 0 w 16"/>
                <a:gd name="T3" fmla="*/ 120 h 128"/>
                <a:gd name="T4" fmla="*/ 16 w 16"/>
                <a:gd name="T5" fmla="*/ 128 h 128"/>
                <a:gd name="T6" fmla="*/ 0 60000 65536"/>
                <a:gd name="T7" fmla="*/ 0 60000 65536"/>
                <a:gd name="T8" fmla="*/ 0 60000 65536"/>
                <a:gd name="T9" fmla="*/ 0 w 16"/>
                <a:gd name="T10" fmla="*/ 0 h 128"/>
                <a:gd name="T11" fmla="*/ 16 w 16"/>
                <a:gd name="T12" fmla="*/ 128 h 128"/>
              </a:gdLst>
              <a:ahLst/>
              <a:cxnLst>
                <a:cxn ang="T6">
                  <a:pos x="T0" y="T1"/>
                </a:cxn>
                <a:cxn ang="T7">
                  <a:pos x="T2" y="T3"/>
                </a:cxn>
                <a:cxn ang="T8">
                  <a:pos x="T4" y="T5"/>
                </a:cxn>
              </a:cxnLst>
              <a:rect l="T9" t="T10" r="T11" b="T12"/>
              <a:pathLst>
                <a:path w="16" h="128">
                  <a:moveTo>
                    <a:pt x="0" y="0"/>
                  </a:moveTo>
                  <a:lnTo>
                    <a:pt x="0" y="120"/>
                  </a:lnTo>
                  <a:lnTo>
                    <a:pt x="16" y="128"/>
                  </a:lnTo>
                </a:path>
              </a:pathLst>
            </a:custGeom>
            <a:solidFill>
              <a:srgbClr val="0000FF"/>
            </a:solidFill>
            <a:ln w="12700">
              <a:solidFill>
                <a:schemeClr val="tx1"/>
              </a:solidFill>
              <a:prstDash val="solid"/>
              <a:round/>
              <a:headEnd/>
              <a:tailEnd/>
            </a:ln>
          </p:spPr>
          <p:txBody>
            <a:bodyPr/>
            <a:lstStyle/>
            <a:p>
              <a:pPr>
                <a:spcBef>
                  <a:spcPct val="50000"/>
                </a:spcBef>
                <a:spcAft>
                  <a:spcPct val="50000"/>
                </a:spcAft>
                <a:buClr>
                  <a:srgbClr val="004080"/>
                </a:buClr>
                <a:buSzPct val="65000"/>
                <a:buFont typeface="Wingdings" pitchFamily="2" charset="2"/>
                <a:buChar char="§"/>
              </a:pPr>
              <a:endParaRPr lang="en-US" sz="2000">
                <a:solidFill>
                  <a:srgbClr val="000000"/>
                </a:solidFill>
              </a:endParaRPr>
            </a:p>
          </p:txBody>
        </p:sp>
        <p:sp>
          <p:nvSpPr>
            <p:cNvPr id="12365" name="Line 15"/>
            <p:cNvSpPr>
              <a:spLocks noChangeAspect="1" noChangeShapeType="1"/>
            </p:cNvSpPr>
            <p:nvPr/>
          </p:nvSpPr>
          <p:spPr bwMode="auto">
            <a:xfrm>
              <a:off x="1496" y="2872"/>
              <a:ext cx="16" cy="1"/>
            </a:xfrm>
            <a:prstGeom prst="line">
              <a:avLst/>
            </a:prstGeom>
            <a:noFill/>
            <a:ln w="12700">
              <a:solidFill>
                <a:schemeClr val="tx1"/>
              </a:solidFill>
              <a:round/>
              <a:headEnd/>
              <a:tailEnd/>
            </a:ln>
          </p:spPr>
          <p:txBody>
            <a:bodyPr/>
            <a:lstStyle/>
            <a:p>
              <a:pPr>
                <a:spcBef>
                  <a:spcPct val="50000"/>
                </a:spcBef>
                <a:spcAft>
                  <a:spcPct val="50000"/>
                </a:spcAft>
                <a:buClr>
                  <a:srgbClr val="004080"/>
                </a:buClr>
                <a:buSzPct val="65000"/>
                <a:buFont typeface="Wingdings" pitchFamily="2" charset="2"/>
                <a:buChar char="§"/>
              </a:pPr>
              <a:endParaRPr lang="en-US" sz="2000">
                <a:solidFill>
                  <a:srgbClr val="000000"/>
                </a:solidFill>
              </a:endParaRPr>
            </a:p>
          </p:txBody>
        </p:sp>
        <p:sp>
          <p:nvSpPr>
            <p:cNvPr id="12366" name="Line 16"/>
            <p:cNvSpPr>
              <a:spLocks noChangeAspect="1" noChangeShapeType="1"/>
            </p:cNvSpPr>
            <p:nvPr/>
          </p:nvSpPr>
          <p:spPr bwMode="auto">
            <a:xfrm>
              <a:off x="3552" y="3200"/>
              <a:ext cx="1" cy="1"/>
            </a:xfrm>
            <a:prstGeom prst="line">
              <a:avLst/>
            </a:prstGeom>
            <a:noFill/>
            <a:ln w="12700">
              <a:solidFill>
                <a:schemeClr val="tx1"/>
              </a:solidFill>
              <a:round/>
              <a:headEnd/>
              <a:tailEnd/>
            </a:ln>
          </p:spPr>
          <p:txBody>
            <a:bodyPr/>
            <a:lstStyle/>
            <a:p>
              <a:pPr>
                <a:spcBef>
                  <a:spcPct val="50000"/>
                </a:spcBef>
                <a:spcAft>
                  <a:spcPct val="50000"/>
                </a:spcAft>
                <a:buClr>
                  <a:srgbClr val="004080"/>
                </a:buClr>
                <a:buSzPct val="65000"/>
                <a:buFont typeface="Wingdings" pitchFamily="2" charset="2"/>
                <a:buChar char="§"/>
              </a:pPr>
              <a:endParaRPr lang="en-US" sz="2000">
                <a:solidFill>
                  <a:srgbClr val="000000"/>
                </a:solidFill>
              </a:endParaRPr>
            </a:p>
          </p:txBody>
        </p:sp>
        <p:sp>
          <p:nvSpPr>
            <p:cNvPr id="12367" name="Line 17"/>
            <p:cNvSpPr>
              <a:spLocks noChangeAspect="1" noChangeShapeType="1"/>
            </p:cNvSpPr>
            <p:nvPr/>
          </p:nvSpPr>
          <p:spPr bwMode="auto">
            <a:xfrm flipH="1">
              <a:off x="1896" y="2760"/>
              <a:ext cx="928" cy="1"/>
            </a:xfrm>
            <a:prstGeom prst="line">
              <a:avLst/>
            </a:prstGeom>
            <a:noFill/>
            <a:ln w="12700">
              <a:solidFill>
                <a:schemeClr val="tx1"/>
              </a:solidFill>
              <a:round/>
              <a:headEnd/>
              <a:tailEnd/>
            </a:ln>
          </p:spPr>
          <p:txBody>
            <a:bodyPr/>
            <a:lstStyle/>
            <a:p>
              <a:pPr>
                <a:spcBef>
                  <a:spcPct val="50000"/>
                </a:spcBef>
                <a:spcAft>
                  <a:spcPct val="50000"/>
                </a:spcAft>
                <a:buClr>
                  <a:srgbClr val="004080"/>
                </a:buClr>
                <a:buSzPct val="65000"/>
                <a:buFont typeface="Wingdings" pitchFamily="2" charset="2"/>
                <a:buChar char="§"/>
              </a:pPr>
              <a:endParaRPr lang="en-US" sz="2000">
                <a:solidFill>
                  <a:srgbClr val="000000"/>
                </a:solidFill>
              </a:endParaRPr>
            </a:p>
          </p:txBody>
        </p:sp>
        <p:sp>
          <p:nvSpPr>
            <p:cNvPr id="12368" name="Line 18"/>
            <p:cNvSpPr>
              <a:spLocks noChangeAspect="1" noChangeShapeType="1"/>
            </p:cNvSpPr>
            <p:nvPr/>
          </p:nvSpPr>
          <p:spPr bwMode="auto">
            <a:xfrm flipH="1">
              <a:off x="1896" y="3241"/>
              <a:ext cx="2450" cy="0"/>
            </a:xfrm>
            <a:prstGeom prst="line">
              <a:avLst/>
            </a:prstGeom>
            <a:noFill/>
            <a:ln w="12700">
              <a:solidFill>
                <a:schemeClr val="tx1"/>
              </a:solidFill>
              <a:round/>
              <a:headEnd/>
              <a:tailEnd/>
            </a:ln>
          </p:spPr>
          <p:txBody>
            <a:bodyPr/>
            <a:lstStyle/>
            <a:p>
              <a:pPr>
                <a:spcBef>
                  <a:spcPct val="50000"/>
                </a:spcBef>
                <a:spcAft>
                  <a:spcPct val="50000"/>
                </a:spcAft>
                <a:buClr>
                  <a:srgbClr val="004080"/>
                </a:buClr>
                <a:buSzPct val="65000"/>
                <a:buFont typeface="Wingdings" pitchFamily="2" charset="2"/>
                <a:buChar char="§"/>
              </a:pPr>
              <a:endParaRPr lang="en-US" sz="2000">
                <a:solidFill>
                  <a:srgbClr val="000000"/>
                </a:solidFill>
              </a:endParaRPr>
            </a:p>
          </p:txBody>
        </p:sp>
        <p:sp>
          <p:nvSpPr>
            <p:cNvPr id="12369" name="Line 19"/>
            <p:cNvSpPr>
              <a:spLocks noChangeAspect="1" noChangeShapeType="1"/>
            </p:cNvSpPr>
            <p:nvPr/>
          </p:nvSpPr>
          <p:spPr bwMode="auto">
            <a:xfrm>
              <a:off x="1896" y="2760"/>
              <a:ext cx="1" cy="480"/>
            </a:xfrm>
            <a:prstGeom prst="line">
              <a:avLst/>
            </a:prstGeom>
            <a:noFill/>
            <a:ln w="12700">
              <a:solidFill>
                <a:schemeClr val="tx1"/>
              </a:solidFill>
              <a:round/>
              <a:headEnd/>
              <a:tailEnd/>
            </a:ln>
          </p:spPr>
          <p:txBody>
            <a:bodyPr/>
            <a:lstStyle/>
            <a:p>
              <a:pPr>
                <a:spcBef>
                  <a:spcPct val="50000"/>
                </a:spcBef>
                <a:spcAft>
                  <a:spcPct val="50000"/>
                </a:spcAft>
                <a:buClr>
                  <a:srgbClr val="004080"/>
                </a:buClr>
                <a:buSzPct val="65000"/>
                <a:buFont typeface="Wingdings" pitchFamily="2" charset="2"/>
                <a:buChar char="§"/>
              </a:pPr>
              <a:endParaRPr lang="en-US" sz="2000">
                <a:solidFill>
                  <a:srgbClr val="000000"/>
                </a:solidFill>
              </a:endParaRPr>
            </a:p>
          </p:txBody>
        </p:sp>
        <p:sp>
          <p:nvSpPr>
            <p:cNvPr id="12370" name="Line 20"/>
            <p:cNvSpPr>
              <a:spLocks noChangeAspect="1" noChangeShapeType="1"/>
            </p:cNvSpPr>
            <p:nvPr/>
          </p:nvSpPr>
          <p:spPr bwMode="auto">
            <a:xfrm>
              <a:off x="1512" y="3128"/>
              <a:ext cx="384" cy="112"/>
            </a:xfrm>
            <a:prstGeom prst="line">
              <a:avLst/>
            </a:prstGeom>
            <a:noFill/>
            <a:ln w="12700">
              <a:solidFill>
                <a:schemeClr val="tx1"/>
              </a:solidFill>
              <a:round/>
              <a:headEnd/>
              <a:tailEnd/>
            </a:ln>
          </p:spPr>
          <p:txBody>
            <a:bodyPr/>
            <a:lstStyle/>
            <a:p>
              <a:pPr>
                <a:spcBef>
                  <a:spcPct val="50000"/>
                </a:spcBef>
                <a:spcAft>
                  <a:spcPct val="50000"/>
                </a:spcAft>
                <a:buClr>
                  <a:srgbClr val="004080"/>
                </a:buClr>
                <a:buSzPct val="65000"/>
                <a:buFont typeface="Wingdings" pitchFamily="2" charset="2"/>
                <a:buChar char="§"/>
              </a:pPr>
              <a:endParaRPr lang="en-US" sz="2000">
                <a:solidFill>
                  <a:srgbClr val="000000"/>
                </a:solidFill>
              </a:endParaRPr>
            </a:p>
          </p:txBody>
        </p:sp>
        <p:sp>
          <p:nvSpPr>
            <p:cNvPr id="12371" name="Line 21"/>
            <p:cNvSpPr>
              <a:spLocks noChangeAspect="1" noChangeShapeType="1"/>
            </p:cNvSpPr>
            <p:nvPr/>
          </p:nvSpPr>
          <p:spPr bwMode="auto">
            <a:xfrm flipV="1">
              <a:off x="1512" y="2760"/>
              <a:ext cx="384" cy="112"/>
            </a:xfrm>
            <a:prstGeom prst="line">
              <a:avLst/>
            </a:prstGeom>
            <a:noFill/>
            <a:ln w="12700">
              <a:solidFill>
                <a:schemeClr val="tx1"/>
              </a:solidFill>
              <a:round/>
              <a:headEnd/>
              <a:tailEnd/>
            </a:ln>
          </p:spPr>
          <p:txBody>
            <a:bodyPr/>
            <a:lstStyle/>
            <a:p>
              <a:pPr>
                <a:spcBef>
                  <a:spcPct val="50000"/>
                </a:spcBef>
                <a:spcAft>
                  <a:spcPct val="50000"/>
                </a:spcAft>
                <a:buClr>
                  <a:srgbClr val="004080"/>
                </a:buClr>
                <a:buSzPct val="65000"/>
                <a:buFont typeface="Wingdings" pitchFamily="2" charset="2"/>
                <a:buChar char="§"/>
              </a:pPr>
              <a:endParaRPr lang="en-US" sz="2000">
                <a:solidFill>
                  <a:srgbClr val="000000"/>
                </a:solidFill>
              </a:endParaRPr>
            </a:p>
          </p:txBody>
        </p:sp>
        <p:sp>
          <p:nvSpPr>
            <p:cNvPr id="12372" name="Line 22"/>
            <p:cNvSpPr>
              <a:spLocks noChangeAspect="1" noChangeShapeType="1"/>
            </p:cNvSpPr>
            <p:nvPr/>
          </p:nvSpPr>
          <p:spPr bwMode="auto">
            <a:xfrm>
              <a:off x="1512" y="2872"/>
              <a:ext cx="1" cy="256"/>
            </a:xfrm>
            <a:prstGeom prst="line">
              <a:avLst/>
            </a:prstGeom>
            <a:noFill/>
            <a:ln w="12700">
              <a:solidFill>
                <a:schemeClr val="tx1"/>
              </a:solidFill>
              <a:round/>
              <a:headEnd/>
              <a:tailEnd/>
            </a:ln>
          </p:spPr>
          <p:txBody>
            <a:bodyPr/>
            <a:lstStyle/>
            <a:p>
              <a:pPr>
                <a:spcBef>
                  <a:spcPct val="50000"/>
                </a:spcBef>
                <a:spcAft>
                  <a:spcPct val="50000"/>
                </a:spcAft>
                <a:buClr>
                  <a:srgbClr val="004080"/>
                </a:buClr>
                <a:buSzPct val="65000"/>
                <a:buFont typeface="Wingdings" pitchFamily="2" charset="2"/>
                <a:buChar char="§"/>
              </a:pPr>
              <a:endParaRPr lang="en-US" sz="2000">
                <a:solidFill>
                  <a:srgbClr val="000000"/>
                </a:solidFill>
              </a:endParaRPr>
            </a:p>
          </p:txBody>
        </p:sp>
        <p:sp>
          <p:nvSpPr>
            <p:cNvPr id="12373" name="Line 23"/>
            <p:cNvSpPr>
              <a:spLocks noChangeAspect="1" noChangeShapeType="1"/>
            </p:cNvSpPr>
            <p:nvPr/>
          </p:nvSpPr>
          <p:spPr bwMode="auto">
            <a:xfrm flipH="1">
              <a:off x="2896" y="2760"/>
              <a:ext cx="1200" cy="1"/>
            </a:xfrm>
            <a:prstGeom prst="line">
              <a:avLst/>
            </a:prstGeom>
            <a:noFill/>
            <a:ln w="12700">
              <a:solidFill>
                <a:schemeClr val="tx1"/>
              </a:solidFill>
              <a:round/>
              <a:headEnd/>
              <a:tailEnd/>
            </a:ln>
          </p:spPr>
          <p:txBody>
            <a:bodyPr/>
            <a:lstStyle/>
            <a:p>
              <a:pPr>
                <a:spcBef>
                  <a:spcPct val="50000"/>
                </a:spcBef>
                <a:spcAft>
                  <a:spcPct val="50000"/>
                </a:spcAft>
                <a:buClr>
                  <a:srgbClr val="004080"/>
                </a:buClr>
                <a:buSzPct val="65000"/>
                <a:buFont typeface="Wingdings" pitchFamily="2" charset="2"/>
                <a:buChar char="§"/>
              </a:pPr>
              <a:endParaRPr lang="en-US" sz="2000">
                <a:solidFill>
                  <a:srgbClr val="000000"/>
                </a:solidFill>
              </a:endParaRPr>
            </a:p>
          </p:txBody>
        </p:sp>
        <p:sp>
          <p:nvSpPr>
            <p:cNvPr id="12374" name="Line 24"/>
            <p:cNvSpPr>
              <a:spLocks noChangeAspect="1" noChangeShapeType="1"/>
            </p:cNvSpPr>
            <p:nvPr/>
          </p:nvSpPr>
          <p:spPr bwMode="auto">
            <a:xfrm flipH="1">
              <a:off x="2824" y="2761"/>
              <a:ext cx="72" cy="1"/>
            </a:xfrm>
            <a:prstGeom prst="line">
              <a:avLst/>
            </a:prstGeom>
            <a:noFill/>
            <a:ln w="12700">
              <a:solidFill>
                <a:schemeClr val="tx1"/>
              </a:solidFill>
              <a:round/>
              <a:headEnd/>
              <a:tailEnd/>
            </a:ln>
          </p:spPr>
          <p:txBody>
            <a:bodyPr/>
            <a:lstStyle/>
            <a:p>
              <a:pPr>
                <a:spcBef>
                  <a:spcPct val="50000"/>
                </a:spcBef>
                <a:spcAft>
                  <a:spcPct val="50000"/>
                </a:spcAft>
                <a:buClr>
                  <a:srgbClr val="004080"/>
                </a:buClr>
                <a:buSzPct val="65000"/>
                <a:buFont typeface="Wingdings" pitchFamily="2" charset="2"/>
                <a:buChar char="§"/>
              </a:pPr>
              <a:endParaRPr lang="en-US" sz="2000">
                <a:solidFill>
                  <a:srgbClr val="000000"/>
                </a:solidFill>
              </a:endParaRPr>
            </a:p>
          </p:txBody>
        </p:sp>
        <p:sp>
          <p:nvSpPr>
            <p:cNvPr id="12375" name="Line 25"/>
            <p:cNvSpPr>
              <a:spLocks noChangeAspect="1" noChangeShapeType="1"/>
            </p:cNvSpPr>
            <p:nvPr/>
          </p:nvSpPr>
          <p:spPr bwMode="auto">
            <a:xfrm>
              <a:off x="4360" y="2912"/>
              <a:ext cx="1" cy="88"/>
            </a:xfrm>
            <a:prstGeom prst="line">
              <a:avLst/>
            </a:prstGeom>
            <a:noFill/>
            <a:ln w="12700">
              <a:solidFill>
                <a:schemeClr val="tx1"/>
              </a:solidFill>
              <a:round/>
              <a:headEnd/>
              <a:tailEnd/>
            </a:ln>
          </p:spPr>
          <p:txBody>
            <a:bodyPr/>
            <a:lstStyle/>
            <a:p>
              <a:pPr>
                <a:spcBef>
                  <a:spcPct val="50000"/>
                </a:spcBef>
                <a:spcAft>
                  <a:spcPct val="50000"/>
                </a:spcAft>
                <a:buClr>
                  <a:srgbClr val="004080"/>
                </a:buClr>
                <a:buSzPct val="65000"/>
                <a:buFont typeface="Wingdings" pitchFamily="2" charset="2"/>
                <a:buChar char="§"/>
              </a:pPr>
              <a:endParaRPr lang="en-US" sz="2000">
                <a:solidFill>
                  <a:srgbClr val="000000"/>
                </a:solidFill>
              </a:endParaRPr>
            </a:p>
          </p:txBody>
        </p:sp>
        <p:sp>
          <p:nvSpPr>
            <p:cNvPr id="12376" name="Line 26"/>
            <p:cNvSpPr>
              <a:spLocks noChangeAspect="1" noChangeShapeType="1"/>
            </p:cNvSpPr>
            <p:nvPr/>
          </p:nvSpPr>
          <p:spPr bwMode="auto">
            <a:xfrm flipV="1">
              <a:off x="4344" y="2760"/>
              <a:ext cx="1" cy="168"/>
            </a:xfrm>
            <a:prstGeom prst="line">
              <a:avLst/>
            </a:prstGeom>
            <a:noFill/>
            <a:ln w="12700">
              <a:solidFill>
                <a:schemeClr val="tx1"/>
              </a:solidFill>
              <a:round/>
              <a:headEnd/>
              <a:tailEnd/>
            </a:ln>
          </p:spPr>
          <p:txBody>
            <a:bodyPr/>
            <a:lstStyle/>
            <a:p>
              <a:pPr>
                <a:spcBef>
                  <a:spcPct val="50000"/>
                </a:spcBef>
                <a:spcAft>
                  <a:spcPct val="50000"/>
                </a:spcAft>
                <a:buClr>
                  <a:srgbClr val="004080"/>
                </a:buClr>
                <a:buSzPct val="65000"/>
                <a:buFont typeface="Wingdings" pitchFamily="2" charset="2"/>
                <a:buChar char="§"/>
              </a:pPr>
              <a:endParaRPr lang="en-US" sz="2000">
                <a:solidFill>
                  <a:srgbClr val="000000"/>
                </a:solidFill>
              </a:endParaRPr>
            </a:p>
          </p:txBody>
        </p:sp>
        <p:sp>
          <p:nvSpPr>
            <p:cNvPr id="12377" name="Line 27"/>
            <p:cNvSpPr>
              <a:spLocks noChangeAspect="1" noChangeShapeType="1"/>
            </p:cNvSpPr>
            <p:nvPr/>
          </p:nvSpPr>
          <p:spPr bwMode="auto">
            <a:xfrm flipV="1">
              <a:off x="4304" y="2760"/>
              <a:ext cx="1" cy="168"/>
            </a:xfrm>
            <a:prstGeom prst="line">
              <a:avLst/>
            </a:prstGeom>
            <a:noFill/>
            <a:ln w="12700">
              <a:solidFill>
                <a:schemeClr val="tx1"/>
              </a:solidFill>
              <a:round/>
              <a:headEnd/>
              <a:tailEnd/>
            </a:ln>
          </p:spPr>
          <p:txBody>
            <a:bodyPr/>
            <a:lstStyle/>
            <a:p>
              <a:pPr>
                <a:spcBef>
                  <a:spcPct val="50000"/>
                </a:spcBef>
                <a:spcAft>
                  <a:spcPct val="50000"/>
                </a:spcAft>
                <a:buClr>
                  <a:srgbClr val="004080"/>
                </a:buClr>
                <a:buSzPct val="65000"/>
                <a:buFont typeface="Wingdings" pitchFamily="2" charset="2"/>
                <a:buChar char="§"/>
              </a:pPr>
              <a:endParaRPr lang="en-US" sz="2000">
                <a:solidFill>
                  <a:srgbClr val="000000"/>
                </a:solidFill>
              </a:endParaRPr>
            </a:p>
          </p:txBody>
        </p:sp>
        <p:sp>
          <p:nvSpPr>
            <p:cNvPr id="12378" name="Line 28"/>
            <p:cNvSpPr>
              <a:spLocks noChangeAspect="1" noChangeShapeType="1"/>
            </p:cNvSpPr>
            <p:nvPr/>
          </p:nvSpPr>
          <p:spPr bwMode="auto">
            <a:xfrm flipH="1">
              <a:off x="4096" y="2759"/>
              <a:ext cx="72" cy="1"/>
            </a:xfrm>
            <a:prstGeom prst="line">
              <a:avLst/>
            </a:prstGeom>
            <a:noFill/>
            <a:ln w="12700">
              <a:solidFill>
                <a:schemeClr val="tx1"/>
              </a:solidFill>
              <a:round/>
              <a:headEnd/>
              <a:tailEnd/>
            </a:ln>
          </p:spPr>
          <p:txBody>
            <a:bodyPr/>
            <a:lstStyle/>
            <a:p>
              <a:pPr>
                <a:spcBef>
                  <a:spcPct val="50000"/>
                </a:spcBef>
                <a:spcAft>
                  <a:spcPct val="50000"/>
                </a:spcAft>
                <a:buClr>
                  <a:srgbClr val="004080"/>
                </a:buClr>
                <a:buSzPct val="65000"/>
                <a:buFont typeface="Wingdings" pitchFamily="2" charset="2"/>
                <a:buChar char="§"/>
              </a:pPr>
              <a:endParaRPr lang="en-US" sz="2000">
                <a:solidFill>
                  <a:srgbClr val="000000"/>
                </a:solidFill>
              </a:endParaRPr>
            </a:p>
          </p:txBody>
        </p:sp>
        <p:sp>
          <p:nvSpPr>
            <p:cNvPr id="12379" name="Line 29"/>
            <p:cNvSpPr>
              <a:spLocks noChangeAspect="1" noChangeShapeType="1"/>
            </p:cNvSpPr>
            <p:nvPr/>
          </p:nvSpPr>
          <p:spPr bwMode="auto">
            <a:xfrm flipH="1">
              <a:off x="4168" y="2760"/>
              <a:ext cx="176" cy="1"/>
            </a:xfrm>
            <a:prstGeom prst="line">
              <a:avLst/>
            </a:prstGeom>
            <a:noFill/>
            <a:ln w="12700">
              <a:solidFill>
                <a:schemeClr val="tx1"/>
              </a:solidFill>
              <a:round/>
              <a:headEnd/>
              <a:tailEnd/>
            </a:ln>
          </p:spPr>
          <p:txBody>
            <a:bodyPr/>
            <a:lstStyle/>
            <a:p>
              <a:pPr>
                <a:spcBef>
                  <a:spcPct val="50000"/>
                </a:spcBef>
                <a:spcAft>
                  <a:spcPct val="50000"/>
                </a:spcAft>
                <a:buClr>
                  <a:srgbClr val="004080"/>
                </a:buClr>
                <a:buSzPct val="65000"/>
                <a:buFont typeface="Wingdings" pitchFamily="2" charset="2"/>
                <a:buChar char="§"/>
              </a:pPr>
              <a:endParaRPr lang="en-US" sz="2000">
                <a:solidFill>
                  <a:srgbClr val="000000"/>
                </a:solidFill>
              </a:endParaRPr>
            </a:p>
          </p:txBody>
        </p:sp>
        <p:sp>
          <p:nvSpPr>
            <p:cNvPr id="12380" name="Line 30"/>
            <p:cNvSpPr>
              <a:spLocks noChangeAspect="1" noChangeShapeType="1"/>
            </p:cNvSpPr>
            <p:nvPr/>
          </p:nvSpPr>
          <p:spPr bwMode="auto">
            <a:xfrm>
              <a:off x="4360" y="2912"/>
              <a:ext cx="1" cy="40"/>
            </a:xfrm>
            <a:prstGeom prst="line">
              <a:avLst/>
            </a:prstGeom>
            <a:noFill/>
            <a:ln w="12700">
              <a:solidFill>
                <a:schemeClr val="tx1"/>
              </a:solidFill>
              <a:round/>
              <a:headEnd/>
              <a:tailEnd/>
            </a:ln>
          </p:spPr>
          <p:txBody>
            <a:bodyPr/>
            <a:lstStyle/>
            <a:p>
              <a:pPr>
                <a:spcBef>
                  <a:spcPct val="50000"/>
                </a:spcBef>
                <a:spcAft>
                  <a:spcPct val="50000"/>
                </a:spcAft>
                <a:buClr>
                  <a:srgbClr val="004080"/>
                </a:buClr>
                <a:buSzPct val="65000"/>
                <a:buFont typeface="Wingdings" pitchFamily="2" charset="2"/>
                <a:buChar char="§"/>
              </a:pPr>
              <a:endParaRPr lang="en-US" sz="2000">
                <a:solidFill>
                  <a:srgbClr val="000000"/>
                </a:solidFill>
              </a:endParaRPr>
            </a:p>
          </p:txBody>
        </p:sp>
        <p:sp>
          <p:nvSpPr>
            <p:cNvPr id="12381" name="Line 31"/>
            <p:cNvSpPr>
              <a:spLocks noChangeAspect="1" noChangeShapeType="1"/>
            </p:cNvSpPr>
            <p:nvPr/>
          </p:nvSpPr>
          <p:spPr bwMode="auto">
            <a:xfrm flipV="1">
              <a:off x="4552" y="2952"/>
              <a:ext cx="1" cy="48"/>
            </a:xfrm>
            <a:prstGeom prst="line">
              <a:avLst/>
            </a:prstGeom>
            <a:noFill/>
            <a:ln w="12700">
              <a:solidFill>
                <a:schemeClr val="tx1"/>
              </a:solidFill>
              <a:round/>
              <a:headEnd/>
              <a:tailEnd/>
            </a:ln>
          </p:spPr>
          <p:txBody>
            <a:bodyPr/>
            <a:lstStyle/>
            <a:p>
              <a:pPr>
                <a:spcBef>
                  <a:spcPct val="50000"/>
                </a:spcBef>
                <a:spcAft>
                  <a:spcPct val="50000"/>
                </a:spcAft>
                <a:buClr>
                  <a:srgbClr val="004080"/>
                </a:buClr>
                <a:buSzPct val="65000"/>
                <a:buFont typeface="Wingdings" pitchFamily="2" charset="2"/>
                <a:buChar char="§"/>
              </a:pPr>
              <a:endParaRPr lang="en-US" sz="2000">
                <a:solidFill>
                  <a:srgbClr val="000000"/>
                </a:solidFill>
              </a:endParaRPr>
            </a:p>
          </p:txBody>
        </p:sp>
        <p:sp>
          <p:nvSpPr>
            <p:cNvPr id="12382" name="Line 32"/>
            <p:cNvSpPr>
              <a:spLocks noChangeAspect="1" noChangeShapeType="1"/>
            </p:cNvSpPr>
            <p:nvPr/>
          </p:nvSpPr>
          <p:spPr bwMode="auto">
            <a:xfrm flipH="1">
              <a:off x="4552" y="2952"/>
              <a:ext cx="32" cy="1"/>
            </a:xfrm>
            <a:prstGeom prst="line">
              <a:avLst/>
            </a:prstGeom>
            <a:noFill/>
            <a:ln w="12700">
              <a:solidFill>
                <a:schemeClr val="tx1"/>
              </a:solidFill>
              <a:round/>
              <a:headEnd/>
              <a:tailEnd/>
            </a:ln>
          </p:spPr>
          <p:txBody>
            <a:bodyPr/>
            <a:lstStyle/>
            <a:p>
              <a:pPr>
                <a:spcBef>
                  <a:spcPct val="50000"/>
                </a:spcBef>
                <a:spcAft>
                  <a:spcPct val="50000"/>
                </a:spcAft>
                <a:buClr>
                  <a:srgbClr val="004080"/>
                </a:buClr>
                <a:buSzPct val="65000"/>
                <a:buFont typeface="Wingdings" pitchFamily="2" charset="2"/>
                <a:buChar char="§"/>
              </a:pPr>
              <a:endParaRPr lang="en-US" sz="2000">
                <a:solidFill>
                  <a:srgbClr val="000000"/>
                </a:solidFill>
              </a:endParaRPr>
            </a:p>
          </p:txBody>
        </p:sp>
        <p:sp>
          <p:nvSpPr>
            <p:cNvPr id="12383" name="Line 33"/>
            <p:cNvSpPr>
              <a:spLocks noChangeAspect="1" noChangeShapeType="1"/>
            </p:cNvSpPr>
            <p:nvPr/>
          </p:nvSpPr>
          <p:spPr bwMode="auto">
            <a:xfrm>
              <a:off x="4345" y="2928"/>
              <a:ext cx="1" cy="313"/>
            </a:xfrm>
            <a:prstGeom prst="line">
              <a:avLst/>
            </a:prstGeom>
            <a:noFill/>
            <a:ln w="12700">
              <a:solidFill>
                <a:schemeClr val="tx1"/>
              </a:solidFill>
              <a:round/>
              <a:headEnd/>
              <a:tailEnd/>
            </a:ln>
          </p:spPr>
          <p:txBody>
            <a:bodyPr/>
            <a:lstStyle/>
            <a:p>
              <a:pPr>
                <a:spcBef>
                  <a:spcPct val="50000"/>
                </a:spcBef>
                <a:spcAft>
                  <a:spcPct val="50000"/>
                </a:spcAft>
                <a:buClr>
                  <a:srgbClr val="004080"/>
                </a:buClr>
                <a:buSzPct val="65000"/>
                <a:buFont typeface="Wingdings" pitchFamily="2" charset="2"/>
                <a:buChar char="§"/>
              </a:pPr>
              <a:endParaRPr lang="en-US" sz="2000">
                <a:solidFill>
                  <a:srgbClr val="000000"/>
                </a:solidFill>
              </a:endParaRPr>
            </a:p>
          </p:txBody>
        </p:sp>
        <p:sp>
          <p:nvSpPr>
            <p:cNvPr id="12384" name="Line 34"/>
            <p:cNvSpPr>
              <a:spLocks noChangeAspect="1" noChangeShapeType="1"/>
            </p:cNvSpPr>
            <p:nvPr/>
          </p:nvSpPr>
          <p:spPr bwMode="auto">
            <a:xfrm flipH="1">
              <a:off x="4304" y="2928"/>
              <a:ext cx="1" cy="312"/>
            </a:xfrm>
            <a:prstGeom prst="line">
              <a:avLst/>
            </a:prstGeom>
            <a:noFill/>
            <a:ln w="12700">
              <a:solidFill>
                <a:schemeClr val="tx1"/>
              </a:solidFill>
              <a:round/>
              <a:headEnd/>
              <a:tailEnd/>
            </a:ln>
          </p:spPr>
          <p:txBody>
            <a:bodyPr/>
            <a:lstStyle/>
            <a:p>
              <a:pPr>
                <a:spcBef>
                  <a:spcPct val="50000"/>
                </a:spcBef>
                <a:spcAft>
                  <a:spcPct val="50000"/>
                </a:spcAft>
                <a:buClr>
                  <a:srgbClr val="004080"/>
                </a:buClr>
                <a:buSzPct val="65000"/>
                <a:buFont typeface="Wingdings" pitchFamily="2" charset="2"/>
                <a:buChar char="§"/>
              </a:pPr>
              <a:endParaRPr lang="en-US" sz="2000">
                <a:solidFill>
                  <a:srgbClr val="000000"/>
                </a:solidFill>
              </a:endParaRPr>
            </a:p>
          </p:txBody>
        </p:sp>
        <p:sp>
          <p:nvSpPr>
            <p:cNvPr id="12385" name="Line 35"/>
            <p:cNvSpPr>
              <a:spLocks noChangeAspect="1" noChangeShapeType="1"/>
            </p:cNvSpPr>
            <p:nvPr/>
          </p:nvSpPr>
          <p:spPr bwMode="auto">
            <a:xfrm flipV="1">
              <a:off x="4361" y="3048"/>
              <a:ext cx="1" cy="40"/>
            </a:xfrm>
            <a:prstGeom prst="line">
              <a:avLst/>
            </a:prstGeom>
            <a:noFill/>
            <a:ln w="12700">
              <a:solidFill>
                <a:schemeClr val="tx1"/>
              </a:solidFill>
              <a:round/>
              <a:headEnd/>
              <a:tailEnd/>
            </a:ln>
          </p:spPr>
          <p:txBody>
            <a:bodyPr/>
            <a:lstStyle/>
            <a:p>
              <a:pPr>
                <a:spcBef>
                  <a:spcPct val="50000"/>
                </a:spcBef>
                <a:spcAft>
                  <a:spcPct val="50000"/>
                </a:spcAft>
                <a:buClr>
                  <a:srgbClr val="004080"/>
                </a:buClr>
                <a:buSzPct val="65000"/>
                <a:buFont typeface="Wingdings" pitchFamily="2" charset="2"/>
                <a:buChar char="§"/>
              </a:pPr>
              <a:endParaRPr lang="en-US" sz="2000">
                <a:solidFill>
                  <a:srgbClr val="000000"/>
                </a:solidFill>
              </a:endParaRPr>
            </a:p>
          </p:txBody>
        </p:sp>
        <p:sp>
          <p:nvSpPr>
            <p:cNvPr id="12386" name="Line 36"/>
            <p:cNvSpPr>
              <a:spLocks noChangeAspect="1" noChangeShapeType="1"/>
            </p:cNvSpPr>
            <p:nvPr/>
          </p:nvSpPr>
          <p:spPr bwMode="auto">
            <a:xfrm flipV="1">
              <a:off x="4345" y="3087"/>
              <a:ext cx="16" cy="1"/>
            </a:xfrm>
            <a:prstGeom prst="line">
              <a:avLst/>
            </a:prstGeom>
            <a:noFill/>
            <a:ln w="12700">
              <a:solidFill>
                <a:schemeClr val="tx1"/>
              </a:solidFill>
              <a:round/>
              <a:headEnd/>
              <a:tailEnd/>
            </a:ln>
          </p:spPr>
          <p:txBody>
            <a:bodyPr/>
            <a:lstStyle/>
            <a:p>
              <a:pPr>
                <a:spcBef>
                  <a:spcPct val="50000"/>
                </a:spcBef>
                <a:spcAft>
                  <a:spcPct val="50000"/>
                </a:spcAft>
                <a:buClr>
                  <a:srgbClr val="004080"/>
                </a:buClr>
                <a:buSzPct val="65000"/>
                <a:buFont typeface="Wingdings" pitchFamily="2" charset="2"/>
                <a:buChar char="§"/>
              </a:pPr>
              <a:endParaRPr lang="en-US" sz="2000">
                <a:solidFill>
                  <a:srgbClr val="000000"/>
                </a:solidFill>
              </a:endParaRPr>
            </a:p>
          </p:txBody>
        </p:sp>
        <p:grpSp>
          <p:nvGrpSpPr>
            <p:cNvPr id="4" name="Group 37"/>
            <p:cNvGrpSpPr>
              <a:grpSpLocks noChangeAspect="1"/>
            </p:cNvGrpSpPr>
            <p:nvPr/>
          </p:nvGrpSpPr>
          <p:grpSpPr bwMode="auto">
            <a:xfrm>
              <a:off x="4344" y="2912"/>
              <a:ext cx="242" cy="176"/>
              <a:chOff x="4344" y="2840"/>
              <a:chExt cx="242" cy="176"/>
            </a:xfrm>
          </p:grpSpPr>
          <p:sp>
            <p:nvSpPr>
              <p:cNvPr id="12389" name="Line 38"/>
              <p:cNvSpPr>
                <a:spLocks noChangeAspect="1" noChangeShapeType="1"/>
              </p:cNvSpPr>
              <p:nvPr/>
            </p:nvSpPr>
            <p:spPr bwMode="auto">
              <a:xfrm>
                <a:off x="4360" y="2880"/>
                <a:ext cx="192" cy="1"/>
              </a:xfrm>
              <a:prstGeom prst="line">
                <a:avLst/>
              </a:prstGeom>
              <a:noFill/>
              <a:ln w="12700">
                <a:solidFill>
                  <a:schemeClr val="tx1"/>
                </a:solidFill>
                <a:round/>
                <a:headEnd/>
                <a:tailEnd/>
              </a:ln>
            </p:spPr>
            <p:txBody>
              <a:bodyPr/>
              <a:lstStyle/>
              <a:p>
                <a:pPr>
                  <a:spcBef>
                    <a:spcPct val="50000"/>
                  </a:spcBef>
                  <a:spcAft>
                    <a:spcPct val="50000"/>
                  </a:spcAft>
                  <a:buClr>
                    <a:srgbClr val="004080"/>
                  </a:buClr>
                  <a:buSzPct val="65000"/>
                  <a:buFont typeface="Wingdings" pitchFamily="2" charset="2"/>
                  <a:buChar char="§"/>
                </a:pPr>
                <a:endParaRPr lang="en-US" sz="2000">
                  <a:solidFill>
                    <a:srgbClr val="000000"/>
                  </a:solidFill>
                </a:endParaRPr>
              </a:p>
            </p:txBody>
          </p:sp>
          <p:sp>
            <p:nvSpPr>
              <p:cNvPr id="12390" name="Line 39"/>
              <p:cNvSpPr>
                <a:spLocks noChangeAspect="1" noChangeShapeType="1"/>
              </p:cNvSpPr>
              <p:nvPr/>
            </p:nvSpPr>
            <p:spPr bwMode="auto">
              <a:xfrm>
                <a:off x="4344" y="2840"/>
                <a:ext cx="16" cy="1"/>
              </a:xfrm>
              <a:prstGeom prst="line">
                <a:avLst/>
              </a:prstGeom>
              <a:noFill/>
              <a:ln w="12700">
                <a:solidFill>
                  <a:schemeClr val="tx1"/>
                </a:solidFill>
                <a:round/>
                <a:headEnd/>
                <a:tailEnd/>
              </a:ln>
            </p:spPr>
            <p:txBody>
              <a:bodyPr/>
              <a:lstStyle/>
              <a:p>
                <a:pPr>
                  <a:spcBef>
                    <a:spcPct val="50000"/>
                  </a:spcBef>
                  <a:spcAft>
                    <a:spcPct val="50000"/>
                  </a:spcAft>
                  <a:buClr>
                    <a:srgbClr val="004080"/>
                  </a:buClr>
                  <a:buSzPct val="65000"/>
                  <a:buFont typeface="Wingdings" pitchFamily="2" charset="2"/>
                  <a:buChar char="§"/>
                </a:pPr>
                <a:endParaRPr lang="en-US" sz="2000">
                  <a:solidFill>
                    <a:srgbClr val="000000"/>
                  </a:solidFill>
                </a:endParaRPr>
              </a:p>
            </p:txBody>
          </p:sp>
          <p:sp>
            <p:nvSpPr>
              <p:cNvPr id="12391" name="Line 40"/>
              <p:cNvSpPr>
                <a:spLocks noChangeAspect="1" noChangeShapeType="1"/>
              </p:cNvSpPr>
              <p:nvPr/>
            </p:nvSpPr>
            <p:spPr bwMode="auto">
              <a:xfrm flipV="1">
                <a:off x="4584" y="2880"/>
                <a:ext cx="1" cy="48"/>
              </a:xfrm>
              <a:prstGeom prst="line">
                <a:avLst/>
              </a:prstGeom>
              <a:noFill/>
              <a:ln w="12700">
                <a:solidFill>
                  <a:schemeClr val="tx1"/>
                </a:solidFill>
                <a:round/>
                <a:headEnd/>
                <a:tailEnd/>
              </a:ln>
            </p:spPr>
            <p:txBody>
              <a:bodyPr/>
              <a:lstStyle/>
              <a:p>
                <a:pPr>
                  <a:spcBef>
                    <a:spcPct val="50000"/>
                  </a:spcBef>
                  <a:spcAft>
                    <a:spcPct val="50000"/>
                  </a:spcAft>
                  <a:buClr>
                    <a:srgbClr val="004080"/>
                  </a:buClr>
                  <a:buSzPct val="65000"/>
                  <a:buFont typeface="Wingdings" pitchFamily="2" charset="2"/>
                  <a:buChar char="§"/>
                </a:pPr>
                <a:endParaRPr lang="en-US" sz="2000">
                  <a:solidFill>
                    <a:srgbClr val="000000"/>
                  </a:solidFill>
                </a:endParaRPr>
              </a:p>
            </p:txBody>
          </p:sp>
          <p:sp>
            <p:nvSpPr>
              <p:cNvPr id="12392" name="Line 41"/>
              <p:cNvSpPr>
                <a:spLocks noChangeAspect="1" noChangeShapeType="1"/>
              </p:cNvSpPr>
              <p:nvPr/>
            </p:nvSpPr>
            <p:spPr bwMode="auto">
              <a:xfrm flipV="1">
                <a:off x="4361" y="2975"/>
                <a:ext cx="192" cy="1"/>
              </a:xfrm>
              <a:prstGeom prst="line">
                <a:avLst/>
              </a:prstGeom>
              <a:noFill/>
              <a:ln w="12700">
                <a:solidFill>
                  <a:schemeClr val="tx1"/>
                </a:solidFill>
                <a:round/>
                <a:headEnd/>
                <a:tailEnd/>
              </a:ln>
            </p:spPr>
            <p:txBody>
              <a:bodyPr/>
              <a:lstStyle/>
              <a:p>
                <a:pPr>
                  <a:spcBef>
                    <a:spcPct val="50000"/>
                  </a:spcBef>
                  <a:spcAft>
                    <a:spcPct val="50000"/>
                  </a:spcAft>
                  <a:buClr>
                    <a:srgbClr val="004080"/>
                  </a:buClr>
                  <a:buSzPct val="65000"/>
                  <a:buFont typeface="Wingdings" pitchFamily="2" charset="2"/>
                  <a:buChar char="§"/>
                </a:pPr>
                <a:endParaRPr lang="en-US" sz="2000">
                  <a:solidFill>
                    <a:srgbClr val="000000"/>
                  </a:solidFill>
                </a:endParaRPr>
              </a:p>
            </p:txBody>
          </p:sp>
          <p:sp>
            <p:nvSpPr>
              <p:cNvPr id="12393" name="Line 42"/>
              <p:cNvSpPr>
                <a:spLocks noChangeAspect="1" noChangeShapeType="1"/>
              </p:cNvSpPr>
              <p:nvPr/>
            </p:nvSpPr>
            <p:spPr bwMode="auto">
              <a:xfrm flipV="1">
                <a:off x="4361" y="2928"/>
                <a:ext cx="1" cy="88"/>
              </a:xfrm>
              <a:prstGeom prst="line">
                <a:avLst/>
              </a:prstGeom>
              <a:noFill/>
              <a:ln w="12700">
                <a:solidFill>
                  <a:schemeClr val="tx1"/>
                </a:solidFill>
                <a:round/>
                <a:headEnd/>
                <a:tailEnd/>
              </a:ln>
            </p:spPr>
            <p:txBody>
              <a:bodyPr/>
              <a:lstStyle/>
              <a:p>
                <a:pPr>
                  <a:spcBef>
                    <a:spcPct val="50000"/>
                  </a:spcBef>
                  <a:spcAft>
                    <a:spcPct val="50000"/>
                  </a:spcAft>
                  <a:buClr>
                    <a:srgbClr val="004080"/>
                  </a:buClr>
                  <a:buSzPct val="65000"/>
                  <a:buFont typeface="Wingdings" pitchFamily="2" charset="2"/>
                  <a:buChar char="§"/>
                </a:pPr>
                <a:endParaRPr lang="en-US" sz="2000">
                  <a:solidFill>
                    <a:srgbClr val="000000"/>
                  </a:solidFill>
                </a:endParaRPr>
              </a:p>
            </p:txBody>
          </p:sp>
          <p:sp>
            <p:nvSpPr>
              <p:cNvPr id="12394" name="Line 43"/>
              <p:cNvSpPr>
                <a:spLocks noChangeAspect="1" noChangeShapeType="1"/>
              </p:cNvSpPr>
              <p:nvPr/>
            </p:nvSpPr>
            <p:spPr bwMode="auto">
              <a:xfrm>
                <a:off x="4585" y="2928"/>
                <a:ext cx="1" cy="48"/>
              </a:xfrm>
              <a:prstGeom prst="line">
                <a:avLst/>
              </a:prstGeom>
              <a:noFill/>
              <a:ln w="12700">
                <a:solidFill>
                  <a:schemeClr val="tx1"/>
                </a:solidFill>
                <a:round/>
                <a:headEnd/>
                <a:tailEnd/>
              </a:ln>
            </p:spPr>
            <p:txBody>
              <a:bodyPr/>
              <a:lstStyle/>
              <a:p>
                <a:pPr>
                  <a:spcBef>
                    <a:spcPct val="50000"/>
                  </a:spcBef>
                  <a:spcAft>
                    <a:spcPct val="50000"/>
                  </a:spcAft>
                  <a:buClr>
                    <a:srgbClr val="004080"/>
                  </a:buClr>
                  <a:buSzPct val="65000"/>
                  <a:buFont typeface="Wingdings" pitchFamily="2" charset="2"/>
                  <a:buChar char="§"/>
                </a:pPr>
                <a:endParaRPr lang="en-US" sz="2000">
                  <a:solidFill>
                    <a:srgbClr val="000000"/>
                  </a:solidFill>
                </a:endParaRPr>
              </a:p>
            </p:txBody>
          </p:sp>
          <p:sp>
            <p:nvSpPr>
              <p:cNvPr id="12395" name="Line 44"/>
              <p:cNvSpPr>
                <a:spLocks noChangeAspect="1" noChangeShapeType="1"/>
              </p:cNvSpPr>
              <p:nvPr/>
            </p:nvSpPr>
            <p:spPr bwMode="auto">
              <a:xfrm>
                <a:off x="4553" y="2928"/>
                <a:ext cx="1" cy="48"/>
              </a:xfrm>
              <a:prstGeom prst="line">
                <a:avLst/>
              </a:prstGeom>
              <a:noFill/>
              <a:ln w="12700">
                <a:solidFill>
                  <a:schemeClr val="tx1"/>
                </a:solidFill>
                <a:round/>
                <a:headEnd/>
                <a:tailEnd/>
              </a:ln>
            </p:spPr>
            <p:txBody>
              <a:bodyPr/>
              <a:lstStyle/>
              <a:p>
                <a:pPr>
                  <a:spcBef>
                    <a:spcPct val="50000"/>
                  </a:spcBef>
                  <a:spcAft>
                    <a:spcPct val="50000"/>
                  </a:spcAft>
                  <a:buClr>
                    <a:srgbClr val="004080"/>
                  </a:buClr>
                  <a:buSzPct val="65000"/>
                  <a:buFont typeface="Wingdings" pitchFamily="2" charset="2"/>
                  <a:buChar char="§"/>
                </a:pPr>
                <a:endParaRPr lang="en-US" sz="2000">
                  <a:solidFill>
                    <a:srgbClr val="000000"/>
                  </a:solidFill>
                </a:endParaRPr>
              </a:p>
            </p:txBody>
          </p:sp>
        </p:grpSp>
        <p:sp>
          <p:nvSpPr>
            <p:cNvPr id="12388" name="Line 45"/>
            <p:cNvSpPr>
              <a:spLocks noChangeAspect="1" noChangeShapeType="1"/>
            </p:cNvSpPr>
            <p:nvPr/>
          </p:nvSpPr>
          <p:spPr bwMode="auto">
            <a:xfrm flipH="1" flipV="1">
              <a:off x="4553" y="3047"/>
              <a:ext cx="32" cy="1"/>
            </a:xfrm>
            <a:prstGeom prst="line">
              <a:avLst/>
            </a:prstGeom>
            <a:noFill/>
            <a:ln w="12700">
              <a:solidFill>
                <a:schemeClr val="tx1"/>
              </a:solidFill>
              <a:round/>
              <a:headEnd/>
              <a:tailEnd/>
            </a:ln>
          </p:spPr>
          <p:txBody>
            <a:bodyPr/>
            <a:lstStyle/>
            <a:p>
              <a:pPr>
                <a:spcBef>
                  <a:spcPct val="50000"/>
                </a:spcBef>
                <a:spcAft>
                  <a:spcPct val="50000"/>
                </a:spcAft>
                <a:buClr>
                  <a:srgbClr val="004080"/>
                </a:buClr>
                <a:buSzPct val="65000"/>
                <a:buFont typeface="Wingdings" pitchFamily="2" charset="2"/>
                <a:buChar char="§"/>
              </a:pPr>
              <a:endParaRPr lang="en-US" sz="2000">
                <a:solidFill>
                  <a:srgbClr val="000000"/>
                </a:solidFill>
              </a:endParaRPr>
            </a:p>
          </p:txBody>
        </p:sp>
      </p:grpSp>
      <p:sp>
        <p:nvSpPr>
          <p:cNvPr id="12298" name="Text Box 46"/>
          <p:cNvSpPr txBox="1">
            <a:spLocks noChangeAspect="1" noChangeArrowheads="1"/>
          </p:cNvSpPr>
          <p:nvPr/>
        </p:nvSpPr>
        <p:spPr bwMode="auto">
          <a:xfrm rot="-2350545">
            <a:off x="2178050" y="2411413"/>
            <a:ext cx="1566863" cy="400050"/>
          </a:xfrm>
          <a:prstGeom prst="rect">
            <a:avLst/>
          </a:prstGeom>
          <a:noFill/>
          <a:ln w="9525">
            <a:noFill/>
            <a:miter lim="800000"/>
            <a:headEnd/>
            <a:tailEnd/>
          </a:ln>
        </p:spPr>
        <p:txBody>
          <a:bodyPr>
            <a:spAutoFit/>
          </a:bodyPr>
          <a:lstStyle/>
          <a:p>
            <a:pPr>
              <a:spcBef>
                <a:spcPct val="50000"/>
              </a:spcBef>
              <a:spcAft>
                <a:spcPct val="50000"/>
              </a:spcAft>
              <a:buClr>
                <a:srgbClr val="004080"/>
              </a:buClr>
              <a:buSzPct val="65000"/>
              <a:buFont typeface="Wingdings" pitchFamily="2" charset="2"/>
              <a:buNone/>
            </a:pPr>
            <a:r>
              <a:rPr lang="en-US" altLang="en-US" sz="2000" b="1" dirty="0">
                <a:solidFill>
                  <a:srgbClr val="000000"/>
                </a:solidFill>
              </a:rPr>
              <a:t>GCD-2</a:t>
            </a:r>
            <a:endParaRPr lang="en-US" altLang="en-US" sz="1200" dirty="0">
              <a:solidFill>
                <a:srgbClr val="000000"/>
              </a:solidFill>
            </a:endParaRPr>
          </a:p>
        </p:txBody>
      </p:sp>
      <p:sp>
        <p:nvSpPr>
          <p:cNvPr id="12299" name="Rectangle 177"/>
          <p:cNvSpPr>
            <a:spLocks noChangeAspect="1" noChangeArrowheads="1"/>
          </p:cNvSpPr>
          <p:nvPr/>
        </p:nvSpPr>
        <p:spPr bwMode="auto">
          <a:xfrm rot="-2400992">
            <a:off x="1971675" y="3240088"/>
            <a:ext cx="80963" cy="212725"/>
          </a:xfrm>
          <a:prstGeom prst="rect">
            <a:avLst/>
          </a:prstGeom>
          <a:solidFill>
            <a:schemeClr val="tx1"/>
          </a:solidFill>
          <a:ln w="9525" algn="ctr">
            <a:solidFill>
              <a:schemeClr val="tx1"/>
            </a:solidFill>
            <a:round/>
            <a:headEnd/>
            <a:tailEnd/>
          </a:ln>
        </p:spPr>
        <p:txBody>
          <a:bodyPr/>
          <a:lstStyle/>
          <a:p>
            <a:pPr marL="342900" indent="-342900">
              <a:spcBef>
                <a:spcPct val="50000"/>
              </a:spcBef>
              <a:spcAft>
                <a:spcPct val="50000"/>
              </a:spcAft>
              <a:buClr>
                <a:srgbClr val="004080"/>
              </a:buClr>
              <a:buSzPct val="65000"/>
              <a:buFont typeface="Wingdings" pitchFamily="2" charset="2"/>
              <a:buChar char="§"/>
            </a:pPr>
            <a:endParaRPr lang="en-US" sz="2000">
              <a:solidFill>
                <a:srgbClr val="000000"/>
              </a:solidFill>
            </a:endParaRPr>
          </a:p>
        </p:txBody>
      </p:sp>
      <p:sp>
        <p:nvSpPr>
          <p:cNvPr id="12300" name="Rectangle 182"/>
          <p:cNvSpPr>
            <a:spLocks noChangeAspect="1" noChangeArrowheads="1"/>
          </p:cNvSpPr>
          <p:nvPr/>
        </p:nvSpPr>
        <p:spPr bwMode="auto">
          <a:xfrm rot="19199008" flipV="1">
            <a:off x="1982788" y="3236913"/>
            <a:ext cx="296862" cy="60325"/>
          </a:xfrm>
          <a:prstGeom prst="rect">
            <a:avLst/>
          </a:prstGeom>
          <a:noFill/>
          <a:ln w="9525" algn="ctr">
            <a:solidFill>
              <a:schemeClr val="tx1"/>
            </a:solidFill>
            <a:round/>
            <a:headEnd/>
            <a:tailEnd/>
          </a:ln>
        </p:spPr>
        <p:txBody>
          <a:bodyPr rot="10800000"/>
          <a:lstStyle/>
          <a:p>
            <a:pPr marL="342900" indent="-342900">
              <a:spcBef>
                <a:spcPct val="50000"/>
              </a:spcBef>
              <a:spcAft>
                <a:spcPct val="50000"/>
              </a:spcAft>
              <a:buClr>
                <a:srgbClr val="004080"/>
              </a:buClr>
              <a:buSzPct val="65000"/>
              <a:buFont typeface="Wingdings" pitchFamily="2" charset="2"/>
              <a:buChar char="§"/>
            </a:pPr>
            <a:endParaRPr lang="en-US" sz="2000">
              <a:solidFill>
                <a:srgbClr val="000000"/>
              </a:solidFill>
            </a:endParaRPr>
          </a:p>
        </p:txBody>
      </p:sp>
      <p:sp>
        <p:nvSpPr>
          <p:cNvPr id="12301" name="Text Box 200"/>
          <p:cNvSpPr txBox="1">
            <a:spLocks noChangeAspect="1" noChangeArrowheads="1"/>
          </p:cNvSpPr>
          <p:nvPr/>
        </p:nvSpPr>
        <p:spPr bwMode="auto">
          <a:xfrm>
            <a:off x="3124200" y="1981200"/>
            <a:ext cx="852488" cy="400050"/>
          </a:xfrm>
          <a:prstGeom prst="rect">
            <a:avLst/>
          </a:prstGeom>
          <a:noFill/>
          <a:ln w="9525">
            <a:noFill/>
            <a:miter lim="800000"/>
            <a:headEnd/>
            <a:tailEnd/>
          </a:ln>
        </p:spPr>
        <p:txBody>
          <a:bodyPr wrap="none">
            <a:spAutoFit/>
          </a:bodyPr>
          <a:lstStyle/>
          <a:p>
            <a:pPr>
              <a:spcBef>
                <a:spcPct val="50000"/>
              </a:spcBef>
              <a:spcAft>
                <a:spcPct val="50000"/>
              </a:spcAft>
              <a:buClr>
                <a:srgbClr val="004080"/>
              </a:buClr>
              <a:buSzPct val="65000"/>
              <a:buFont typeface="Wingdings" pitchFamily="2" charset="2"/>
              <a:buNone/>
            </a:pPr>
            <a:r>
              <a:rPr lang="en-US" sz="2000">
                <a:solidFill>
                  <a:srgbClr val="000000"/>
                </a:solidFill>
              </a:rPr>
              <a:t>TIM-1</a:t>
            </a:r>
          </a:p>
        </p:txBody>
      </p:sp>
      <p:sp>
        <p:nvSpPr>
          <p:cNvPr id="12302" name="Text Box 46"/>
          <p:cNvSpPr txBox="1">
            <a:spLocks noChangeAspect="1" noChangeArrowheads="1"/>
          </p:cNvSpPr>
          <p:nvPr/>
        </p:nvSpPr>
        <p:spPr bwMode="auto">
          <a:xfrm rot="-1503075">
            <a:off x="98425" y="3859213"/>
            <a:ext cx="1566863" cy="400050"/>
          </a:xfrm>
          <a:prstGeom prst="rect">
            <a:avLst/>
          </a:prstGeom>
          <a:noFill/>
          <a:ln w="9525">
            <a:noFill/>
            <a:miter lim="800000"/>
            <a:headEnd/>
            <a:tailEnd/>
          </a:ln>
        </p:spPr>
        <p:txBody>
          <a:bodyPr>
            <a:spAutoFit/>
          </a:bodyPr>
          <a:lstStyle/>
          <a:p>
            <a:pPr>
              <a:spcBef>
                <a:spcPct val="50000"/>
              </a:spcBef>
              <a:spcAft>
                <a:spcPct val="50000"/>
              </a:spcAft>
              <a:buClr>
                <a:srgbClr val="004080"/>
              </a:buClr>
              <a:buSzPct val="65000"/>
              <a:buFont typeface="Wingdings" pitchFamily="2" charset="2"/>
              <a:buNone/>
            </a:pPr>
            <a:r>
              <a:rPr lang="en-US" altLang="en-US" sz="2000" b="1" dirty="0">
                <a:solidFill>
                  <a:srgbClr val="000000"/>
                </a:solidFill>
              </a:rPr>
              <a:t>GCD-1</a:t>
            </a:r>
            <a:endParaRPr lang="en-US" altLang="en-US" sz="1200" dirty="0">
              <a:solidFill>
                <a:srgbClr val="000000"/>
              </a:solidFill>
            </a:endParaRPr>
          </a:p>
        </p:txBody>
      </p:sp>
      <p:grpSp>
        <p:nvGrpSpPr>
          <p:cNvPr id="5" name="Group 188"/>
          <p:cNvGrpSpPr>
            <a:grpSpLocks/>
          </p:cNvGrpSpPr>
          <p:nvPr/>
        </p:nvGrpSpPr>
        <p:grpSpPr bwMode="auto">
          <a:xfrm rot="-10129966">
            <a:off x="11113" y="3544888"/>
            <a:ext cx="1438275" cy="788987"/>
            <a:chOff x="2467494" y="5306719"/>
            <a:chExt cx="1438671" cy="788155"/>
          </a:xfrm>
        </p:grpSpPr>
        <p:grpSp>
          <p:nvGrpSpPr>
            <p:cNvPr id="6" name="Group 12"/>
            <p:cNvGrpSpPr>
              <a:grpSpLocks noChangeAspect="1"/>
            </p:cNvGrpSpPr>
            <p:nvPr/>
          </p:nvGrpSpPr>
          <p:grpSpPr bwMode="auto">
            <a:xfrm rot="-2336312">
              <a:off x="2609070" y="5306719"/>
              <a:ext cx="1297095" cy="229548"/>
              <a:chOff x="1496" y="2759"/>
              <a:chExt cx="3090" cy="482"/>
            </a:xfrm>
          </p:grpSpPr>
          <p:sp>
            <p:nvSpPr>
              <p:cNvPr id="12330" name="Line 13"/>
              <p:cNvSpPr>
                <a:spLocks noChangeAspect="1" noChangeShapeType="1"/>
              </p:cNvSpPr>
              <p:nvPr/>
            </p:nvSpPr>
            <p:spPr bwMode="auto">
              <a:xfrm flipV="1">
                <a:off x="1496" y="2872"/>
                <a:ext cx="1" cy="128"/>
              </a:xfrm>
              <a:prstGeom prst="line">
                <a:avLst/>
              </a:prstGeom>
              <a:noFill/>
              <a:ln w="12700">
                <a:solidFill>
                  <a:schemeClr val="tx1"/>
                </a:solidFill>
                <a:round/>
                <a:headEnd/>
                <a:tailEnd/>
              </a:ln>
            </p:spPr>
            <p:txBody>
              <a:bodyPr/>
              <a:lstStyle/>
              <a:p>
                <a:pPr>
                  <a:spcBef>
                    <a:spcPct val="50000"/>
                  </a:spcBef>
                  <a:spcAft>
                    <a:spcPct val="50000"/>
                  </a:spcAft>
                  <a:buClr>
                    <a:srgbClr val="004080"/>
                  </a:buClr>
                  <a:buSzPct val="65000"/>
                  <a:buFont typeface="Wingdings" pitchFamily="2" charset="2"/>
                  <a:buChar char="§"/>
                </a:pPr>
                <a:endParaRPr lang="en-US" sz="2000">
                  <a:solidFill>
                    <a:srgbClr val="000000"/>
                  </a:solidFill>
                </a:endParaRPr>
              </a:p>
            </p:txBody>
          </p:sp>
          <p:sp>
            <p:nvSpPr>
              <p:cNvPr id="12331" name="Freeform 14"/>
              <p:cNvSpPr>
                <a:spLocks noChangeAspect="1"/>
              </p:cNvSpPr>
              <p:nvPr/>
            </p:nvSpPr>
            <p:spPr bwMode="auto">
              <a:xfrm>
                <a:off x="1496" y="3000"/>
                <a:ext cx="16" cy="128"/>
              </a:xfrm>
              <a:custGeom>
                <a:avLst/>
                <a:gdLst>
                  <a:gd name="T0" fmla="*/ 0 w 16"/>
                  <a:gd name="T1" fmla="*/ 0 h 128"/>
                  <a:gd name="T2" fmla="*/ 0 w 16"/>
                  <a:gd name="T3" fmla="*/ 120 h 128"/>
                  <a:gd name="T4" fmla="*/ 16 w 16"/>
                  <a:gd name="T5" fmla="*/ 128 h 128"/>
                  <a:gd name="T6" fmla="*/ 0 60000 65536"/>
                  <a:gd name="T7" fmla="*/ 0 60000 65536"/>
                  <a:gd name="T8" fmla="*/ 0 60000 65536"/>
                  <a:gd name="T9" fmla="*/ 0 w 16"/>
                  <a:gd name="T10" fmla="*/ 0 h 128"/>
                  <a:gd name="T11" fmla="*/ 16 w 16"/>
                  <a:gd name="T12" fmla="*/ 128 h 128"/>
                </a:gdLst>
                <a:ahLst/>
                <a:cxnLst>
                  <a:cxn ang="T6">
                    <a:pos x="T0" y="T1"/>
                  </a:cxn>
                  <a:cxn ang="T7">
                    <a:pos x="T2" y="T3"/>
                  </a:cxn>
                  <a:cxn ang="T8">
                    <a:pos x="T4" y="T5"/>
                  </a:cxn>
                </a:cxnLst>
                <a:rect l="T9" t="T10" r="T11" b="T12"/>
                <a:pathLst>
                  <a:path w="16" h="128">
                    <a:moveTo>
                      <a:pt x="0" y="0"/>
                    </a:moveTo>
                    <a:lnTo>
                      <a:pt x="0" y="120"/>
                    </a:lnTo>
                    <a:lnTo>
                      <a:pt x="16" y="128"/>
                    </a:lnTo>
                  </a:path>
                </a:pathLst>
              </a:custGeom>
              <a:solidFill>
                <a:srgbClr val="0000FF"/>
              </a:solidFill>
              <a:ln w="12700">
                <a:solidFill>
                  <a:schemeClr val="tx1"/>
                </a:solidFill>
                <a:prstDash val="solid"/>
                <a:round/>
                <a:headEnd/>
                <a:tailEnd/>
              </a:ln>
            </p:spPr>
            <p:txBody>
              <a:bodyPr/>
              <a:lstStyle/>
              <a:p>
                <a:pPr>
                  <a:spcBef>
                    <a:spcPct val="50000"/>
                  </a:spcBef>
                  <a:spcAft>
                    <a:spcPct val="50000"/>
                  </a:spcAft>
                  <a:buClr>
                    <a:srgbClr val="004080"/>
                  </a:buClr>
                  <a:buSzPct val="65000"/>
                  <a:buFont typeface="Wingdings" pitchFamily="2" charset="2"/>
                  <a:buChar char="§"/>
                </a:pPr>
                <a:endParaRPr lang="en-US" sz="2000">
                  <a:solidFill>
                    <a:srgbClr val="000000"/>
                  </a:solidFill>
                </a:endParaRPr>
              </a:p>
            </p:txBody>
          </p:sp>
          <p:sp>
            <p:nvSpPr>
              <p:cNvPr id="12332" name="Line 15"/>
              <p:cNvSpPr>
                <a:spLocks noChangeAspect="1" noChangeShapeType="1"/>
              </p:cNvSpPr>
              <p:nvPr/>
            </p:nvSpPr>
            <p:spPr bwMode="auto">
              <a:xfrm>
                <a:off x="1496" y="2872"/>
                <a:ext cx="16" cy="1"/>
              </a:xfrm>
              <a:prstGeom prst="line">
                <a:avLst/>
              </a:prstGeom>
              <a:noFill/>
              <a:ln w="12700">
                <a:solidFill>
                  <a:schemeClr val="tx1"/>
                </a:solidFill>
                <a:round/>
                <a:headEnd/>
                <a:tailEnd/>
              </a:ln>
            </p:spPr>
            <p:txBody>
              <a:bodyPr/>
              <a:lstStyle/>
              <a:p>
                <a:pPr>
                  <a:spcBef>
                    <a:spcPct val="50000"/>
                  </a:spcBef>
                  <a:spcAft>
                    <a:spcPct val="50000"/>
                  </a:spcAft>
                  <a:buClr>
                    <a:srgbClr val="004080"/>
                  </a:buClr>
                  <a:buSzPct val="65000"/>
                  <a:buFont typeface="Wingdings" pitchFamily="2" charset="2"/>
                  <a:buChar char="§"/>
                </a:pPr>
                <a:endParaRPr lang="en-US" sz="2000">
                  <a:solidFill>
                    <a:srgbClr val="000000"/>
                  </a:solidFill>
                </a:endParaRPr>
              </a:p>
            </p:txBody>
          </p:sp>
          <p:sp>
            <p:nvSpPr>
              <p:cNvPr id="12333" name="Line 16"/>
              <p:cNvSpPr>
                <a:spLocks noChangeAspect="1" noChangeShapeType="1"/>
              </p:cNvSpPr>
              <p:nvPr/>
            </p:nvSpPr>
            <p:spPr bwMode="auto">
              <a:xfrm>
                <a:off x="3552" y="3200"/>
                <a:ext cx="1" cy="1"/>
              </a:xfrm>
              <a:prstGeom prst="line">
                <a:avLst/>
              </a:prstGeom>
              <a:noFill/>
              <a:ln w="12700">
                <a:solidFill>
                  <a:schemeClr val="tx1"/>
                </a:solidFill>
                <a:round/>
                <a:headEnd/>
                <a:tailEnd/>
              </a:ln>
            </p:spPr>
            <p:txBody>
              <a:bodyPr/>
              <a:lstStyle/>
              <a:p>
                <a:pPr>
                  <a:spcBef>
                    <a:spcPct val="50000"/>
                  </a:spcBef>
                  <a:spcAft>
                    <a:spcPct val="50000"/>
                  </a:spcAft>
                  <a:buClr>
                    <a:srgbClr val="004080"/>
                  </a:buClr>
                  <a:buSzPct val="65000"/>
                  <a:buFont typeface="Wingdings" pitchFamily="2" charset="2"/>
                  <a:buChar char="§"/>
                </a:pPr>
                <a:endParaRPr lang="en-US" sz="2000">
                  <a:solidFill>
                    <a:srgbClr val="000000"/>
                  </a:solidFill>
                </a:endParaRPr>
              </a:p>
            </p:txBody>
          </p:sp>
          <p:sp>
            <p:nvSpPr>
              <p:cNvPr id="12334" name="Line 17"/>
              <p:cNvSpPr>
                <a:spLocks noChangeAspect="1" noChangeShapeType="1"/>
              </p:cNvSpPr>
              <p:nvPr/>
            </p:nvSpPr>
            <p:spPr bwMode="auto">
              <a:xfrm flipH="1">
                <a:off x="1896" y="2760"/>
                <a:ext cx="928" cy="1"/>
              </a:xfrm>
              <a:prstGeom prst="line">
                <a:avLst/>
              </a:prstGeom>
              <a:noFill/>
              <a:ln w="12700">
                <a:solidFill>
                  <a:schemeClr val="tx1"/>
                </a:solidFill>
                <a:round/>
                <a:headEnd/>
                <a:tailEnd/>
              </a:ln>
            </p:spPr>
            <p:txBody>
              <a:bodyPr/>
              <a:lstStyle/>
              <a:p>
                <a:pPr>
                  <a:spcBef>
                    <a:spcPct val="50000"/>
                  </a:spcBef>
                  <a:spcAft>
                    <a:spcPct val="50000"/>
                  </a:spcAft>
                  <a:buClr>
                    <a:srgbClr val="004080"/>
                  </a:buClr>
                  <a:buSzPct val="65000"/>
                  <a:buFont typeface="Wingdings" pitchFamily="2" charset="2"/>
                  <a:buChar char="§"/>
                </a:pPr>
                <a:endParaRPr lang="en-US" sz="2000">
                  <a:solidFill>
                    <a:srgbClr val="000000"/>
                  </a:solidFill>
                </a:endParaRPr>
              </a:p>
            </p:txBody>
          </p:sp>
          <p:sp>
            <p:nvSpPr>
              <p:cNvPr id="12335" name="Line 18"/>
              <p:cNvSpPr>
                <a:spLocks noChangeAspect="1" noChangeShapeType="1"/>
              </p:cNvSpPr>
              <p:nvPr/>
            </p:nvSpPr>
            <p:spPr bwMode="auto">
              <a:xfrm flipH="1">
                <a:off x="1896" y="3241"/>
                <a:ext cx="2450" cy="0"/>
              </a:xfrm>
              <a:prstGeom prst="line">
                <a:avLst/>
              </a:prstGeom>
              <a:noFill/>
              <a:ln w="12700">
                <a:solidFill>
                  <a:schemeClr val="tx1"/>
                </a:solidFill>
                <a:round/>
                <a:headEnd/>
                <a:tailEnd/>
              </a:ln>
            </p:spPr>
            <p:txBody>
              <a:bodyPr/>
              <a:lstStyle/>
              <a:p>
                <a:pPr>
                  <a:spcBef>
                    <a:spcPct val="50000"/>
                  </a:spcBef>
                  <a:spcAft>
                    <a:spcPct val="50000"/>
                  </a:spcAft>
                  <a:buClr>
                    <a:srgbClr val="004080"/>
                  </a:buClr>
                  <a:buSzPct val="65000"/>
                  <a:buFont typeface="Wingdings" pitchFamily="2" charset="2"/>
                  <a:buChar char="§"/>
                </a:pPr>
                <a:endParaRPr lang="en-US" sz="2000">
                  <a:solidFill>
                    <a:srgbClr val="000000"/>
                  </a:solidFill>
                </a:endParaRPr>
              </a:p>
            </p:txBody>
          </p:sp>
          <p:sp>
            <p:nvSpPr>
              <p:cNvPr id="12336" name="Line 19"/>
              <p:cNvSpPr>
                <a:spLocks noChangeAspect="1" noChangeShapeType="1"/>
              </p:cNvSpPr>
              <p:nvPr/>
            </p:nvSpPr>
            <p:spPr bwMode="auto">
              <a:xfrm>
                <a:off x="1896" y="2760"/>
                <a:ext cx="1" cy="480"/>
              </a:xfrm>
              <a:prstGeom prst="line">
                <a:avLst/>
              </a:prstGeom>
              <a:noFill/>
              <a:ln w="12700">
                <a:solidFill>
                  <a:schemeClr val="tx1"/>
                </a:solidFill>
                <a:round/>
                <a:headEnd/>
                <a:tailEnd/>
              </a:ln>
            </p:spPr>
            <p:txBody>
              <a:bodyPr/>
              <a:lstStyle/>
              <a:p>
                <a:pPr>
                  <a:spcBef>
                    <a:spcPct val="50000"/>
                  </a:spcBef>
                  <a:spcAft>
                    <a:spcPct val="50000"/>
                  </a:spcAft>
                  <a:buClr>
                    <a:srgbClr val="004080"/>
                  </a:buClr>
                  <a:buSzPct val="65000"/>
                  <a:buFont typeface="Wingdings" pitchFamily="2" charset="2"/>
                  <a:buChar char="§"/>
                </a:pPr>
                <a:endParaRPr lang="en-US" sz="2000">
                  <a:solidFill>
                    <a:srgbClr val="000000"/>
                  </a:solidFill>
                </a:endParaRPr>
              </a:p>
            </p:txBody>
          </p:sp>
          <p:sp>
            <p:nvSpPr>
              <p:cNvPr id="12337" name="Line 20"/>
              <p:cNvSpPr>
                <a:spLocks noChangeAspect="1" noChangeShapeType="1"/>
              </p:cNvSpPr>
              <p:nvPr/>
            </p:nvSpPr>
            <p:spPr bwMode="auto">
              <a:xfrm>
                <a:off x="1512" y="3128"/>
                <a:ext cx="384" cy="112"/>
              </a:xfrm>
              <a:prstGeom prst="line">
                <a:avLst/>
              </a:prstGeom>
              <a:noFill/>
              <a:ln w="12700">
                <a:solidFill>
                  <a:schemeClr val="tx1"/>
                </a:solidFill>
                <a:round/>
                <a:headEnd/>
                <a:tailEnd/>
              </a:ln>
            </p:spPr>
            <p:txBody>
              <a:bodyPr/>
              <a:lstStyle/>
              <a:p>
                <a:pPr>
                  <a:spcBef>
                    <a:spcPct val="50000"/>
                  </a:spcBef>
                  <a:spcAft>
                    <a:spcPct val="50000"/>
                  </a:spcAft>
                  <a:buClr>
                    <a:srgbClr val="004080"/>
                  </a:buClr>
                  <a:buSzPct val="65000"/>
                  <a:buFont typeface="Wingdings" pitchFamily="2" charset="2"/>
                  <a:buChar char="§"/>
                </a:pPr>
                <a:endParaRPr lang="en-US" sz="2000">
                  <a:solidFill>
                    <a:srgbClr val="000000"/>
                  </a:solidFill>
                </a:endParaRPr>
              </a:p>
            </p:txBody>
          </p:sp>
          <p:sp>
            <p:nvSpPr>
              <p:cNvPr id="12338" name="Line 21"/>
              <p:cNvSpPr>
                <a:spLocks noChangeAspect="1" noChangeShapeType="1"/>
              </p:cNvSpPr>
              <p:nvPr/>
            </p:nvSpPr>
            <p:spPr bwMode="auto">
              <a:xfrm flipV="1">
                <a:off x="1512" y="2760"/>
                <a:ext cx="384" cy="112"/>
              </a:xfrm>
              <a:prstGeom prst="line">
                <a:avLst/>
              </a:prstGeom>
              <a:noFill/>
              <a:ln w="12700">
                <a:solidFill>
                  <a:schemeClr val="tx1"/>
                </a:solidFill>
                <a:round/>
                <a:headEnd/>
                <a:tailEnd/>
              </a:ln>
            </p:spPr>
            <p:txBody>
              <a:bodyPr/>
              <a:lstStyle/>
              <a:p>
                <a:pPr>
                  <a:spcBef>
                    <a:spcPct val="50000"/>
                  </a:spcBef>
                  <a:spcAft>
                    <a:spcPct val="50000"/>
                  </a:spcAft>
                  <a:buClr>
                    <a:srgbClr val="004080"/>
                  </a:buClr>
                  <a:buSzPct val="65000"/>
                  <a:buFont typeface="Wingdings" pitchFamily="2" charset="2"/>
                  <a:buChar char="§"/>
                </a:pPr>
                <a:endParaRPr lang="en-US" sz="2000">
                  <a:solidFill>
                    <a:srgbClr val="000000"/>
                  </a:solidFill>
                </a:endParaRPr>
              </a:p>
            </p:txBody>
          </p:sp>
          <p:sp>
            <p:nvSpPr>
              <p:cNvPr id="12339" name="Line 22"/>
              <p:cNvSpPr>
                <a:spLocks noChangeAspect="1" noChangeShapeType="1"/>
              </p:cNvSpPr>
              <p:nvPr/>
            </p:nvSpPr>
            <p:spPr bwMode="auto">
              <a:xfrm>
                <a:off x="1512" y="2872"/>
                <a:ext cx="1" cy="256"/>
              </a:xfrm>
              <a:prstGeom prst="line">
                <a:avLst/>
              </a:prstGeom>
              <a:noFill/>
              <a:ln w="12700">
                <a:solidFill>
                  <a:schemeClr val="tx1"/>
                </a:solidFill>
                <a:round/>
                <a:headEnd/>
                <a:tailEnd/>
              </a:ln>
            </p:spPr>
            <p:txBody>
              <a:bodyPr/>
              <a:lstStyle/>
              <a:p>
                <a:pPr>
                  <a:spcBef>
                    <a:spcPct val="50000"/>
                  </a:spcBef>
                  <a:spcAft>
                    <a:spcPct val="50000"/>
                  </a:spcAft>
                  <a:buClr>
                    <a:srgbClr val="004080"/>
                  </a:buClr>
                  <a:buSzPct val="65000"/>
                  <a:buFont typeface="Wingdings" pitchFamily="2" charset="2"/>
                  <a:buChar char="§"/>
                </a:pPr>
                <a:endParaRPr lang="en-US" sz="2000">
                  <a:solidFill>
                    <a:srgbClr val="000000"/>
                  </a:solidFill>
                </a:endParaRPr>
              </a:p>
            </p:txBody>
          </p:sp>
          <p:sp>
            <p:nvSpPr>
              <p:cNvPr id="12340" name="Line 23"/>
              <p:cNvSpPr>
                <a:spLocks noChangeAspect="1" noChangeShapeType="1"/>
              </p:cNvSpPr>
              <p:nvPr/>
            </p:nvSpPr>
            <p:spPr bwMode="auto">
              <a:xfrm flipH="1">
                <a:off x="2896" y="2760"/>
                <a:ext cx="1200" cy="1"/>
              </a:xfrm>
              <a:prstGeom prst="line">
                <a:avLst/>
              </a:prstGeom>
              <a:noFill/>
              <a:ln w="12700">
                <a:solidFill>
                  <a:schemeClr val="tx1"/>
                </a:solidFill>
                <a:round/>
                <a:headEnd/>
                <a:tailEnd/>
              </a:ln>
            </p:spPr>
            <p:txBody>
              <a:bodyPr/>
              <a:lstStyle/>
              <a:p>
                <a:pPr>
                  <a:spcBef>
                    <a:spcPct val="50000"/>
                  </a:spcBef>
                  <a:spcAft>
                    <a:spcPct val="50000"/>
                  </a:spcAft>
                  <a:buClr>
                    <a:srgbClr val="004080"/>
                  </a:buClr>
                  <a:buSzPct val="65000"/>
                  <a:buFont typeface="Wingdings" pitchFamily="2" charset="2"/>
                  <a:buChar char="§"/>
                </a:pPr>
                <a:endParaRPr lang="en-US" sz="2000">
                  <a:solidFill>
                    <a:srgbClr val="000000"/>
                  </a:solidFill>
                </a:endParaRPr>
              </a:p>
            </p:txBody>
          </p:sp>
          <p:sp>
            <p:nvSpPr>
              <p:cNvPr id="12341" name="Line 24"/>
              <p:cNvSpPr>
                <a:spLocks noChangeAspect="1" noChangeShapeType="1"/>
              </p:cNvSpPr>
              <p:nvPr/>
            </p:nvSpPr>
            <p:spPr bwMode="auto">
              <a:xfrm flipH="1">
                <a:off x="2824" y="2761"/>
                <a:ext cx="72" cy="1"/>
              </a:xfrm>
              <a:prstGeom prst="line">
                <a:avLst/>
              </a:prstGeom>
              <a:noFill/>
              <a:ln w="12700">
                <a:solidFill>
                  <a:schemeClr val="tx1"/>
                </a:solidFill>
                <a:round/>
                <a:headEnd/>
                <a:tailEnd/>
              </a:ln>
            </p:spPr>
            <p:txBody>
              <a:bodyPr/>
              <a:lstStyle/>
              <a:p>
                <a:pPr>
                  <a:spcBef>
                    <a:spcPct val="50000"/>
                  </a:spcBef>
                  <a:spcAft>
                    <a:spcPct val="50000"/>
                  </a:spcAft>
                  <a:buClr>
                    <a:srgbClr val="004080"/>
                  </a:buClr>
                  <a:buSzPct val="65000"/>
                  <a:buFont typeface="Wingdings" pitchFamily="2" charset="2"/>
                  <a:buChar char="§"/>
                </a:pPr>
                <a:endParaRPr lang="en-US" sz="2000">
                  <a:solidFill>
                    <a:srgbClr val="000000"/>
                  </a:solidFill>
                </a:endParaRPr>
              </a:p>
            </p:txBody>
          </p:sp>
          <p:sp>
            <p:nvSpPr>
              <p:cNvPr id="12342" name="Line 25"/>
              <p:cNvSpPr>
                <a:spLocks noChangeAspect="1" noChangeShapeType="1"/>
              </p:cNvSpPr>
              <p:nvPr/>
            </p:nvSpPr>
            <p:spPr bwMode="auto">
              <a:xfrm>
                <a:off x="4360" y="2912"/>
                <a:ext cx="1" cy="88"/>
              </a:xfrm>
              <a:prstGeom prst="line">
                <a:avLst/>
              </a:prstGeom>
              <a:noFill/>
              <a:ln w="12700">
                <a:solidFill>
                  <a:schemeClr val="tx1"/>
                </a:solidFill>
                <a:round/>
                <a:headEnd/>
                <a:tailEnd/>
              </a:ln>
            </p:spPr>
            <p:txBody>
              <a:bodyPr/>
              <a:lstStyle/>
              <a:p>
                <a:pPr>
                  <a:spcBef>
                    <a:spcPct val="50000"/>
                  </a:spcBef>
                  <a:spcAft>
                    <a:spcPct val="50000"/>
                  </a:spcAft>
                  <a:buClr>
                    <a:srgbClr val="004080"/>
                  </a:buClr>
                  <a:buSzPct val="65000"/>
                  <a:buFont typeface="Wingdings" pitchFamily="2" charset="2"/>
                  <a:buChar char="§"/>
                </a:pPr>
                <a:endParaRPr lang="en-US" sz="2000">
                  <a:solidFill>
                    <a:srgbClr val="000000"/>
                  </a:solidFill>
                </a:endParaRPr>
              </a:p>
            </p:txBody>
          </p:sp>
          <p:sp>
            <p:nvSpPr>
              <p:cNvPr id="12343" name="Line 26"/>
              <p:cNvSpPr>
                <a:spLocks noChangeAspect="1" noChangeShapeType="1"/>
              </p:cNvSpPr>
              <p:nvPr/>
            </p:nvSpPr>
            <p:spPr bwMode="auto">
              <a:xfrm flipV="1">
                <a:off x="4344" y="2760"/>
                <a:ext cx="1" cy="168"/>
              </a:xfrm>
              <a:prstGeom prst="line">
                <a:avLst/>
              </a:prstGeom>
              <a:noFill/>
              <a:ln w="12700">
                <a:solidFill>
                  <a:schemeClr val="tx1"/>
                </a:solidFill>
                <a:round/>
                <a:headEnd/>
                <a:tailEnd/>
              </a:ln>
            </p:spPr>
            <p:txBody>
              <a:bodyPr/>
              <a:lstStyle/>
              <a:p>
                <a:pPr>
                  <a:spcBef>
                    <a:spcPct val="50000"/>
                  </a:spcBef>
                  <a:spcAft>
                    <a:spcPct val="50000"/>
                  </a:spcAft>
                  <a:buClr>
                    <a:srgbClr val="004080"/>
                  </a:buClr>
                  <a:buSzPct val="65000"/>
                  <a:buFont typeface="Wingdings" pitchFamily="2" charset="2"/>
                  <a:buChar char="§"/>
                </a:pPr>
                <a:endParaRPr lang="en-US" sz="2000">
                  <a:solidFill>
                    <a:srgbClr val="000000"/>
                  </a:solidFill>
                </a:endParaRPr>
              </a:p>
            </p:txBody>
          </p:sp>
          <p:sp>
            <p:nvSpPr>
              <p:cNvPr id="12344" name="Line 27"/>
              <p:cNvSpPr>
                <a:spLocks noChangeAspect="1" noChangeShapeType="1"/>
              </p:cNvSpPr>
              <p:nvPr/>
            </p:nvSpPr>
            <p:spPr bwMode="auto">
              <a:xfrm flipV="1">
                <a:off x="4304" y="2760"/>
                <a:ext cx="1" cy="168"/>
              </a:xfrm>
              <a:prstGeom prst="line">
                <a:avLst/>
              </a:prstGeom>
              <a:noFill/>
              <a:ln w="12700">
                <a:solidFill>
                  <a:schemeClr val="tx1"/>
                </a:solidFill>
                <a:round/>
                <a:headEnd/>
                <a:tailEnd/>
              </a:ln>
            </p:spPr>
            <p:txBody>
              <a:bodyPr/>
              <a:lstStyle/>
              <a:p>
                <a:pPr>
                  <a:spcBef>
                    <a:spcPct val="50000"/>
                  </a:spcBef>
                  <a:spcAft>
                    <a:spcPct val="50000"/>
                  </a:spcAft>
                  <a:buClr>
                    <a:srgbClr val="004080"/>
                  </a:buClr>
                  <a:buSzPct val="65000"/>
                  <a:buFont typeface="Wingdings" pitchFamily="2" charset="2"/>
                  <a:buChar char="§"/>
                </a:pPr>
                <a:endParaRPr lang="en-US" sz="2000">
                  <a:solidFill>
                    <a:srgbClr val="000000"/>
                  </a:solidFill>
                </a:endParaRPr>
              </a:p>
            </p:txBody>
          </p:sp>
          <p:sp>
            <p:nvSpPr>
              <p:cNvPr id="12345" name="Line 28"/>
              <p:cNvSpPr>
                <a:spLocks noChangeAspect="1" noChangeShapeType="1"/>
              </p:cNvSpPr>
              <p:nvPr/>
            </p:nvSpPr>
            <p:spPr bwMode="auto">
              <a:xfrm flipH="1">
                <a:off x="4096" y="2759"/>
                <a:ext cx="72" cy="1"/>
              </a:xfrm>
              <a:prstGeom prst="line">
                <a:avLst/>
              </a:prstGeom>
              <a:noFill/>
              <a:ln w="12700">
                <a:solidFill>
                  <a:schemeClr val="tx1"/>
                </a:solidFill>
                <a:round/>
                <a:headEnd/>
                <a:tailEnd/>
              </a:ln>
            </p:spPr>
            <p:txBody>
              <a:bodyPr/>
              <a:lstStyle/>
              <a:p>
                <a:pPr>
                  <a:spcBef>
                    <a:spcPct val="50000"/>
                  </a:spcBef>
                  <a:spcAft>
                    <a:spcPct val="50000"/>
                  </a:spcAft>
                  <a:buClr>
                    <a:srgbClr val="004080"/>
                  </a:buClr>
                  <a:buSzPct val="65000"/>
                  <a:buFont typeface="Wingdings" pitchFamily="2" charset="2"/>
                  <a:buChar char="§"/>
                </a:pPr>
                <a:endParaRPr lang="en-US" sz="2000">
                  <a:solidFill>
                    <a:srgbClr val="000000"/>
                  </a:solidFill>
                </a:endParaRPr>
              </a:p>
            </p:txBody>
          </p:sp>
          <p:sp>
            <p:nvSpPr>
              <p:cNvPr id="12346" name="Line 29"/>
              <p:cNvSpPr>
                <a:spLocks noChangeAspect="1" noChangeShapeType="1"/>
              </p:cNvSpPr>
              <p:nvPr/>
            </p:nvSpPr>
            <p:spPr bwMode="auto">
              <a:xfrm flipH="1">
                <a:off x="4168" y="2760"/>
                <a:ext cx="176" cy="1"/>
              </a:xfrm>
              <a:prstGeom prst="line">
                <a:avLst/>
              </a:prstGeom>
              <a:noFill/>
              <a:ln w="12700">
                <a:solidFill>
                  <a:schemeClr val="tx1"/>
                </a:solidFill>
                <a:round/>
                <a:headEnd/>
                <a:tailEnd/>
              </a:ln>
            </p:spPr>
            <p:txBody>
              <a:bodyPr/>
              <a:lstStyle/>
              <a:p>
                <a:pPr>
                  <a:spcBef>
                    <a:spcPct val="50000"/>
                  </a:spcBef>
                  <a:spcAft>
                    <a:spcPct val="50000"/>
                  </a:spcAft>
                  <a:buClr>
                    <a:srgbClr val="004080"/>
                  </a:buClr>
                  <a:buSzPct val="65000"/>
                  <a:buFont typeface="Wingdings" pitchFamily="2" charset="2"/>
                  <a:buChar char="§"/>
                </a:pPr>
                <a:endParaRPr lang="en-US" sz="2000">
                  <a:solidFill>
                    <a:srgbClr val="000000"/>
                  </a:solidFill>
                </a:endParaRPr>
              </a:p>
            </p:txBody>
          </p:sp>
          <p:sp>
            <p:nvSpPr>
              <p:cNvPr id="12347" name="Line 30"/>
              <p:cNvSpPr>
                <a:spLocks noChangeAspect="1" noChangeShapeType="1"/>
              </p:cNvSpPr>
              <p:nvPr/>
            </p:nvSpPr>
            <p:spPr bwMode="auto">
              <a:xfrm>
                <a:off x="4360" y="2912"/>
                <a:ext cx="1" cy="40"/>
              </a:xfrm>
              <a:prstGeom prst="line">
                <a:avLst/>
              </a:prstGeom>
              <a:noFill/>
              <a:ln w="12700">
                <a:solidFill>
                  <a:schemeClr val="tx1"/>
                </a:solidFill>
                <a:round/>
                <a:headEnd/>
                <a:tailEnd/>
              </a:ln>
            </p:spPr>
            <p:txBody>
              <a:bodyPr/>
              <a:lstStyle/>
              <a:p>
                <a:pPr>
                  <a:spcBef>
                    <a:spcPct val="50000"/>
                  </a:spcBef>
                  <a:spcAft>
                    <a:spcPct val="50000"/>
                  </a:spcAft>
                  <a:buClr>
                    <a:srgbClr val="004080"/>
                  </a:buClr>
                  <a:buSzPct val="65000"/>
                  <a:buFont typeface="Wingdings" pitchFamily="2" charset="2"/>
                  <a:buChar char="§"/>
                </a:pPr>
                <a:endParaRPr lang="en-US" sz="2000">
                  <a:solidFill>
                    <a:srgbClr val="000000"/>
                  </a:solidFill>
                </a:endParaRPr>
              </a:p>
            </p:txBody>
          </p:sp>
          <p:sp>
            <p:nvSpPr>
              <p:cNvPr id="12348" name="Line 31"/>
              <p:cNvSpPr>
                <a:spLocks noChangeAspect="1" noChangeShapeType="1"/>
              </p:cNvSpPr>
              <p:nvPr/>
            </p:nvSpPr>
            <p:spPr bwMode="auto">
              <a:xfrm flipV="1">
                <a:off x="4552" y="2952"/>
                <a:ext cx="1" cy="48"/>
              </a:xfrm>
              <a:prstGeom prst="line">
                <a:avLst/>
              </a:prstGeom>
              <a:noFill/>
              <a:ln w="12700">
                <a:solidFill>
                  <a:schemeClr val="tx1"/>
                </a:solidFill>
                <a:round/>
                <a:headEnd/>
                <a:tailEnd/>
              </a:ln>
            </p:spPr>
            <p:txBody>
              <a:bodyPr/>
              <a:lstStyle/>
              <a:p>
                <a:pPr>
                  <a:spcBef>
                    <a:spcPct val="50000"/>
                  </a:spcBef>
                  <a:spcAft>
                    <a:spcPct val="50000"/>
                  </a:spcAft>
                  <a:buClr>
                    <a:srgbClr val="004080"/>
                  </a:buClr>
                  <a:buSzPct val="65000"/>
                  <a:buFont typeface="Wingdings" pitchFamily="2" charset="2"/>
                  <a:buChar char="§"/>
                </a:pPr>
                <a:endParaRPr lang="en-US" sz="2000">
                  <a:solidFill>
                    <a:srgbClr val="000000"/>
                  </a:solidFill>
                </a:endParaRPr>
              </a:p>
            </p:txBody>
          </p:sp>
          <p:sp>
            <p:nvSpPr>
              <p:cNvPr id="12349" name="Line 32"/>
              <p:cNvSpPr>
                <a:spLocks noChangeAspect="1" noChangeShapeType="1"/>
              </p:cNvSpPr>
              <p:nvPr/>
            </p:nvSpPr>
            <p:spPr bwMode="auto">
              <a:xfrm flipH="1">
                <a:off x="4552" y="2952"/>
                <a:ext cx="32" cy="1"/>
              </a:xfrm>
              <a:prstGeom prst="line">
                <a:avLst/>
              </a:prstGeom>
              <a:noFill/>
              <a:ln w="12700">
                <a:solidFill>
                  <a:schemeClr val="tx1"/>
                </a:solidFill>
                <a:round/>
                <a:headEnd/>
                <a:tailEnd/>
              </a:ln>
            </p:spPr>
            <p:txBody>
              <a:bodyPr/>
              <a:lstStyle/>
              <a:p>
                <a:pPr>
                  <a:spcBef>
                    <a:spcPct val="50000"/>
                  </a:spcBef>
                  <a:spcAft>
                    <a:spcPct val="50000"/>
                  </a:spcAft>
                  <a:buClr>
                    <a:srgbClr val="004080"/>
                  </a:buClr>
                  <a:buSzPct val="65000"/>
                  <a:buFont typeface="Wingdings" pitchFamily="2" charset="2"/>
                  <a:buChar char="§"/>
                </a:pPr>
                <a:endParaRPr lang="en-US" sz="2000">
                  <a:solidFill>
                    <a:srgbClr val="000000"/>
                  </a:solidFill>
                </a:endParaRPr>
              </a:p>
            </p:txBody>
          </p:sp>
          <p:sp>
            <p:nvSpPr>
              <p:cNvPr id="12350" name="Line 33"/>
              <p:cNvSpPr>
                <a:spLocks noChangeAspect="1" noChangeShapeType="1"/>
              </p:cNvSpPr>
              <p:nvPr/>
            </p:nvSpPr>
            <p:spPr bwMode="auto">
              <a:xfrm>
                <a:off x="4345" y="2928"/>
                <a:ext cx="1" cy="313"/>
              </a:xfrm>
              <a:prstGeom prst="line">
                <a:avLst/>
              </a:prstGeom>
              <a:noFill/>
              <a:ln w="12700">
                <a:solidFill>
                  <a:schemeClr val="tx1"/>
                </a:solidFill>
                <a:round/>
                <a:headEnd/>
                <a:tailEnd/>
              </a:ln>
            </p:spPr>
            <p:txBody>
              <a:bodyPr/>
              <a:lstStyle/>
              <a:p>
                <a:pPr>
                  <a:spcBef>
                    <a:spcPct val="50000"/>
                  </a:spcBef>
                  <a:spcAft>
                    <a:spcPct val="50000"/>
                  </a:spcAft>
                  <a:buClr>
                    <a:srgbClr val="004080"/>
                  </a:buClr>
                  <a:buSzPct val="65000"/>
                  <a:buFont typeface="Wingdings" pitchFamily="2" charset="2"/>
                  <a:buChar char="§"/>
                </a:pPr>
                <a:endParaRPr lang="en-US" sz="2000">
                  <a:solidFill>
                    <a:srgbClr val="000000"/>
                  </a:solidFill>
                </a:endParaRPr>
              </a:p>
            </p:txBody>
          </p:sp>
          <p:sp>
            <p:nvSpPr>
              <p:cNvPr id="12351" name="Line 34"/>
              <p:cNvSpPr>
                <a:spLocks noChangeAspect="1" noChangeShapeType="1"/>
              </p:cNvSpPr>
              <p:nvPr/>
            </p:nvSpPr>
            <p:spPr bwMode="auto">
              <a:xfrm flipH="1">
                <a:off x="4304" y="2928"/>
                <a:ext cx="1" cy="312"/>
              </a:xfrm>
              <a:prstGeom prst="line">
                <a:avLst/>
              </a:prstGeom>
              <a:noFill/>
              <a:ln w="12700">
                <a:solidFill>
                  <a:schemeClr val="tx1"/>
                </a:solidFill>
                <a:round/>
                <a:headEnd/>
                <a:tailEnd/>
              </a:ln>
            </p:spPr>
            <p:txBody>
              <a:bodyPr/>
              <a:lstStyle/>
              <a:p>
                <a:pPr>
                  <a:spcBef>
                    <a:spcPct val="50000"/>
                  </a:spcBef>
                  <a:spcAft>
                    <a:spcPct val="50000"/>
                  </a:spcAft>
                  <a:buClr>
                    <a:srgbClr val="004080"/>
                  </a:buClr>
                  <a:buSzPct val="65000"/>
                  <a:buFont typeface="Wingdings" pitchFamily="2" charset="2"/>
                  <a:buChar char="§"/>
                </a:pPr>
                <a:endParaRPr lang="en-US" sz="2000">
                  <a:solidFill>
                    <a:srgbClr val="000000"/>
                  </a:solidFill>
                </a:endParaRPr>
              </a:p>
            </p:txBody>
          </p:sp>
          <p:sp>
            <p:nvSpPr>
              <p:cNvPr id="12352" name="Line 35"/>
              <p:cNvSpPr>
                <a:spLocks noChangeAspect="1" noChangeShapeType="1"/>
              </p:cNvSpPr>
              <p:nvPr/>
            </p:nvSpPr>
            <p:spPr bwMode="auto">
              <a:xfrm flipV="1">
                <a:off x="4361" y="3048"/>
                <a:ext cx="1" cy="40"/>
              </a:xfrm>
              <a:prstGeom prst="line">
                <a:avLst/>
              </a:prstGeom>
              <a:noFill/>
              <a:ln w="12700">
                <a:solidFill>
                  <a:schemeClr val="tx1"/>
                </a:solidFill>
                <a:round/>
                <a:headEnd/>
                <a:tailEnd/>
              </a:ln>
            </p:spPr>
            <p:txBody>
              <a:bodyPr/>
              <a:lstStyle/>
              <a:p>
                <a:pPr>
                  <a:spcBef>
                    <a:spcPct val="50000"/>
                  </a:spcBef>
                  <a:spcAft>
                    <a:spcPct val="50000"/>
                  </a:spcAft>
                  <a:buClr>
                    <a:srgbClr val="004080"/>
                  </a:buClr>
                  <a:buSzPct val="65000"/>
                  <a:buFont typeface="Wingdings" pitchFamily="2" charset="2"/>
                  <a:buChar char="§"/>
                </a:pPr>
                <a:endParaRPr lang="en-US" sz="2000">
                  <a:solidFill>
                    <a:srgbClr val="000000"/>
                  </a:solidFill>
                </a:endParaRPr>
              </a:p>
            </p:txBody>
          </p:sp>
          <p:sp>
            <p:nvSpPr>
              <p:cNvPr id="12353" name="Line 36"/>
              <p:cNvSpPr>
                <a:spLocks noChangeAspect="1" noChangeShapeType="1"/>
              </p:cNvSpPr>
              <p:nvPr/>
            </p:nvSpPr>
            <p:spPr bwMode="auto">
              <a:xfrm flipV="1">
                <a:off x="4345" y="3087"/>
                <a:ext cx="16" cy="1"/>
              </a:xfrm>
              <a:prstGeom prst="line">
                <a:avLst/>
              </a:prstGeom>
              <a:noFill/>
              <a:ln w="12700">
                <a:solidFill>
                  <a:schemeClr val="tx1"/>
                </a:solidFill>
                <a:round/>
                <a:headEnd/>
                <a:tailEnd/>
              </a:ln>
            </p:spPr>
            <p:txBody>
              <a:bodyPr/>
              <a:lstStyle/>
              <a:p>
                <a:pPr>
                  <a:spcBef>
                    <a:spcPct val="50000"/>
                  </a:spcBef>
                  <a:spcAft>
                    <a:spcPct val="50000"/>
                  </a:spcAft>
                  <a:buClr>
                    <a:srgbClr val="004080"/>
                  </a:buClr>
                  <a:buSzPct val="65000"/>
                  <a:buFont typeface="Wingdings" pitchFamily="2" charset="2"/>
                  <a:buChar char="§"/>
                </a:pPr>
                <a:endParaRPr lang="en-US" sz="2000">
                  <a:solidFill>
                    <a:srgbClr val="000000"/>
                  </a:solidFill>
                </a:endParaRPr>
              </a:p>
            </p:txBody>
          </p:sp>
          <p:grpSp>
            <p:nvGrpSpPr>
              <p:cNvPr id="7" name="Group 37"/>
              <p:cNvGrpSpPr>
                <a:grpSpLocks noChangeAspect="1"/>
              </p:cNvGrpSpPr>
              <p:nvPr/>
            </p:nvGrpSpPr>
            <p:grpSpPr bwMode="auto">
              <a:xfrm>
                <a:off x="4344" y="2912"/>
                <a:ext cx="242" cy="176"/>
                <a:chOff x="4344" y="2840"/>
                <a:chExt cx="242" cy="176"/>
              </a:xfrm>
            </p:grpSpPr>
            <p:sp>
              <p:nvSpPr>
                <p:cNvPr id="12356" name="Line 38"/>
                <p:cNvSpPr>
                  <a:spLocks noChangeAspect="1" noChangeShapeType="1"/>
                </p:cNvSpPr>
                <p:nvPr/>
              </p:nvSpPr>
              <p:spPr bwMode="auto">
                <a:xfrm>
                  <a:off x="4360" y="2880"/>
                  <a:ext cx="192" cy="1"/>
                </a:xfrm>
                <a:prstGeom prst="line">
                  <a:avLst/>
                </a:prstGeom>
                <a:noFill/>
                <a:ln w="12700">
                  <a:solidFill>
                    <a:schemeClr val="tx1"/>
                  </a:solidFill>
                  <a:round/>
                  <a:headEnd/>
                  <a:tailEnd/>
                </a:ln>
              </p:spPr>
              <p:txBody>
                <a:bodyPr/>
                <a:lstStyle/>
                <a:p>
                  <a:pPr>
                    <a:spcBef>
                      <a:spcPct val="50000"/>
                    </a:spcBef>
                    <a:spcAft>
                      <a:spcPct val="50000"/>
                    </a:spcAft>
                    <a:buClr>
                      <a:srgbClr val="004080"/>
                    </a:buClr>
                    <a:buSzPct val="65000"/>
                    <a:buFont typeface="Wingdings" pitchFamily="2" charset="2"/>
                    <a:buChar char="§"/>
                  </a:pPr>
                  <a:endParaRPr lang="en-US" sz="2000">
                    <a:solidFill>
                      <a:srgbClr val="000000"/>
                    </a:solidFill>
                  </a:endParaRPr>
                </a:p>
              </p:txBody>
            </p:sp>
            <p:sp>
              <p:nvSpPr>
                <p:cNvPr id="12357" name="Line 39"/>
                <p:cNvSpPr>
                  <a:spLocks noChangeAspect="1" noChangeShapeType="1"/>
                </p:cNvSpPr>
                <p:nvPr/>
              </p:nvSpPr>
              <p:spPr bwMode="auto">
                <a:xfrm>
                  <a:off x="4344" y="2840"/>
                  <a:ext cx="16" cy="1"/>
                </a:xfrm>
                <a:prstGeom prst="line">
                  <a:avLst/>
                </a:prstGeom>
                <a:noFill/>
                <a:ln w="12700">
                  <a:solidFill>
                    <a:schemeClr val="tx1"/>
                  </a:solidFill>
                  <a:round/>
                  <a:headEnd/>
                  <a:tailEnd/>
                </a:ln>
              </p:spPr>
              <p:txBody>
                <a:bodyPr/>
                <a:lstStyle/>
                <a:p>
                  <a:pPr>
                    <a:spcBef>
                      <a:spcPct val="50000"/>
                    </a:spcBef>
                    <a:spcAft>
                      <a:spcPct val="50000"/>
                    </a:spcAft>
                    <a:buClr>
                      <a:srgbClr val="004080"/>
                    </a:buClr>
                    <a:buSzPct val="65000"/>
                    <a:buFont typeface="Wingdings" pitchFamily="2" charset="2"/>
                    <a:buChar char="§"/>
                  </a:pPr>
                  <a:endParaRPr lang="en-US" sz="2000">
                    <a:solidFill>
                      <a:srgbClr val="000000"/>
                    </a:solidFill>
                  </a:endParaRPr>
                </a:p>
              </p:txBody>
            </p:sp>
            <p:sp>
              <p:nvSpPr>
                <p:cNvPr id="12358" name="Line 40"/>
                <p:cNvSpPr>
                  <a:spLocks noChangeAspect="1" noChangeShapeType="1"/>
                </p:cNvSpPr>
                <p:nvPr/>
              </p:nvSpPr>
              <p:spPr bwMode="auto">
                <a:xfrm flipV="1">
                  <a:off x="4584" y="2880"/>
                  <a:ext cx="1" cy="48"/>
                </a:xfrm>
                <a:prstGeom prst="line">
                  <a:avLst/>
                </a:prstGeom>
                <a:noFill/>
                <a:ln w="12700">
                  <a:solidFill>
                    <a:schemeClr val="tx1"/>
                  </a:solidFill>
                  <a:round/>
                  <a:headEnd/>
                  <a:tailEnd/>
                </a:ln>
              </p:spPr>
              <p:txBody>
                <a:bodyPr/>
                <a:lstStyle/>
                <a:p>
                  <a:pPr>
                    <a:spcBef>
                      <a:spcPct val="50000"/>
                    </a:spcBef>
                    <a:spcAft>
                      <a:spcPct val="50000"/>
                    </a:spcAft>
                    <a:buClr>
                      <a:srgbClr val="004080"/>
                    </a:buClr>
                    <a:buSzPct val="65000"/>
                    <a:buFont typeface="Wingdings" pitchFamily="2" charset="2"/>
                    <a:buChar char="§"/>
                  </a:pPr>
                  <a:endParaRPr lang="en-US" sz="2000">
                    <a:solidFill>
                      <a:srgbClr val="000000"/>
                    </a:solidFill>
                  </a:endParaRPr>
                </a:p>
              </p:txBody>
            </p:sp>
            <p:sp>
              <p:nvSpPr>
                <p:cNvPr id="12359" name="Line 41"/>
                <p:cNvSpPr>
                  <a:spLocks noChangeAspect="1" noChangeShapeType="1"/>
                </p:cNvSpPr>
                <p:nvPr/>
              </p:nvSpPr>
              <p:spPr bwMode="auto">
                <a:xfrm flipV="1">
                  <a:off x="4361" y="2975"/>
                  <a:ext cx="192" cy="1"/>
                </a:xfrm>
                <a:prstGeom prst="line">
                  <a:avLst/>
                </a:prstGeom>
                <a:noFill/>
                <a:ln w="12700">
                  <a:solidFill>
                    <a:schemeClr val="tx1"/>
                  </a:solidFill>
                  <a:round/>
                  <a:headEnd/>
                  <a:tailEnd/>
                </a:ln>
              </p:spPr>
              <p:txBody>
                <a:bodyPr/>
                <a:lstStyle/>
                <a:p>
                  <a:pPr>
                    <a:spcBef>
                      <a:spcPct val="50000"/>
                    </a:spcBef>
                    <a:spcAft>
                      <a:spcPct val="50000"/>
                    </a:spcAft>
                    <a:buClr>
                      <a:srgbClr val="004080"/>
                    </a:buClr>
                    <a:buSzPct val="65000"/>
                    <a:buFont typeface="Wingdings" pitchFamily="2" charset="2"/>
                    <a:buChar char="§"/>
                  </a:pPr>
                  <a:endParaRPr lang="en-US" sz="2000">
                    <a:solidFill>
                      <a:srgbClr val="000000"/>
                    </a:solidFill>
                  </a:endParaRPr>
                </a:p>
              </p:txBody>
            </p:sp>
            <p:sp>
              <p:nvSpPr>
                <p:cNvPr id="12360" name="Line 42"/>
                <p:cNvSpPr>
                  <a:spLocks noChangeAspect="1" noChangeShapeType="1"/>
                </p:cNvSpPr>
                <p:nvPr/>
              </p:nvSpPr>
              <p:spPr bwMode="auto">
                <a:xfrm flipV="1">
                  <a:off x="4361" y="2928"/>
                  <a:ext cx="1" cy="88"/>
                </a:xfrm>
                <a:prstGeom prst="line">
                  <a:avLst/>
                </a:prstGeom>
                <a:noFill/>
                <a:ln w="12700">
                  <a:solidFill>
                    <a:schemeClr val="tx1"/>
                  </a:solidFill>
                  <a:round/>
                  <a:headEnd/>
                  <a:tailEnd/>
                </a:ln>
              </p:spPr>
              <p:txBody>
                <a:bodyPr/>
                <a:lstStyle/>
                <a:p>
                  <a:pPr>
                    <a:spcBef>
                      <a:spcPct val="50000"/>
                    </a:spcBef>
                    <a:spcAft>
                      <a:spcPct val="50000"/>
                    </a:spcAft>
                    <a:buClr>
                      <a:srgbClr val="004080"/>
                    </a:buClr>
                    <a:buSzPct val="65000"/>
                    <a:buFont typeface="Wingdings" pitchFamily="2" charset="2"/>
                    <a:buChar char="§"/>
                  </a:pPr>
                  <a:endParaRPr lang="en-US" sz="2000">
                    <a:solidFill>
                      <a:srgbClr val="000000"/>
                    </a:solidFill>
                  </a:endParaRPr>
                </a:p>
              </p:txBody>
            </p:sp>
            <p:sp>
              <p:nvSpPr>
                <p:cNvPr id="12361" name="Line 43"/>
                <p:cNvSpPr>
                  <a:spLocks noChangeAspect="1" noChangeShapeType="1"/>
                </p:cNvSpPr>
                <p:nvPr/>
              </p:nvSpPr>
              <p:spPr bwMode="auto">
                <a:xfrm>
                  <a:off x="4585" y="2928"/>
                  <a:ext cx="1" cy="48"/>
                </a:xfrm>
                <a:prstGeom prst="line">
                  <a:avLst/>
                </a:prstGeom>
                <a:noFill/>
                <a:ln w="12700">
                  <a:solidFill>
                    <a:schemeClr val="tx1"/>
                  </a:solidFill>
                  <a:round/>
                  <a:headEnd/>
                  <a:tailEnd/>
                </a:ln>
              </p:spPr>
              <p:txBody>
                <a:bodyPr/>
                <a:lstStyle/>
                <a:p>
                  <a:pPr>
                    <a:spcBef>
                      <a:spcPct val="50000"/>
                    </a:spcBef>
                    <a:spcAft>
                      <a:spcPct val="50000"/>
                    </a:spcAft>
                    <a:buClr>
                      <a:srgbClr val="004080"/>
                    </a:buClr>
                    <a:buSzPct val="65000"/>
                    <a:buFont typeface="Wingdings" pitchFamily="2" charset="2"/>
                    <a:buChar char="§"/>
                  </a:pPr>
                  <a:endParaRPr lang="en-US" sz="2000">
                    <a:solidFill>
                      <a:srgbClr val="000000"/>
                    </a:solidFill>
                  </a:endParaRPr>
                </a:p>
              </p:txBody>
            </p:sp>
            <p:sp>
              <p:nvSpPr>
                <p:cNvPr id="12362" name="Line 44"/>
                <p:cNvSpPr>
                  <a:spLocks noChangeAspect="1" noChangeShapeType="1"/>
                </p:cNvSpPr>
                <p:nvPr/>
              </p:nvSpPr>
              <p:spPr bwMode="auto">
                <a:xfrm>
                  <a:off x="4553" y="2928"/>
                  <a:ext cx="1" cy="48"/>
                </a:xfrm>
                <a:prstGeom prst="line">
                  <a:avLst/>
                </a:prstGeom>
                <a:noFill/>
                <a:ln w="12700">
                  <a:solidFill>
                    <a:schemeClr val="tx1"/>
                  </a:solidFill>
                  <a:round/>
                  <a:headEnd/>
                  <a:tailEnd/>
                </a:ln>
              </p:spPr>
              <p:txBody>
                <a:bodyPr/>
                <a:lstStyle/>
                <a:p>
                  <a:pPr>
                    <a:spcBef>
                      <a:spcPct val="50000"/>
                    </a:spcBef>
                    <a:spcAft>
                      <a:spcPct val="50000"/>
                    </a:spcAft>
                    <a:buClr>
                      <a:srgbClr val="004080"/>
                    </a:buClr>
                    <a:buSzPct val="65000"/>
                    <a:buFont typeface="Wingdings" pitchFamily="2" charset="2"/>
                    <a:buChar char="§"/>
                  </a:pPr>
                  <a:endParaRPr lang="en-US" sz="2000">
                    <a:solidFill>
                      <a:srgbClr val="000000"/>
                    </a:solidFill>
                  </a:endParaRPr>
                </a:p>
              </p:txBody>
            </p:sp>
          </p:grpSp>
          <p:sp>
            <p:nvSpPr>
              <p:cNvPr id="12355" name="Line 45"/>
              <p:cNvSpPr>
                <a:spLocks noChangeAspect="1" noChangeShapeType="1"/>
              </p:cNvSpPr>
              <p:nvPr/>
            </p:nvSpPr>
            <p:spPr bwMode="auto">
              <a:xfrm flipH="1" flipV="1">
                <a:off x="4553" y="3047"/>
                <a:ext cx="32" cy="1"/>
              </a:xfrm>
              <a:prstGeom prst="line">
                <a:avLst/>
              </a:prstGeom>
              <a:noFill/>
              <a:ln w="12700">
                <a:solidFill>
                  <a:schemeClr val="tx1"/>
                </a:solidFill>
                <a:round/>
                <a:headEnd/>
                <a:tailEnd/>
              </a:ln>
            </p:spPr>
            <p:txBody>
              <a:bodyPr/>
              <a:lstStyle/>
              <a:p>
                <a:pPr>
                  <a:spcBef>
                    <a:spcPct val="50000"/>
                  </a:spcBef>
                  <a:spcAft>
                    <a:spcPct val="50000"/>
                  </a:spcAft>
                  <a:buClr>
                    <a:srgbClr val="004080"/>
                  </a:buClr>
                  <a:buSzPct val="65000"/>
                  <a:buFont typeface="Wingdings" pitchFamily="2" charset="2"/>
                  <a:buChar char="§"/>
                </a:pPr>
                <a:endParaRPr lang="en-US" sz="2000">
                  <a:solidFill>
                    <a:srgbClr val="000000"/>
                  </a:solidFill>
                </a:endParaRPr>
              </a:p>
            </p:txBody>
          </p:sp>
        </p:grpSp>
        <p:sp>
          <p:nvSpPr>
            <p:cNvPr id="12328" name="Rectangle 177"/>
            <p:cNvSpPr>
              <a:spLocks noChangeAspect="1" noChangeArrowheads="1"/>
            </p:cNvSpPr>
            <p:nvPr/>
          </p:nvSpPr>
          <p:spPr bwMode="auto">
            <a:xfrm rot="-2400992">
              <a:off x="2467494" y="5882149"/>
              <a:ext cx="80962" cy="212725"/>
            </a:xfrm>
            <a:prstGeom prst="rect">
              <a:avLst/>
            </a:prstGeom>
            <a:solidFill>
              <a:schemeClr val="tx1"/>
            </a:solidFill>
            <a:ln w="9525" algn="ctr">
              <a:solidFill>
                <a:schemeClr val="tx1"/>
              </a:solidFill>
              <a:round/>
              <a:headEnd/>
              <a:tailEnd/>
            </a:ln>
          </p:spPr>
          <p:txBody>
            <a:bodyPr/>
            <a:lstStyle/>
            <a:p>
              <a:pPr marL="342900" indent="-342900">
                <a:spcBef>
                  <a:spcPct val="50000"/>
                </a:spcBef>
                <a:spcAft>
                  <a:spcPct val="50000"/>
                </a:spcAft>
                <a:buClr>
                  <a:srgbClr val="004080"/>
                </a:buClr>
                <a:buSzPct val="65000"/>
                <a:buFont typeface="Wingdings" pitchFamily="2" charset="2"/>
                <a:buChar char="§"/>
              </a:pPr>
              <a:endParaRPr lang="en-US" sz="2000">
                <a:solidFill>
                  <a:srgbClr val="000000"/>
                </a:solidFill>
              </a:endParaRPr>
            </a:p>
          </p:txBody>
        </p:sp>
        <p:sp>
          <p:nvSpPr>
            <p:cNvPr id="12329" name="Rectangle 182"/>
            <p:cNvSpPr>
              <a:spLocks noChangeAspect="1" noChangeArrowheads="1"/>
            </p:cNvSpPr>
            <p:nvPr/>
          </p:nvSpPr>
          <p:spPr bwMode="auto">
            <a:xfrm rot="19199008" flipV="1">
              <a:off x="2478606" y="5878974"/>
              <a:ext cx="296863" cy="60325"/>
            </a:xfrm>
            <a:prstGeom prst="rect">
              <a:avLst/>
            </a:prstGeom>
            <a:noFill/>
            <a:ln w="9525" algn="ctr">
              <a:solidFill>
                <a:schemeClr val="tx1"/>
              </a:solidFill>
              <a:round/>
              <a:headEnd/>
              <a:tailEnd/>
            </a:ln>
          </p:spPr>
          <p:txBody>
            <a:bodyPr rot="10800000"/>
            <a:lstStyle/>
            <a:p>
              <a:pPr marL="342900" indent="-342900">
                <a:spcBef>
                  <a:spcPct val="50000"/>
                </a:spcBef>
                <a:spcAft>
                  <a:spcPct val="50000"/>
                </a:spcAft>
                <a:buClr>
                  <a:srgbClr val="004080"/>
                </a:buClr>
                <a:buSzPct val="65000"/>
                <a:buFont typeface="Wingdings" pitchFamily="2" charset="2"/>
                <a:buChar char="§"/>
              </a:pPr>
              <a:endParaRPr lang="en-US" sz="2000">
                <a:solidFill>
                  <a:srgbClr val="000000"/>
                </a:solidFill>
              </a:endParaRPr>
            </a:p>
          </p:txBody>
        </p:sp>
      </p:grpSp>
      <p:sp>
        <p:nvSpPr>
          <p:cNvPr id="12304" name="Text Box 200"/>
          <p:cNvSpPr txBox="1">
            <a:spLocks noChangeAspect="1" noChangeArrowheads="1"/>
          </p:cNvSpPr>
          <p:nvPr/>
        </p:nvSpPr>
        <p:spPr bwMode="auto">
          <a:xfrm>
            <a:off x="381000" y="4343400"/>
            <a:ext cx="852488" cy="400050"/>
          </a:xfrm>
          <a:prstGeom prst="rect">
            <a:avLst/>
          </a:prstGeom>
          <a:noFill/>
          <a:ln w="9525">
            <a:noFill/>
            <a:miter lim="800000"/>
            <a:headEnd/>
            <a:tailEnd/>
          </a:ln>
        </p:spPr>
        <p:txBody>
          <a:bodyPr wrap="none">
            <a:spAutoFit/>
          </a:bodyPr>
          <a:lstStyle/>
          <a:p>
            <a:pPr>
              <a:spcBef>
                <a:spcPct val="50000"/>
              </a:spcBef>
              <a:spcAft>
                <a:spcPct val="50000"/>
              </a:spcAft>
              <a:buClr>
                <a:srgbClr val="004080"/>
              </a:buClr>
              <a:buSzPct val="65000"/>
              <a:buFont typeface="Wingdings" pitchFamily="2" charset="2"/>
              <a:buNone/>
            </a:pPr>
            <a:r>
              <a:rPr lang="en-US" sz="2000">
                <a:solidFill>
                  <a:srgbClr val="000000"/>
                </a:solidFill>
              </a:rPr>
              <a:t>TIM-5</a:t>
            </a:r>
          </a:p>
        </p:txBody>
      </p:sp>
      <p:cxnSp>
        <p:nvCxnSpPr>
          <p:cNvPr id="12305" name="Straight Connector 33"/>
          <p:cNvCxnSpPr>
            <a:cxnSpLocks noChangeShapeType="1"/>
          </p:cNvCxnSpPr>
          <p:nvPr/>
        </p:nvCxnSpPr>
        <p:spPr bwMode="auto">
          <a:xfrm rot="5400000">
            <a:off x="4333082" y="4658519"/>
            <a:ext cx="2595562" cy="0"/>
          </a:xfrm>
          <a:prstGeom prst="line">
            <a:avLst/>
          </a:prstGeom>
          <a:noFill/>
          <a:ln w="9525" algn="ctr">
            <a:solidFill>
              <a:srgbClr val="C00000"/>
            </a:solidFill>
            <a:prstDash val="dash"/>
            <a:round/>
            <a:headEnd/>
            <a:tailEnd/>
          </a:ln>
        </p:spPr>
      </p:cxnSp>
      <p:sp>
        <p:nvSpPr>
          <p:cNvPr id="12306" name="TextBox 34"/>
          <p:cNvSpPr txBox="1">
            <a:spLocks noChangeArrowheads="1"/>
          </p:cNvSpPr>
          <p:nvPr/>
        </p:nvSpPr>
        <p:spPr bwMode="auto">
          <a:xfrm>
            <a:off x="5308600" y="3124200"/>
            <a:ext cx="854075" cy="400050"/>
          </a:xfrm>
          <a:prstGeom prst="rect">
            <a:avLst/>
          </a:prstGeom>
          <a:noFill/>
          <a:ln w="9525">
            <a:noFill/>
            <a:miter lim="800000"/>
            <a:headEnd/>
            <a:tailEnd/>
          </a:ln>
        </p:spPr>
        <p:txBody>
          <a:bodyPr wrap="none">
            <a:spAutoFit/>
          </a:bodyPr>
          <a:lstStyle/>
          <a:p>
            <a:pPr>
              <a:spcBef>
                <a:spcPct val="50000"/>
              </a:spcBef>
              <a:spcAft>
                <a:spcPct val="50000"/>
              </a:spcAft>
              <a:buClr>
                <a:srgbClr val="004080"/>
              </a:buClr>
              <a:buSzPct val="65000"/>
              <a:buFont typeface="Wingdings" pitchFamily="2" charset="2"/>
              <a:buNone/>
            </a:pPr>
            <a:r>
              <a:rPr lang="en-US" sz="2000">
                <a:solidFill>
                  <a:srgbClr val="000000"/>
                </a:solidFill>
              </a:rPr>
              <a:t>TIM-</a:t>
            </a:r>
            <a:r>
              <a:rPr lang="en-US" sz="2000">
                <a:solidFill>
                  <a:srgbClr val="CC0000"/>
                </a:solidFill>
              </a:rPr>
              <a:t>1</a:t>
            </a:r>
          </a:p>
        </p:txBody>
      </p:sp>
      <p:cxnSp>
        <p:nvCxnSpPr>
          <p:cNvPr id="12307" name="Straight Connector 35"/>
          <p:cNvCxnSpPr>
            <a:cxnSpLocks noChangeShapeType="1"/>
          </p:cNvCxnSpPr>
          <p:nvPr/>
        </p:nvCxnSpPr>
        <p:spPr bwMode="auto">
          <a:xfrm rot="5400000">
            <a:off x="6139657" y="4658519"/>
            <a:ext cx="2595562" cy="0"/>
          </a:xfrm>
          <a:prstGeom prst="line">
            <a:avLst/>
          </a:prstGeom>
          <a:noFill/>
          <a:ln w="9525" algn="ctr">
            <a:solidFill>
              <a:srgbClr val="C00000"/>
            </a:solidFill>
            <a:prstDash val="dash"/>
            <a:round/>
            <a:headEnd/>
            <a:tailEnd/>
          </a:ln>
        </p:spPr>
      </p:cxnSp>
      <p:sp>
        <p:nvSpPr>
          <p:cNvPr id="12308" name="TextBox 36"/>
          <p:cNvSpPr txBox="1">
            <a:spLocks noChangeArrowheads="1"/>
          </p:cNvSpPr>
          <p:nvPr/>
        </p:nvSpPr>
        <p:spPr bwMode="auto">
          <a:xfrm>
            <a:off x="7115175" y="3124200"/>
            <a:ext cx="852488" cy="400050"/>
          </a:xfrm>
          <a:prstGeom prst="rect">
            <a:avLst/>
          </a:prstGeom>
          <a:noFill/>
          <a:ln w="9525">
            <a:noFill/>
            <a:miter lim="800000"/>
            <a:headEnd/>
            <a:tailEnd/>
          </a:ln>
        </p:spPr>
        <p:txBody>
          <a:bodyPr wrap="none">
            <a:spAutoFit/>
          </a:bodyPr>
          <a:lstStyle/>
          <a:p>
            <a:pPr>
              <a:spcBef>
                <a:spcPct val="50000"/>
              </a:spcBef>
              <a:spcAft>
                <a:spcPct val="50000"/>
              </a:spcAft>
              <a:buClr>
                <a:srgbClr val="004080"/>
              </a:buClr>
              <a:buSzPct val="65000"/>
              <a:buFont typeface="Wingdings" pitchFamily="2" charset="2"/>
              <a:buNone/>
            </a:pPr>
            <a:r>
              <a:rPr lang="en-US" sz="2000">
                <a:solidFill>
                  <a:srgbClr val="000000"/>
                </a:solidFill>
              </a:rPr>
              <a:t>TIM-</a:t>
            </a:r>
            <a:r>
              <a:rPr lang="en-US" sz="2000">
                <a:solidFill>
                  <a:srgbClr val="FF0000"/>
                </a:solidFill>
              </a:rPr>
              <a:t>5</a:t>
            </a:r>
          </a:p>
        </p:txBody>
      </p:sp>
      <p:graphicFrame>
        <p:nvGraphicFramePr>
          <p:cNvPr id="176" name="Table 175"/>
          <p:cNvGraphicFramePr>
            <a:graphicFrameLocks noGrp="1"/>
          </p:cNvGraphicFramePr>
          <p:nvPr/>
        </p:nvGraphicFramePr>
        <p:xfrm>
          <a:off x="4800600" y="1447800"/>
          <a:ext cx="4191000" cy="1473200"/>
        </p:xfrm>
        <a:graphic>
          <a:graphicData uri="http://schemas.openxmlformats.org/drawingml/2006/table">
            <a:tbl>
              <a:tblPr firstRow="1" bandRow="1">
                <a:tableStyleId>{5C22544A-7EE6-4342-B048-85BDC9FD1C3A}</a:tableStyleId>
              </a:tblPr>
              <a:tblGrid>
                <a:gridCol w="1397000"/>
                <a:gridCol w="1397000"/>
                <a:gridCol w="1397000"/>
              </a:tblGrid>
              <a:tr h="370840">
                <a:tc>
                  <a:txBody>
                    <a:bodyPr/>
                    <a:lstStyle/>
                    <a:p>
                      <a:endParaRPr lang="en-US" sz="1400" dirty="0"/>
                    </a:p>
                  </a:txBody>
                  <a:tcPr/>
                </a:tc>
                <a:tc>
                  <a:txBody>
                    <a:bodyPr/>
                    <a:lstStyle/>
                    <a:p>
                      <a:r>
                        <a:rPr lang="en-US" sz="1400" dirty="0" smtClean="0"/>
                        <a:t>angle distance (degree) </a:t>
                      </a:r>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COS(angle distance)</a:t>
                      </a:r>
                    </a:p>
                    <a:p>
                      <a:endParaRPr lang="en-US" sz="1400" dirty="0"/>
                    </a:p>
                  </a:txBody>
                  <a:tcPr/>
                </a:tc>
              </a:tr>
              <a:tr h="370840">
                <a:tc>
                  <a:txBody>
                    <a:bodyPr/>
                    <a:lstStyle/>
                    <a:p>
                      <a:r>
                        <a:rPr lang="en-US" sz="1400" dirty="0" smtClean="0"/>
                        <a:t>GRH </a:t>
                      </a:r>
                      <a:r>
                        <a:rPr lang="en-US" sz="1400" dirty="0" smtClean="0">
                          <a:sym typeface="Mathematica1"/>
                        </a:rPr>
                        <a:t> TIM-1</a:t>
                      </a:r>
                      <a:endParaRPr lang="en-US" sz="1400" dirty="0"/>
                    </a:p>
                  </a:txBody>
                  <a:tcPr/>
                </a:tc>
                <a:tc>
                  <a:txBody>
                    <a:bodyPr/>
                    <a:lstStyle/>
                    <a:p>
                      <a:r>
                        <a:rPr lang="en-US" sz="1400" dirty="0" smtClean="0"/>
                        <a:t>41.58</a:t>
                      </a:r>
                      <a:endParaRPr lang="en-US" sz="1400" dirty="0"/>
                    </a:p>
                  </a:txBody>
                  <a:tcPr/>
                </a:tc>
                <a:tc>
                  <a:txBody>
                    <a:bodyPr/>
                    <a:lstStyle/>
                    <a:p>
                      <a:r>
                        <a:rPr lang="en-US" sz="1400" dirty="0" smtClean="0"/>
                        <a:t> 0.748 </a:t>
                      </a:r>
                      <a:endParaRPr lang="en-US" sz="140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GRH </a:t>
                      </a:r>
                      <a:r>
                        <a:rPr lang="en-US" sz="1400" dirty="0" smtClean="0">
                          <a:sym typeface="Mathematica1"/>
                        </a:rPr>
                        <a:t> TIM-5</a:t>
                      </a:r>
                      <a:endParaRPr lang="en-US" sz="14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104.73</a:t>
                      </a:r>
                    </a:p>
                  </a:txBody>
                  <a:tcPr/>
                </a:tc>
                <a:tc>
                  <a:txBody>
                    <a:bodyPr/>
                    <a:lstStyle/>
                    <a:p>
                      <a:r>
                        <a:rPr lang="en-US" sz="1400" dirty="0" smtClean="0"/>
                        <a:t>-0.25</a:t>
                      </a:r>
                      <a:endParaRPr lang="en-US" sz="1400" dirty="0"/>
                    </a:p>
                  </a:txBody>
                  <a:tcPr/>
                </a:tc>
              </a:tr>
            </a:tbl>
          </a:graphicData>
        </a:graphic>
      </p:graphicFrame>
      <p:sp>
        <p:nvSpPr>
          <p:cNvPr id="174" name="TextBox 173"/>
          <p:cNvSpPr txBox="1">
            <a:spLocks noChangeArrowheads="1"/>
          </p:cNvSpPr>
          <p:nvPr/>
        </p:nvSpPr>
        <p:spPr bwMode="auto">
          <a:xfrm>
            <a:off x="6383813" y="6451264"/>
            <a:ext cx="1369948" cy="307631"/>
          </a:xfrm>
          <a:prstGeom prst="rect">
            <a:avLst/>
          </a:prstGeom>
          <a:noFill/>
          <a:ln w="9525">
            <a:noFill/>
            <a:miter lim="800000"/>
            <a:headEnd/>
            <a:tailEnd/>
          </a:ln>
        </p:spPr>
        <p:txBody>
          <a:bodyPr wrap="none" lIns="91292" tIns="45648" rIns="91292" bIns="45648">
            <a:spAutoFit/>
          </a:bodyPr>
          <a:lstStyle/>
          <a:p>
            <a:r>
              <a:rPr lang="en-US" b="1" dirty="0" smtClean="0">
                <a:solidFill>
                  <a:srgbClr val="FF0000"/>
                </a:solidFill>
              </a:rPr>
              <a:t>Y. Kim (LANL)</a:t>
            </a:r>
            <a:endParaRPr lang="en-US" b="1" dirty="0">
              <a:solidFill>
                <a:srgbClr val="FF0000"/>
              </a:solidFill>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0" y="5791200"/>
            <a:ext cx="8839200" cy="1066800"/>
          </a:xfrm>
          <a:prstGeom prst="rect">
            <a:avLst/>
          </a:prstGeom>
          <a:solidFill>
            <a:schemeClr val="bg1"/>
          </a:solidFill>
          <a:ln w="9525">
            <a:noFill/>
            <a:miter lim="800000"/>
            <a:headEnd/>
            <a:tailEnd/>
          </a:ln>
        </p:spPr>
        <p:txBody>
          <a:bodyPr wrap="none" anchor="ctr"/>
          <a:lstStyle/>
          <a:p>
            <a:endParaRPr lang="en-US" sz="2000">
              <a:solidFill>
                <a:srgbClr val="000000"/>
              </a:solidFill>
            </a:endParaRPr>
          </a:p>
        </p:txBody>
      </p:sp>
      <p:sp>
        <p:nvSpPr>
          <p:cNvPr id="13315" name="Rectangle 2"/>
          <p:cNvSpPr>
            <a:spLocks noGrp="1" noChangeArrowheads="1"/>
          </p:cNvSpPr>
          <p:nvPr>
            <p:ph type="title" idx="4294967295"/>
          </p:nvPr>
        </p:nvSpPr>
        <p:spPr>
          <a:xfrm>
            <a:off x="342900" y="304800"/>
            <a:ext cx="8343900" cy="838200"/>
          </a:xfrm>
        </p:spPr>
        <p:txBody>
          <a:bodyPr/>
          <a:lstStyle/>
          <a:p>
            <a:r>
              <a:rPr lang="en-US" smtClean="0"/>
              <a:t>GRH has measured </a:t>
            </a:r>
            <a:r>
              <a:rPr lang="en-US" baseline="30000" smtClean="0"/>
              <a:t>12</a:t>
            </a:r>
            <a:r>
              <a:rPr lang="en-US" smtClean="0"/>
              <a:t>C, Al, SiO</a:t>
            </a:r>
            <a:r>
              <a:rPr lang="en-US" baseline="-25000" smtClean="0"/>
              <a:t>2</a:t>
            </a:r>
            <a:r>
              <a:rPr lang="en-US" smtClean="0"/>
              <a:t>, Si puck n-</a:t>
            </a:r>
            <a:r>
              <a:rPr lang="en-US" smtClean="0">
                <a:sym typeface="Symbol" pitchFamily="18" charset="2"/>
              </a:rPr>
              <a:t></a:t>
            </a:r>
            <a:endParaRPr lang="en-US" smtClean="0"/>
          </a:p>
        </p:txBody>
      </p:sp>
      <p:sp>
        <p:nvSpPr>
          <p:cNvPr id="13316" name="Slide Number Placeholder 3"/>
          <p:cNvSpPr txBox="1">
            <a:spLocks noGrp="1"/>
          </p:cNvSpPr>
          <p:nvPr/>
        </p:nvSpPr>
        <p:spPr bwMode="auto">
          <a:xfrm>
            <a:off x="6781800" y="6218238"/>
            <a:ext cx="1993900" cy="342900"/>
          </a:xfrm>
          <a:prstGeom prst="rect">
            <a:avLst/>
          </a:prstGeom>
          <a:noFill/>
          <a:ln w="9525">
            <a:noFill/>
            <a:miter lim="800000"/>
            <a:headEnd/>
            <a:tailEnd/>
          </a:ln>
        </p:spPr>
        <p:txBody>
          <a:bodyPr/>
          <a:lstStyle/>
          <a:p>
            <a:pPr algn="r" eaLnBrk="0" hangingPunct="0"/>
            <a:r>
              <a:rPr lang="en-US" sz="800" i="1">
                <a:solidFill>
                  <a:srgbClr val="000000"/>
                </a:solidFill>
                <a:latin typeface="Calibri" pitchFamily="34" charset="0"/>
                <a:cs typeface="Arial" charset="0"/>
              </a:rPr>
              <a:t>Slide </a:t>
            </a:r>
            <a:fld id="{218B9CC6-C9F7-4F98-A64E-7718142BEC98}" type="slidenum">
              <a:rPr lang="en-US" sz="800" i="1">
                <a:solidFill>
                  <a:srgbClr val="000000"/>
                </a:solidFill>
                <a:latin typeface="Calibri" pitchFamily="34" charset="0"/>
                <a:cs typeface="Arial" charset="0"/>
              </a:rPr>
              <a:pPr algn="r" eaLnBrk="0" hangingPunct="0"/>
              <a:t>52</a:t>
            </a:fld>
            <a:endParaRPr lang="en-US" sz="800" i="1">
              <a:solidFill>
                <a:srgbClr val="000000"/>
              </a:solidFill>
              <a:latin typeface="Calibri" pitchFamily="34" charset="0"/>
              <a:cs typeface="Arial" charset="0"/>
            </a:endParaRPr>
          </a:p>
        </p:txBody>
      </p:sp>
      <p:pic>
        <p:nvPicPr>
          <p:cNvPr id="13317" name="Picture 2"/>
          <p:cNvPicPr>
            <a:picLocks noChangeAspect="1" noChangeArrowheads="1"/>
          </p:cNvPicPr>
          <p:nvPr/>
        </p:nvPicPr>
        <p:blipFill>
          <a:blip r:embed="rId2" cstate="print"/>
          <a:srcRect/>
          <a:stretch>
            <a:fillRect/>
          </a:stretch>
        </p:blipFill>
        <p:spPr bwMode="auto">
          <a:xfrm>
            <a:off x="1028700" y="1371600"/>
            <a:ext cx="7086600" cy="5181600"/>
          </a:xfrm>
          <a:prstGeom prst="rect">
            <a:avLst/>
          </a:prstGeom>
          <a:noFill/>
          <a:ln w="9525">
            <a:noFill/>
            <a:miter lim="800000"/>
            <a:headEnd/>
            <a:tailEnd/>
          </a:ln>
        </p:spPr>
      </p:pic>
      <p:cxnSp>
        <p:nvCxnSpPr>
          <p:cNvPr id="13318" name="Straight Arrow Connector 6"/>
          <p:cNvCxnSpPr>
            <a:cxnSpLocks noChangeShapeType="1"/>
          </p:cNvCxnSpPr>
          <p:nvPr/>
        </p:nvCxnSpPr>
        <p:spPr bwMode="auto">
          <a:xfrm rot="5400000">
            <a:off x="2362200" y="1752600"/>
            <a:ext cx="304800" cy="152400"/>
          </a:xfrm>
          <a:prstGeom prst="straightConnector1">
            <a:avLst/>
          </a:prstGeom>
          <a:noFill/>
          <a:ln w="9525" algn="ctr">
            <a:solidFill>
              <a:schemeClr val="tx1"/>
            </a:solidFill>
            <a:round/>
            <a:headEnd/>
            <a:tailEnd type="arrow" w="med" len="med"/>
          </a:ln>
        </p:spPr>
      </p:cxnSp>
      <p:sp>
        <p:nvSpPr>
          <p:cNvPr id="13319" name="TextBox 7"/>
          <p:cNvSpPr txBox="1">
            <a:spLocks noChangeArrowheads="1"/>
          </p:cNvSpPr>
          <p:nvPr/>
        </p:nvSpPr>
        <p:spPr bwMode="auto">
          <a:xfrm>
            <a:off x="2590800" y="1447800"/>
            <a:ext cx="527050" cy="400050"/>
          </a:xfrm>
          <a:prstGeom prst="rect">
            <a:avLst/>
          </a:prstGeom>
          <a:noFill/>
          <a:ln w="9525">
            <a:noFill/>
            <a:miter lim="800000"/>
            <a:headEnd/>
            <a:tailEnd/>
          </a:ln>
        </p:spPr>
        <p:txBody>
          <a:bodyPr wrap="none">
            <a:spAutoFit/>
          </a:bodyPr>
          <a:lstStyle/>
          <a:p>
            <a:r>
              <a:rPr lang="en-US" sz="2000">
                <a:solidFill>
                  <a:srgbClr val="000000"/>
                </a:solidFill>
              </a:rPr>
              <a:t>DT</a:t>
            </a:r>
          </a:p>
        </p:txBody>
      </p:sp>
      <p:cxnSp>
        <p:nvCxnSpPr>
          <p:cNvPr id="13320" name="Straight Arrow Connector 8"/>
          <p:cNvCxnSpPr>
            <a:cxnSpLocks noChangeShapeType="1"/>
          </p:cNvCxnSpPr>
          <p:nvPr/>
        </p:nvCxnSpPr>
        <p:spPr bwMode="auto">
          <a:xfrm rot="16200000" flipH="1">
            <a:off x="2933700" y="3771900"/>
            <a:ext cx="457200" cy="381000"/>
          </a:xfrm>
          <a:prstGeom prst="straightConnector1">
            <a:avLst/>
          </a:prstGeom>
          <a:noFill/>
          <a:ln w="9525" algn="ctr">
            <a:solidFill>
              <a:schemeClr val="tx1"/>
            </a:solidFill>
            <a:round/>
            <a:headEnd/>
            <a:tailEnd type="arrow" w="med" len="med"/>
          </a:ln>
        </p:spPr>
      </p:cxnSp>
      <p:sp>
        <p:nvSpPr>
          <p:cNvPr id="13321" name="TextBox 9"/>
          <p:cNvSpPr txBox="1">
            <a:spLocks noChangeArrowheads="1"/>
          </p:cNvSpPr>
          <p:nvPr/>
        </p:nvSpPr>
        <p:spPr bwMode="auto">
          <a:xfrm>
            <a:off x="2438400" y="3048000"/>
            <a:ext cx="995363" cy="708025"/>
          </a:xfrm>
          <a:prstGeom prst="rect">
            <a:avLst/>
          </a:prstGeom>
          <a:noFill/>
          <a:ln w="9525">
            <a:noFill/>
            <a:miter lim="800000"/>
            <a:headEnd/>
            <a:tailEnd/>
          </a:ln>
        </p:spPr>
        <p:txBody>
          <a:bodyPr wrap="none">
            <a:spAutoFit/>
          </a:bodyPr>
          <a:lstStyle/>
          <a:p>
            <a:r>
              <a:rPr lang="en-US" sz="2000">
                <a:solidFill>
                  <a:srgbClr val="000000"/>
                </a:solidFill>
              </a:rPr>
              <a:t>Al from</a:t>
            </a:r>
          </a:p>
          <a:p>
            <a:r>
              <a:rPr lang="en-US" sz="2000">
                <a:solidFill>
                  <a:srgbClr val="000000"/>
                </a:solidFill>
              </a:rPr>
              <a:t>TIM1</a:t>
            </a:r>
          </a:p>
        </p:txBody>
      </p:sp>
      <p:cxnSp>
        <p:nvCxnSpPr>
          <p:cNvPr id="13322" name="Straight Arrow Connector 10"/>
          <p:cNvCxnSpPr>
            <a:cxnSpLocks noChangeShapeType="1"/>
          </p:cNvCxnSpPr>
          <p:nvPr/>
        </p:nvCxnSpPr>
        <p:spPr bwMode="auto">
          <a:xfrm rot="5400000" flipH="1" flipV="1">
            <a:off x="3581400" y="3657600"/>
            <a:ext cx="838200" cy="76200"/>
          </a:xfrm>
          <a:prstGeom prst="straightConnector1">
            <a:avLst/>
          </a:prstGeom>
          <a:noFill/>
          <a:ln w="9525" algn="ctr">
            <a:solidFill>
              <a:schemeClr val="tx1"/>
            </a:solidFill>
            <a:round/>
            <a:headEnd type="arrow" w="med" len="med"/>
            <a:tailEnd/>
          </a:ln>
        </p:spPr>
      </p:cxnSp>
      <p:sp>
        <p:nvSpPr>
          <p:cNvPr id="13323" name="TextBox 11"/>
          <p:cNvSpPr txBox="1">
            <a:spLocks noChangeArrowheads="1"/>
          </p:cNvSpPr>
          <p:nvPr/>
        </p:nvSpPr>
        <p:spPr bwMode="auto">
          <a:xfrm>
            <a:off x="3530600" y="2590800"/>
            <a:ext cx="996950" cy="708025"/>
          </a:xfrm>
          <a:prstGeom prst="rect">
            <a:avLst/>
          </a:prstGeom>
          <a:noFill/>
          <a:ln w="9525">
            <a:noFill/>
            <a:miter lim="800000"/>
            <a:headEnd/>
            <a:tailEnd/>
          </a:ln>
        </p:spPr>
        <p:txBody>
          <a:bodyPr wrap="none">
            <a:spAutoFit/>
          </a:bodyPr>
          <a:lstStyle/>
          <a:p>
            <a:r>
              <a:rPr lang="en-US" sz="2000">
                <a:solidFill>
                  <a:srgbClr val="000000"/>
                </a:solidFill>
              </a:rPr>
              <a:t>Al from</a:t>
            </a:r>
          </a:p>
          <a:p>
            <a:r>
              <a:rPr lang="en-US" sz="2000">
                <a:solidFill>
                  <a:srgbClr val="000000"/>
                </a:solidFill>
              </a:rPr>
              <a:t>TIM5</a:t>
            </a:r>
          </a:p>
        </p:txBody>
      </p:sp>
      <p:cxnSp>
        <p:nvCxnSpPr>
          <p:cNvPr id="13324" name="Straight Arrow Connector 12"/>
          <p:cNvCxnSpPr>
            <a:cxnSpLocks noChangeShapeType="1"/>
          </p:cNvCxnSpPr>
          <p:nvPr/>
        </p:nvCxnSpPr>
        <p:spPr bwMode="auto">
          <a:xfrm rot="5400000">
            <a:off x="4572000" y="2514600"/>
            <a:ext cx="609600" cy="152400"/>
          </a:xfrm>
          <a:prstGeom prst="straightConnector1">
            <a:avLst/>
          </a:prstGeom>
          <a:noFill/>
          <a:ln w="9525" algn="ctr">
            <a:solidFill>
              <a:schemeClr val="tx1"/>
            </a:solidFill>
            <a:round/>
            <a:headEnd/>
            <a:tailEnd type="arrow" w="med" len="med"/>
          </a:ln>
        </p:spPr>
      </p:cxnSp>
      <p:sp>
        <p:nvSpPr>
          <p:cNvPr id="14" name="Rectangle 13"/>
          <p:cNvSpPr/>
          <p:nvPr/>
        </p:nvSpPr>
        <p:spPr bwMode="auto">
          <a:xfrm>
            <a:off x="5156886" y="1548714"/>
            <a:ext cx="1136822" cy="1359243"/>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50000"/>
              </a:spcBef>
              <a:spcAft>
                <a:spcPct val="50000"/>
              </a:spcAft>
              <a:buClr>
                <a:srgbClr val="004080"/>
              </a:buClr>
              <a:buSzPct val="65000"/>
              <a:buFont typeface="Wingdings" pitchFamily="8" charset="2"/>
              <a:buChar char="§"/>
              <a:tabLst/>
            </a:pPr>
            <a:endParaRPr kumimoji="0" lang="en-US" sz="2000" b="0" i="0" u="none" strike="noStrike" cap="none" normalizeH="0" baseline="0" smtClean="0">
              <a:ln>
                <a:noFill/>
              </a:ln>
              <a:solidFill>
                <a:schemeClr val="tx1"/>
              </a:solidFill>
              <a:effectLst/>
              <a:latin typeface="Arial" charset="0"/>
            </a:endParaRPr>
          </a:p>
        </p:txBody>
      </p:sp>
      <p:sp>
        <p:nvSpPr>
          <p:cNvPr id="13325" name="TextBox 13"/>
          <p:cNvSpPr txBox="1">
            <a:spLocks noChangeArrowheads="1"/>
          </p:cNvSpPr>
          <p:nvPr/>
        </p:nvSpPr>
        <p:spPr bwMode="auto">
          <a:xfrm>
            <a:off x="4699687" y="1929713"/>
            <a:ext cx="679450" cy="400050"/>
          </a:xfrm>
          <a:prstGeom prst="rect">
            <a:avLst/>
          </a:prstGeom>
          <a:noFill/>
          <a:ln w="9525">
            <a:noFill/>
            <a:miter lim="800000"/>
            <a:headEnd/>
            <a:tailEnd/>
          </a:ln>
        </p:spPr>
        <p:txBody>
          <a:bodyPr wrap="none">
            <a:spAutoFit/>
          </a:bodyPr>
          <a:lstStyle/>
          <a:p>
            <a:r>
              <a:rPr lang="en-US" sz="2000" dirty="0">
                <a:solidFill>
                  <a:srgbClr val="000000"/>
                </a:solidFill>
              </a:rPr>
              <a:t>TAD</a:t>
            </a:r>
          </a:p>
        </p:txBody>
      </p:sp>
      <p:sp>
        <p:nvSpPr>
          <p:cNvPr id="16" name="TextBox 15"/>
          <p:cNvSpPr txBox="1">
            <a:spLocks noChangeArrowheads="1"/>
          </p:cNvSpPr>
          <p:nvPr/>
        </p:nvSpPr>
        <p:spPr bwMode="auto">
          <a:xfrm>
            <a:off x="6383813" y="6451264"/>
            <a:ext cx="1369948" cy="307631"/>
          </a:xfrm>
          <a:prstGeom prst="rect">
            <a:avLst/>
          </a:prstGeom>
          <a:noFill/>
          <a:ln w="9525">
            <a:noFill/>
            <a:miter lim="800000"/>
            <a:headEnd/>
            <a:tailEnd/>
          </a:ln>
        </p:spPr>
        <p:txBody>
          <a:bodyPr wrap="none" lIns="91292" tIns="45648" rIns="91292" bIns="45648">
            <a:spAutoFit/>
          </a:bodyPr>
          <a:lstStyle/>
          <a:p>
            <a:r>
              <a:rPr lang="en-US" b="1" dirty="0" smtClean="0">
                <a:solidFill>
                  <a:srgbClr val="FF0000"/>
                </a:solidFill>
              </a:rPr>
              <a:t>Y. Kim (LANL)</a:t>
            </a:r>
            <a:endParaRPr lang="en-US" b="1" dirty="0">
              <a:solidFill>
                <a:srgbClr val="FF0000"/>
              </a:solidFill>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Slide Number Placeholder 6"/>
          <p:cNvSpPr>
            <a:spLocks noGrp="1"/>
          </p:cNvSpPr>
          <p:nvPr>
            <p:ph type="sldNum" sz="quarter" idx="12"/>
          </p:nvPr>
        </p:nvSpPr>
        <p:spPr>
          <a:noFill/>
        </p:spPr>
        <p:txBody>
          <a:bodyPr/>
          <a:lstStyle/>
          <a:p>
            <a:fld id="{4D919DD6-4169-4C6A-BBA8-1717187B0BE5}" type="slidenum">
              <a:rPr lang="en-US" smtClean="0"/>
              <a:pPr/>
              <a:t>53</a:t>
            </a:fld>
            <a:endParaRPr lang="en-US" smtClean="0"/>
          </a:p>
        </p:txBody>
      </p:sp>
      <p:sp>
        <p:nvSpPr>
          <p:cNvPr id="3077" name="Rectangle 3"/>
          <p:cNvSpPr>
            <a:spLocks noGrp="1" noChangeArrowheads="1"/>
          </p:cNvSpPr>
          <p:nvPr>
            <p:ph type="title"/>
          </p:nvPr>
        </p:nvSpPr>
        <p:spPr>
          <a:xfrm>
            <a:off x="457200" y="274638"/>
            <a:ext cx="8007350" cy="1143000"/>
          </a:xfrm>
        </p:spPr>
        <p:txBody>
          <a:bodyPr/>
          <a:lstStyle/>
          <a:p>
            <a:pPr eaLnBrk="1" hangingPunct="1"/>
            <a:r>
              <a:rPr lang="en-US" sz="2000" dirty="0" smtClean="0"/>
              <a:t>Inferred carbon areal density for eleven OMEGA shots is about 25 mg/cm</a:t>
            </a:r>
            <a:r>
              <a:rPr lang="en-US" sz="2000" baseline="30000" dirty="0" smtClean="0"/>
              <a:t>2</a:t>
            </a:r>
            <a:r>
              <a:rPr lang="en-US" sz="2000" dirty="0" smtClean="0"/>
              <a:t>, for DT neutron yields greater than ~5 x 10</a:t>
            </a:r>
            <a:r>
              <a:rPr lang="en-US" sz="2000" baseline="30000" dirty="0" smtClean="0"/>
              <a:t>12</a:t>
            </a:r>
          </a:p>
        </p:txBody>
      </p:sp>
      <p:graphicFrame>
        <p:nvGraphicFramePr>
          <p:cNvPr id="3074" name="Object 2"/>
          <p:cNvGraphicFramePr>
            <a:graphicFrameLocks noChangeAspect="1"/>
          </p:cNvGraphicFramePr>
          <p:nvPr>
            <p:ph sz="half" idx="1"/>
          </p:nvPr>
        </p:nvGraphicFramePr>
        <p:xfrm>
          <a:off x="857257" y="1471613"/>
          <a:ext cx="7129463" cy="4672012"/>
        </p:xfrm>
        <a:graphic>
          <a:graphicData uri="http://schemas.openxmlformats.org/presentationml/2006/ole">
            <p:oleObj spid="_x0000_s306178" name="Chart" r:id="rId3" imgW="5914949" imgH="3876751" progId="Excel.Sheet.8">
              <p:embed/>
            </p:oleObj>
          </a:graphicData>
        </a:graphic>
      </p:graphicFrame>
      <p:grpSp>
        <p:nvGrpSpPr>
          <p:cNvPr id="2" name="Group 4"/>
          <p:cNvGrpSpPr>
            <a:grpSpLocks/>
          </p:cNvGrpSpPr>
          <p:nvPr/>
        </p:nvGrpSpPr>
        <p:grpSpPr bwMode="auto">
          <a:xfrm>
            <a:off x="6232525" y="2776538"/>
            <a:ext cx="1295400" cy="1219200"/>
            <a:chOff x="4560" y="2496"/>
            <a:chExt cx="816" cy="654"/>
          </a:xfrm>
        </p:grpSpPr>
        <p:grpSp>
          <p:nvGrpSpPr>
            <p:cNvPr id="3" name="Group 5"/>
            <p:cNvGrpSpPr>
              <a:grpSpLocks/>
            </p:cNvGrpSpPr>
            <p:nvPr/>
          </p:nvGrpSpPr>
          <p:grpSpPr bwMode="auto">
            <a:xfrm>
              <a:off x="4560" y="2607"/>
              <a:ext cx="816" cy="543"/>
              <a:chOff x="1411" y="348"/>
              <a:chExt cx="86" cy="83"/>
            </a:xfrm>
          </p:grpSpPr>
          <p:sp>
            <p:nvSpPr>
              <p:cNvPr id="3093" name="Text Box 6"/>
              <p:cNvSpPr txBox="1">
                <a:spLocks noChangeArrowheads="1"/>
              </p:cNvSpPr>
              <p:nvPr/>
            </p:nvSpPr>
            <p:spPr bwMode="auto">
              <a:xfrm>
                <a:off x="1419" y="404"/>
                <a:ext cx="78" cy="27"/>
              </a:xfrm>
              <a:prstGeom prst="rect">
                <a:avLst/>
              </a:prstGeom>
              <a:noFill/>
              <a:ln w="9525">
                <a:noFill/>
                <a:miter lim="800000"/>
                <a:headEnd/>
                <a:tailEnd/>
              </a:ln>
            </p:spPr>
            <p:txBody>
              <a:bodyPr/>
              <a:lstStyle/>
              <a:p>
                <a:r>
                  <a:rPr lang="en-US" sz="1300" b="1" dirty="0">
                    <a:solidFill>
                      <a:srgbClr val="000000"/>
                    </a:solidFill>
                  </a:rPr>
                  <a:t>0 mg/cm2</a:t>
                </a:r>
              </a:p>
            </p:txBody>
          </p:sp>
          <p:sp>
            <p:nvSpPr>
              <p:cNvPr id="3094" name="Text Box 7"/>
              <p:cNvSpPr txBox="1">
                <a:spLocks noChangeArrowheads="1"/>
              </p:cNvSpPr>
              <p:nvPr/>
            </p:nvSpPr>
            <p:spPr bwMode="auto">
              <a:xfrm>
                <a:off x="1411" y="348"/>
                <a:ext cx="78" cy="27"/>
              </a:xfrm>
              <a:prstGeom prst="rect">
                <a:avLst/>
              </a:prstGeom>
              <a:noFill/>
              <a:ln w="9525">
                <a:noFill/>
                <a:miter lim="800000"/>
                <a:headEnd/>
                <a:tailEnd/>
              </a:ln>
            </p:spPr>
            <p:txBody>
              <a:bodyPr/>
              <a:lstStyle/>
              <a:p>
                <a:r>
                  <a:rPr lang="en-US" sz="1300" b="1" dirty="0">
                    <a:solidFill>
                      <a:srgbClr val="000000"/>
                    </a:solidFill>
                  </a:rPr>
                  <a:t>30 mg/cm2</a:t>
                </a:r>
              </a:p>
            </p:txBody>
          </p:sp>
        </p:grpSp>
        <p:grpSp>
          <p:nvGrpSpPr>
            <p:cNvPr id="4" name="Group 8"/>
            <p:cNvGrpSpPr>
              <a:grpSpLocks/>
            </p:cNvGrpSpPr>
            <p:nvPr/>
          </p:nvGrpSpPr>
          <p:grpSpPr bwMode="auto">
            <a:xfrm>
              <a:off x="4560" y="2496"/>
              <a:ext cx="740" cy="543"/>
              <a:chOff x="1411" y="329"/>
              <a:chExt cx="78" cy="83"/>
            </a:xfrm>
          </p:grpSpPr>
          <p:sp>
            <p:nvSpPr>
              <p:cNvPr id="3090" name="Text Box 9"/>
              <p:cNvSpPr txBox="1">
                <a:spLocks noChangeArrowheads="1"/>
              </p:cNvSpPr>
              <p:nvPr/>
            </p:nvSpPr>
            <p:spPr bwMode="auto">
              <a:xfrm>
                <a:off x="1411" y="366"/>
                <a:ext cx="78" cy="27"/>
              </a:xfrm>
              <a:prstGeom prst="rect">
                <a:avLst/>
              </a:prstGeom>
              <a:noFill/>
              <a:ln w="9525">
                <a:noFill/>
                <a:miter lim="800000"/>
                <a:headEnd/>
                <a:tailEnd/>
              </a:ln>
            </p:spPr>
            <p:txBody>
              <a:bodyPr/>
              <a:lstStyle/>
              <a:p>
                <a:r>
                  <a:rPr lang="en-US" sz="1300" b="1" dirty="0">
                    <a:solidFill>
                      <a:srgbClr val="000000"/>
                    </a:solidFill>
                  </a:rPr>
                  <a:t>20 mg/cm2</a:t>
                </a:r>
              </a:p>
            </p:txBody>
          </p:sp>
          <p:sp>
            <p:nvSpPr>
              <p:cNvPr id="3091" name="Text Box 10"/>
              <p:cNvSpPr txBox="1">
                <a:spLocks noChangeArrowheads="1"/>
              </p:cNvSpPr>
              <p:nvPr/>
            </p:nvSpPr>
            <p:spPr bwMode="auto">
              <a:xfrm>
                <a:off x="1411" y="329"/>
                <a:ext cx="78" cy="27"/>
              </a:xfrm>
              <a:prstGeom prst="rect">
                <a:avLst/>
              </a:prstGeom>
              <a:noFill/>
              <a:ln w="9525">
                <a:noFill/>
                <a:miter lim="800000"/>
                <a:headEnd/>
                <a:tailEnd/>
              </a:ln>
            </p:spPr>
            <p:txBody>
              <a:bodyPr/>
              <a:lstStyle/>
              <a:p>
                <a:r>
                  <a:rPr lang="en-US" sz="1300" b="1" dirty="0">
                    <a:solidFill>
                      <a:srgbClr val="000000"/>
                    </a:solidFill>
                  </a:rPr>
                  <a:t>40 mg/cm2</a:t>
                </a:r>
              </a:p>
            </p:txBody>
          </p:sp>
          <p:sp>
            <p:nvSpPr>
              <p:cNvPr id="3092" name="Text Box 11"/>
              <p:cNvSpPr txBox="1">
                <a:spLocks noChangeArrowheads="1"/>
              </p:cNvSpPr>
              <p:nvPr/>
            </p:nvSpPr>
            <p:spPr bwMode="auto">
              <a:xfrm>
                <a:off x="1411" y="385"/>
                <a:ext cx="78" cy="27"/>
              </a:xfrm>
              <a:prstGeom prst="rect">
                <a:avLst/>
              </a:prstGeom>
              <a:noFill/>
              <a:ln w="9525">
                <a:noFill/>
                <a:miter lim="800000"/>
                <a:headEnd/>
                <a:tailEnd/>
              </a:ln>
            </p:spPr>
            <p:txBody>
              <a:bodyPr/>
              <a:lstStyle/>
              <a:p>
                <a:r>
                  <a:rPr lang="en-US" sz="1300" b="1" dirty="0">
                    <a:solidFill>
                      <a:srgbClr val="000000"/>
                    </a:solidFill>
                  </a:rPr>
                  <a:t>10 mg/cm2</a:t>
                </a:r>
              </a:p>
            </p:txBody>
          </p:sp>
        </p:grpSp>
      </p:grpSp>
      <p:sp>
        <p:nvSpPr>
          <p:cNvPr id="3079" name="Text Box 42"/>
          <p:cNvSpPr txBox="1">
            <a:spLocks noChangeArrowheads="1"/>
          </p:cNvSpPr>
          <p:nvPr/>
        </p:nvSpPr>
        <p:spPr bwMode="auto">
          <a:xfrm>
            <a:off x="0" y="7"/>
            <a:ext cx="2209800" cy="371475"/>
          </a:xfrm>
          <a:prstGeom prst="rect">
            <a:avLst/>
          </a:prstGeom>
          <a:solidFill>
            <a:schemeClr val="tx1"/>
          </a:solidFill>
          <a:ln w="9525">
            <a:noFill/>
            <a:miter lim="800000"/>
            <a:headEnd/>
            <a:tailEnd/>
          </a:ln>
        </p:spPr>
        <p:txBody>
          <a:bodyPr lIns="91292" tIns="45648" rIns="91292" bIns="45648">
            <a:spAutoFit/>
          </a:bodyPr>
          <a:lstStyle/>
          <a:p>
            <a:pPr>
              <a:spcBef>
                <a:spcPct val="50000"/>
              </a:spcBef>
            </a:pPr>
            <a:r>
              <a:rPr lang="en-US" sz="1800" b="1" dirty="0">
                <a:solidFill>
                  <a:srgbClr val="FFFF00"/>
                </a:solidFill>
                <a:ea typeface="ＭＳ Ｐゴシック" pitchFamily="-106" charset="-128"/>
              </a:rPr>
              <a:t>Areal density</a:t>
            </a:r>
          </a:p>
        </p:txBody>
      </p:sp>
      <p:sp>
        <p:nvSpPr>
          <p:cNvPr id="3080" name="Text Box 13"/>
          <p:cNvSpPr txBox="1">
            <a:spLocks noChangeArrowheads="1"/>
          </p:cNvSpPr>
          <p:nvPr/>
        </p:nvSpPr>
        <p:spPr bwMode="auto">
          <a:xfrm>
            <a:off x="2286000" y="3867155"/>
            <a:ext cx="5105400" cy="1415627"/>
          </a:xfrm>
          <a:prstGeom prst="rect">
            <a:avLst/>
          </a:prstGeom>
          <a:gradFill rotWithShape="1">
            <a:gsLst>
              <a:gs pos="0">
                <a:srgbClr val="33CC33">
                  <a:alpha val="39998"/>
                </a:srgbClr>
              </a:gs>
              <a:gs pos="100000">
                <a:srgbClr val="33CC33">
                  <a:alpha val="39998"/>
                </a:srgbClr>
              </a:gs>
            </a:gsLst>
            <a:lin ang="5400000" scaled="1"/>
          </a:gradFill>
          <a:ln w="9525">
            <a:noFill/>
            <a:miter lim="800000"/>
            <a:headEnd/>
            <a:tailEnd/>
          </a:ln>
        </p:spPr>
        <p:txBody>
          <a:bodyPr lIns="91292" tIns="45648" rIns="91292" bIns="45648">
            <a:spAutoFit/>
          </a:bodyPr>
          <a:lstStyle/>
          <a:p>
            <a:pPr algn="ctr">
              <a:spcBef>
                <a:spcPct val="50000"/>
              </a:spcBef>
            </a:pPr>
            <a:endParaRPr lang="en-US" sz="1300" b="1" dirty="0">
              <a:solidFill>
                <a:srgbClr val="000000"/>
              </a:solidFill>
            </a:endParaRPr>
          </a:p>
          <a:p>
            <a:pPr algn="ctr">
              <a:spcBef>
                <a:spcPct val="50000"/>
              </a:spcBef>
            </a:pPr>
            <a:r>
              <a:rPr lang="en-US" sz="1300" b="1" dirty="0">
                <a:solidFill>
                  <a:srgbClr val="000000"/>
                </a:solidFill>
              </a:rPr>
              <a:t>This region is excluded on basis of detector calibrations and DT gamma contribution to low-threshold signal</a:t>
            </a:r>
          </a:p>
          <a:p>
            <a:pPr algn="ctr">
              <a:spcBef>
                <a:spcPct val="50000"/>
              </a:spcBef>
            </a:pPr>
            <a:endParaRPr lang="en-US" sz="1300" b="1" dirty="0">
              <a:solidFill>
                <a:srgbClr val="000000"/>
              </a:solidFill>
            </a:endParaRPr>
          </a:p>
          <a:p>
            <a:pPr algn="ctr">
              <a:spcBef>
                <a:spcPct val="50000"/>
              </a:spcBef>
            </a:pPr>
            <a:endParaRPr lang="en-US" sz="1300" b="1" dirty="0">
              <a:solidFill>
                <a:srgbClr val="000000"/>
              </a:solidFill>
            </a:endParaRPr>
          </a:p>
        </p:txBody>
      </p:sp>
      <p:sp>
        <p:nvSpPr>
          <p:cNvPr id="3081" name="Line 14"/>
          <p:cNvSpPr>
            <a:spLocks noChangeShapeType="1"/>
          </p:cNvSpPr>
          <p:nvPr/>
        </p:nvSpPr>
        <p:spPr bwMode="auto">
          <a:xfrm flipV="1">
            <a:off x="4876800" y="3852863"/>
            <a:ext cx="0" cy="381000"/>
          </a:xfrm>
          <a:prstGeom prst="line">
            <a:avLst/>
          </a:prstGeom>
          <a:noFill/>
          <a:ln w="9525">
            <a:solidFill>
              <a:schemeClr val="tx1"/>
            </a:solidFill>
            <a:round/>
            <a:headEnd/>
            <a:tailEnd type="triangle" w="med" len="med"/>
          </a:ln>
        </p:spPr>
        <p:txBody>
          <a:bodyPr lIns="91292" tIns="45648" rIns="91292" bIns="45648"/>
          <a:lstStyle/>
          <a:p>
            <a:endParaRPr lang="en-US"/>
          </a:p>
        </p:txBody>
      </p:sp>
      <p:sp>
        <p:nvSpPr>
          <p:cNvPr id="3082" name="Line 15"/>
          <p:cNvSpPr>
            <a:spLocks noChangeShapeType="1"/>
          </p:cNvSpPr>
          <p:nvPr/>
        </p:nvSpPr>
        <p:spPr bwMode="auto">
          <a:xfrm>
            <a:off x="4876800" y="4586288"/>
            <a:ext cx="0" cy="609600"/>
          </a:xfrm>
          <a:prstGeom prst="line">
            <a:avLst/>
          </a:prstGeom>
          <a:noFill/>
          <a:ln w="9525">
            <a:solidFill>
              <a:schemeClr val="tx1"/>
            </a:solidFill>
            <a:round/>
            <a:headEnd/>
            <a:tailEnd type="triangle" w="med" len="med"/>
          </a:ln>
        </p:spPr>
        <p:txBody>
          <a:bodyPr lIns="91292" tIns="45648" rIns="91292" bIns="45648"/>
          <a:lstStyle/>
          <a:p>
            <a:endParaRPr lang="en-US"/>
          </a:p>
        </p:txBody>
      </p:sp>
      <p:sp>
        <p:nvSpPr>
          <p:cNvPr id="3083" name="Oval 16"/>
          <p:cNvSpPr>
            <a:spLocks noChangeArrowheads="1"/>
          </p:cNvSpPr>
          <p:nvPr/>
        </p:nvSpPr>
        <p:spPr bwMode="auto">
          <a:xfrm>
            <a:off x="1981200" y="3733800"/>
            <a:ext cx="685800" cy="762000"/>
          </a:xfrm>
          <a:prstGeom prst="ellipse">
            <a:avLst/>
          </a:prstGeom>
          <a:noFill/>
          <a:ln w="19050">
            <a:solidFill>
              <a:schemeClr val="tx1"/>
            </a:solidFill>
            <a:round/>
            <a:headEnd/>
            <a:tailEnd/>
          </a:ln>
        </p:spPr>
        <p:txBody>
          <a:bodyPr wrap="none" lIns="91292" tIns="45648" rIns="91292" bIns="45648" anchor="ctr"/>
          <a:lstStyle/>
          <a:p>
            <a:endParaRPr lang="en-US" sz="1800" dirty="0">
              <a:solidFill>
                <a:srgbClr val="000000"/>
              </a:solidFill>
            </a:endParaRPr>
          </a:p>
        </p:txBody>
      </p:sp>
      <p:sp>
        <p:nvSpPr>
          <p:cNvPr id="3084" name="Line 17"/>
          <p:cNvSpPr>
            <a:spLocks noChangeShapeType="1"/>
          </p:cNvSpPr>
          <p:nvPr/>
        </p:nvSpPr>
        <p:spPr bwMode="auto">
          <a:xfrm flipH="1" flipV="1">
            <a:off x="2438400" y="4419600"/>
            <a:ext cx="381000" cy="1676400"/>
          </a:xfrm>
          <a:prstGeom prst="line">
            <a:avLst/>
          </a:prstGeom>
          <a:noFill/>
          <a:ln w="9525">
            <a:solidFill>
              <a:schemeClr val="tx1"/>
            </a:solidFill>
            <a:round/>
            <a:headEnd/>
            <a:tailEnd type="triangle" w="med" len="med"/>
          </a:ln>
        </p:spPr>
        <p:txBody>
          <a:bodyPr lIns="91292" tIns="45648" rIns="91292" bIns="45648"/>
          <a:lstStyle/>
          <a:p>
            <a:endParaRPr lang="en-US"/>
          </a:p>
        </p:txBody>
      </p:sp>
      <p:sp>
        <p:nvSpPr>
          <p:cNvPr id="3085" name="Text Box 18"/>
          <p:cNvSpPr txBox="1">
            <a:spLocks noChangeArrowheads="1"/>
          </p:cNvSpPr>
          <p:nvPr/>
        </p:nvSpPr>
        <p:spPr bwMode="auto">
          <a:xfrm>
            <a:off x="1828800" y="6019800"/>
            <a:ext cx="7010400" cy="304800"/>
          </a:xfrm>
          <a:prstGeom prst="rect">
            <a:avLst/>
          </a:prstGeom>
          <a:noFill/>
          <a:ln w="9525">
            <a:noFill/>
            <a:miter lim="800000"/>
            <a:headEnd/>
            <a:tailEnd/>
          </a:ln>
        </p:spPr>
        <p:txBody>
          <a:bodyPr lIns="91292" tIns="45648" rIns="91292" bIns="45648">
            <a:spAutoFit/>
          </a:bodyPr>
          <a:lstStyle/>
          <a:p>
            <a:pPr>
              <a:spcBef>
                <a:spcPct val="50000"/>
              </a:spcBef>
            </a:pPr>
            <a:r>
              <a:rPr lang="en-US" b="1">
                <a:solidFill>
                  <a:srgbClr val="000000"/>
                </a:solidFill>
              </a:rPr>
              <a:t>Data in “excluded” region indicates large signal uncertainty for low yields</a:t>
            </a:r>
          </a:p>
        </p:txBody>
      </p:sp>
      <p:graphicFrame>
        <p:nvGraphicFramePr>
          <p:cNvPr id="3075" name="Object 21"/>
          <p:cNvGraphicFramePr>
            <a:graphicFrameLocks noChangeAspect="1"/>
          </p:cNvGraphicFramePr>
          <p:nvPr>
            <p:ph sz="half" idx="2"/>
          </p:nvPr>
        </p:nvGraphicFramePr>
        <p:xfrm>
          <a:off x="3265488" y="2286000"/>
          <a:ext cx="3492500" cy="641350"/>
        </p:xfrm>
        <a:graphic>
          <a:graphicData uri="http://schemas.openxmlformats.org/presentationml/2006/ole">
            <p:oleObj spid="_x0000_s306179" name="Equation" r:id="rId4" imgW="2489040" imgH="457200" progId="Equation.3">
              <p:embed/>
            </p:oleObj>
          </a:graphicData>
        </a:graphic>
      </p:graphicFrame>
      <p:sp>
        <p:nvSpPr>
          <p:cNvPr id="3086" name="Rectangle 23"/>
          <p:cNvSpPr>
            <a:spLocks noChangeArrowheads="1"/>
          </p:cNvSpPr>
          <p:nvPr/>
        </p:nvSpPr>
        <p:spPr bwMode="auto">
          <a:xfrm>
            <a:off x="457200" y="1905000"/>
            <a:ext cx="7848600" cy="762000"/>
          </a:xfrm>
          <a:prstGeom prst="rect">
            <a:avLst/>
          </a:prstGeom>
          <a:noFill/>
          <a:ln w="9525">
            <a:noFill/>
            <a:miter lim="800000"/>
            <a:headEnd/>
            <a:tailEnd/>
          </a:ln>
        </p:spPr>
        <p:txBody>
          <a:bodyPr lIns="91292" tIns="45648" rIns="91292" bIns="45648"/>
          <a:lstStyle/>
          <a:p>
            <a:pPr marL="341075" indent="-341075">
              <a:spcBef>
                <a:spcPct val="20000"/>
              </a:spcBef>
              <a:buFontTx/>
              <a:buChar char="•"/>
            </a:pPr>
            <a:r>
              <a:rPr lang="en-US" b="1" dirty="0">
                <a:solidFill>
                  <a:srgbClr val="000000"/>
                </a:solidFill>
              </a:rPr>
              <a:t>Data is shown for eleven CH capsule implosions at Omega in May and September 2010</a:t>
            </a:r>
          </a:p>
        </p:txBody>
      </p:sp>
      <p:sp>
        <p:nvSpPr>
          <p:cNvPr id="3087" name="TextBox 22"/>
          <p:cNvSpPr txBox="1">
            <a:spLocks noChangeArrowheads="1"/>
          </p:cNvSpPr>
          <p:nvPr/>
        </p:nvSpPr>
        <p:spPr bwMode="auto">
          <a:xfrm>
            <a:off x="2190754" y="38107"/>
            <a:ext cx="1141413" cy="307975"/>
          </a:xfrm>
          <a:prstGeom prst="rect">
            <a:avLst/>
          </a:prstGeom>
          <a:noFill/>
          <a:ln w="9525">
            <a:noFill/>
            <a:miter lim="800000"/>
            <a:headEnd/>
            <a:tailEnd/>
          </a:ln>
        </p:spPr>
        <p:txBody>
          <a:bodyPr wrap="none" lIns="91292" tIns="45648" rIns="91292" bIns="45648">
            <a:spAutoFit/>
          </a:bodyPr>
          <a:lstStyle/>
          <a:p>
            <a:r>
              <a:rPr lang="en-US" b="1" dirty="0">
                <a:solidFill>
                  <a:srgbClr val="FF0000"/>
                </a:solidFill>
              </a:rPr>
              <a:t>N. Hoffman</a:t>
            </a:r>
          </a:p>
        </p:txBody>
      </p:sp>
      <p:sp>
        <p:nvSpPr>
          <p:cNvPr id="23" name="TextBox 22"/>
          <p:cNvSpPr txBox="1"/>
          <p:nvPr/>
        </p:nvSpPr>
        <p:spPr>
          <a:xfrm>
            <a:off x="6038334" y="6437870"/>
            <a:ext cx="1786066" cy="307777"/>
          </a:xfrm>
          <a:prstGeom prst="rect">
            <a:avLst/>
          </a:prstGeom>
          <a:noFill/>
        </p:spPr>
        <p:txBody>
          <a:bodyPr wrap="none" rtlCol="0">
            <a:spAutoFit/>
          </a:bodyPr>
          <a:lstStyle/>
          <a:p>
            <a:r>
              <a:rPr lang="en-US" b="1" dirty="0" smtClean="0">
                <a:solidFill>
                  <a:srgbClr val="FF0000"/>
                </a:solidFill>
              </a:rPr>
              <a:t>N. Hoffman (LANL)</a:t>
            </a:r>
            <a:endParaRPr lang="en-US" b="1" dirty="0">
              <a:solidFill>
                <a:srgbClr val="FF0000"/>
              </a:solidFill>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69"/>
          <p:cNvSpPr>
            <a:spLocks noChangeArrowheads="1"/>
          </p:cNvSpPr>
          <p:nvPr/>
        </p:nvSpPr>
        <p:spPr bwMode="auto">
          <a:xfrm>
            <a:off x="-76200" y="-76198"/>
            <a:ext cx="9296400" cy="7038975"/>
          </a:xfrm>
          <a:prstGeom prst="rect">
            <a:avLst/>
          </a:prstGeom>
          <a:solidFill>
            <a:schemeClr val="bg1"/>
          </a:solidFill>
          <a:ln w="9525">
            <a:solidFill>
              <a:schemeClr val="tx1"/>
            </a:solidFill>
            <a:miter lim="800000"/>
            <a:headEnd/>
            <a:tailEnd/>
          </a:ln>
        </p:spPr>
        <p:txBody>
          <a:bodyPr wrap="none" lIns="91292" tIns="45648" rIns="91292" bIns="45648" anchor="ctr"/>
          <a:lstStyle/>
          <a:p>
            <a:pPr defTabSz="455294"/>
            <a:endParaRPr lang="en-US" sz="1800" dirty="0">
              <a:solidFill>
                <a:srgbClr val="000000"/>
              </a:solidFill>
              <a:ea typeface="ＭＳ Ｐゴシック" pitchFamily="-106" charset="-128"/>
            </a:endParaRPr>
          </a:p>
        </p:txBody>
      </p:sp>
      <p:sp>
        <p:nvSpPr>
          <p:cNvPr id="43011" name="Freeform 9"/>
          <p:cNvSpPr>
            <a:spLocks/>
          </p:cNvSpPr>
          <p:nvPr/>
        </p:nvSpPr>
        <p:spPr bwMode="auto">
          <a:xfrm>
            <a:off x="1295404" y="1462089"/>
            <a:ext cx="3516313" cy="747712"/>
          </a:xfrm>
          <a:custGeom>
            <a:avLst/>
            <a:gdLst>
              <a:gd name="T0" fmla="*/ 0 w 912"/>
              <a:gd name="T1" fmla="*/ 2147483647 h 224"/>
              <a:gd name="T2" fmla="*/ 2147483647 w 912"/>
              <a:gd name="T3" fmla="*/ 2147483647 h 224"/>
              <a:gd name="T4" fmla="*/ 2147483647 w 912"/>
              <a:gd name="T5" fmla="*/ 2147483647 h 224"/>
              <a:gd name="T6" fmla="*/ 2147483647 w 912"/>
              <a:gd name="T7" fmla="*/ 2147483647 h 224"/>
              <a:gd name="T8" fmla="*/ 0 60000 65536"/>
              <a:gd name="T9" fmla="*/ 0 60000 65536"/>
              <a:gd name="T10" fmla="*/ 0 60000 65536"/>
              <a:gd name="T11" fmla="*/ 0 60000 65536"/>
              <a:gd name="T12" fmla="*/ 0 w 912"/>
              <a:gd name="T13" fmla="*/ 0 h 224"/>
              <a:gd name="T14" fmla="*/ 912 w 912"/>
              <a:gd name="T15" fmla="*/ 224 h 224"/>
            </a:gdLst>
            <a:ahLst/>
            <a:cxnLst>
              <a:cxn ang="T8">
                <a:pos x="T0" y="T1"/>
              </a:cxn>
              <a:cxn ang="T9">
                <a:pos x="T2" y="T3"/>
              </a:cxn>
              <a:cxn ang="T10">
                <a:pos x="T4" y="T5"/>
              </a:cxn>
              <a:cxn ang="T11">
                <a:pos x="T6" y="T7"/>
              </a:cxn>
            </a:cxnLst>
            <a:rect l="T12" t="T13" r="T14" b="T15"/>
            <a:pathLst>
              <a:path w="912" h="224">
                <a:moveTo>
                  <a:pt x="0" y="224"/>
                </a:moveTo>
                <a:cubicBezTo>
                  <a:pt x="88" y="144"/>
                  <a:pt x="176" y="64"/>
                  <a:pt x="288" y="32"/>
                </a:cubicBezTo>
                <a:cubicBezTo>
                  <a:pt x="400" y="0"/>
                  <a:pt x="568" y="0"/>
                  <a:pt x="672" y="32"/>
                </a:cubicBezTo>
                <a:cubicBezTo>
                  <a:pt x="776" y="64"/>
                  <a:pt x="872" y="192"/>
                  <a:pt x="912" y="224"/>
                </a:cubicBezTo>
              </a:path>
            </a:pathLst>
          </a:custGeom>
          <a:noFill/>
          <a:ln w="76200" cap="flat" cmpd="sng">
            <a:solidFill>
              <a:schemeClr val="hlink"/>
            </a:solidFill>
            <a:prstDash val="sysDot"/>
            <a:round/>
            <a:headEnd type="none" w="med" len="med"/>
            <a:tailEnd type="triangle" w="med" len="med"/>
          </a:ln>
        </p:spPr>
        <p:txBody>
          <a:bodyPr lIns="91292" tIns="45648" rIns="91292" bIns="45648"/>
          <a:lstStyle/>
          <a:p>
            <a:endParaRPr lang="en-US"/>
          </a:p>
        </p:txBody>
      </p:sp>
      <p:sp>
        <p:nvSpPr>
          <p:cNvPr id="43012" name="Freeform 4"/>
          <p:cNvSpPr>
            <a:spLocks/>
          </p:cNvSpPr>
          <p:nvPr/>
        </p:nvSpPr>
        <p:spPr bwMode="auto">
          <a:xfrm>
            <a:off x="1752600" y="4238625"/>
            <a:ext cx="4648200" cy="152400"/>
          </a:xfrm>
          <a:custGeom>
            <a:avLst/>
            <a:gdLst>
              <a:gd name="T0" fmla="*/ 0 w 912"/>
              <a:gd name="T1" fmla="*/ 2147483647 h 224"/>
              <a:gd name="T2" fmla="*/ 2147483647 w 912"/>
              <a:gd name="T3" fmla="*/ 2147483647 h 224"/>
              <a:gd name="T4" fmla="*/ 2147483647 w 912"/>
              <a:gd name="T5" fmla="*/ 2147483647 h 224"/>
              <a:gd name="T6" fmla="*/ 2147483647 w 912"/>
              <a:gd name="T7" fmla="*/ 2147483647 h 224"/>
              <a:gd name="T8" fmla="*/ 0 60000 65536"/>
              <a:gd name="T9" fmla="*/ 0 60000 65536"/>
              <a:gd name="T10" fmla="*/ 0 60000 65536"/>
              <a:gd name="T11" fmla="*/ 0 60000 65536"/>
              <a:gd name="T12" fmla="*/ 0 w 912"/>
              <a:gd name="T13" fmla="*/ 0 h 224"/>
              <a:gd name="T14" fmla="*/ 912 w 912"/>
              <a:gd name="T15" fmla="*/ 224 h 224"/>
            </a:gdLst>
            <a:ahLst/>
            <a:cxnLst>
              <a:cxn ang="T8">
                <a:pos x="T0" y="T1"/>
              </a:cxn>
              <a:cxn ang="T9">
                <a:pos x="T2" y="T3"/>
              </a:cxn>
              <a:cxn ang="T10">
                <a:pos x="T4" y="T5"/>
              </a:cxn>
              <a:cxn ang="T11">
                <a:pos x="T6" y="T7"/>
              </a:cxn>
            </a:cxnLst>
            <a:rect l="T12" t="T13" r="T14" b="T15"/>
            <a:pathLst>
              <a:path w="912" h="224">
                <a:moveTo>
                  <a:pt x="0" y="224"/>
                </a:moveTo>
                <a:cubicBezTo>
                  <a:pt x="88" y="144"/>
                  <a:pt x="176" y="64"/>
                  <a:pt x="288" y="32"/>
                </a:cubicBezTo>
                <a:cubicBezTo>
                  <a:pt x="400" y="0"/>
                  <a:pt x="568" y="0"/>
                  <a:pt x="672" y="32"/>
                </a:cubicBezTo>
                <a:cubicBezTo>
                  <a:pt x="776" y="64"/>
                  <a:pt x="872" y="192"/>
                  <a:pt x="912" y="224"/>
                </a:cubicBezTo>
              </a:path>
            </a:pathLst>
          </a:custGeom>
          <a:noFill/>
          <a:ln w="76200" cap="flat" cmpd="sng">
            <a:solidFill>
              <a:schemeClr val="hlink"/>
            </a:solidFill>
            <a:prstDash val="sysDot"/>
            <a:round/>
            <a:headEnd type="none" w="med" len="med"/>
            <a:tailEnd type="triangle" w="med" len="med"/>
          </a:ln>
        </p:spPr>
        <p:txBody>
          <a:bodyPr lIns="91292" tIns="45648" rIns="91292" bIns="45648"/>
          <a:lstStyle/>
          <a:p>
            <a:endParaRPr lang="en-US"/>
          </a:p>
        </p:txBody>
      </p:sp>
      <p:grpSp>
        <p:nvGrpSpPr>
          <p:cNvPr id="2" name="Group 72"/>
          <p:cNvGrpSpPr>
            <a:grpSpLocks/>
          </p:cNvGrpSpPr>
          <p:nvPr/>
        </p:nvGrpSpPr>
        <p:grpSpPr bwMode="auto">
          <a:xfrm>
            <a:off x="2479677" y="2820990"/>
            <a:ext cx="2778125" cy="1682750"/>
            <a:chOff x="1562" y="1777"/>
            <a:chExt cx="1750" cy="1060"/>
          </a:xfrm>
        </p:grpSpPr>
        <p:grpSp>
          <p:nvGrpSpPr>
            <p:cNvPr id="3" name="Group 70"/>
            <p:cNvGrpSpPr>
              <a:grpSpLocks/>
            </p:cNvGrpSpPr>
            <p:nvPr/>
          </p:nvGrpSpPr>
          <p:grpSpPr bwMode="auto">
            <a:xfrm>
              <a:off x="1562" y="1777"/>
              <a:ext cx="1750" cy="1060"/>
              <a:chOff x="1562" y="1777"/>
              <a:chExt cx="1750" cy="1060"/>
            </a:xfrm>
          </p:grpSpPr>
          <p:grpSp>
            <p:nvGrpSpPr>
              <p:cNvPr id="4" name="Group 58"/>
              <p:cNvGrpSpPr>
                <a:grpSpLocks/>
              </p:cNvGrpSpPr>
              <p:nvPr/>
            </p:nvGrpSpPr>
            <p:grpSpPr bwMode="auto">
              <a:xfrm rot="-1066790">
                <a:off x="1562" y="1777"/>
                <a:ext cx="1750" cy="1060"/>
                <a:chOff x="1562" y="2204"/>
                <a:chExt cx="1750" cy="1060"/>
              </a:xfrm>
            </p:grpSpPr>
            <p:pic>
              <p:nvPicPr>
                <p:cNvPr id="43072" name="Picture 59"/>
                <p:cNvPicPr>
                  <a:picLocks noChangeAspect="1" noChangeArrowheads="1"/>
                </p:cNvPicPr>
                <p:nvPr/>
              </p:nvPicPr>
              <p:blipFill>
                <a:blip r:embed="rId2" cstate="print"/>
                <a:srcRect/>
                <a:stretch>
                  <a:fillRect/>
                </a:stretch>
              </p:blipFill>
              <p:spPr bwMode="auto">
                <a:xfrm rot="7291829">
                  <a:off x="1907" y="1859"/>
                  <a:ext cx="1060" cy="1750"/>
                </a:xfrm>
                <a:prstGeom prst="rect">
                  <a:avLst/>
                </a:prstGeom>
                <a:noFill/>
                <a:ln w="9525">
                  <a:noFill/>
                  <a:miter lim="800000"/>
                  <a:headEnd/>
                  <a:tailEnd/>
                </a:ln>
              </p:spPr>
            </p:pic>
            <p:sp>
              <p:nvSpPr>
                <p:cNvPr id="43073" name="Rectangle 60"/>
                <p:cNvSpPr>
                  <a:spLocks noChangeArrowheads="1"/>
                </p:cNvSpPr>
                <p:nvPr/>
              </p:nvSpPr>
              <p:spPr bwMode="auto">
                <a:xfrm rot="-3542174">
                  <a:off x="2935" y="2576"/>
                  <a:ext cx="242" cy="174"/>
                </a:xfrm>
                <a:prstGeom prst="rect">
                  <a:avLst/>
                </a:prstGeom>
                <a:solidFill>
                  <a:schemeClr val="bg1"/>
                </a:solidFill>
                <a:ln w="9525">
                  <a:solidFill>
                    <a:schemeClr val="bg1"/>
                  </a:solidFill>
                  <a:miter lim="800000"/>
                  <a:headEnd/>
                  <a:tailEnd/>
                </a:ln>
              </p:spPr>
              <p:txBody>
                <a:bodyPr wrap="none" anchor="ctr"/>
                <a:lstStyle/>
                <a:p>
                  <a:pPr defTabSz="455294"/>
                  <a:endParaRPr lang="en-US" sz="1800" dirty="0">
                    <a:solidFill>
                      <a:srgbClr val="000000"/>
                    </a:solidFill>
                    <a:ea typeface="ＭＳ Ｐゴシック" pitchFamily="-106" charset="-128"/>
                  </a:endParaRPr>
                </a:p>
              </p:txBody>
            </p:sp>
            <p:sp>
              <p:nvSpPr>
                <p:cNvPr id="43074" name="Rectangle 61"/>
                <p:cNvSpPr>
                  <a:spLocks noChangeArrowheads="1"/>
                </p:cNvSpPr>
                <p:nvPr/>
              </p:nvSpPr>
              <p:spPr bwMode="auto">
                <a:xfrm rot="-3542174">
                  <a:off x="3056" y="2624"/>
                  <a:ext cx="242" cy="174"/>
                </a:xfrm>
                <a:prstGeom prst="rect">
                  <a:avLst/>
                </a:prstGeom>
                <a:solidFill>
                  <a:schemeClr val="bg1"/>
                </a:solidFill>
                <a:ln w="9525">
                  <a:solidFill>
                    <a:schemeClr val="bg1"/>
                  </a:solidFill>
                  <a:miter lim="800000"/>
                  <a:headEnd/>
                  <a:tailEnd/>
                </a:ln>
              </p:spPr>
              <p:txBody>
                <a:bodyPr wrap="none" anchor="ctr"/>
                <a:lstStyle/>
                <a:p>
                  <a:pPr defTabSz="455294"/>
                  <a:endParaRPr lang="en-US" sz="1800" dirty="0">
                    <a:solidFill>
                      <a:srgbClr val="000000"/>
                    </a:solidFill>
                    <a:ea typeface="ＭＳ Ｐゴシック" pitchFamily="-106" charset="-128"/>
                  </a:endParaRPr>
                </a:p>
              </p:txBody>
            </p:sp>
          </p:grpSp>
          <p:sp>
            <p:nvSpPr>
              <p:cNvPr id="43070" name="Text Box 62"/>
              <p:cNvSpPr txBox="1">
                <a:spLocks noChangeArrowheads="1"/>
              </p:cNvSpPr>
              <p:nvPr/>
            </p:nvSpPr>
            <p:spPr bwMode="auto">
              <a:xfrm rot="551389">
                <a:off x="2258" y="2527"/>
                <a:ext cx="1035" cy="212"/>
              </a:xfrm>
              <a:prstGeom prst="rect">
                <a:avLst/>
              </a:prstGeom>
              <a:noFill/>
              <a:ln w="9525">
                <a:noFill/>
                <a:miter lim="800000"/>
                <a:headEnd/>
                <a:tailEnd/>
              </a:ln>
            </p:spPr>
            <p:txBody>
              <a:bodyPr>
                <a:spAutoFit/>
              </a:bodyPr>
              <a:lstStyle/>
              <a:p>
                <a:pPr>
                  <a:spcBef>
                    <a:spcPct val="50000"/>
                  </a:spcBef>
                </a:pPr>
                <a:r>
                  <a:rPr lang="en-US" sz="1600" b="1" dirty="0">
                    <a:solidFill>
                      <a:srgbClr val="000000"/>
                    </a:solidFill>
                    <a:ea typeface="ＭＳ Ｐゴシック" pitchFamily="-106" charset="-128"/>
                  </a:rPr>
                  <a:t>Polar DIM</a:t>
                </a:r>
              </a:p>
            </p:txBody>
          </p:sp>
          <p:sp>
            <p:nvSpPr>
              <p:cNvPr id="43071" name="Rectangle 65"/>
              <p:cNvSpPr>
                <a:spLocks noChangeArrowheads="1"/>
              </p:cNvSpPr>
              <p:nvPr/>
            </p:nvSpPr>
            <p:spPr bwMode="auto">
              <a:xfrm rot="-1066790">
                <a:off x="2299" y="2035"/>
                <a:ext cx="240" cy="206"/>
              </a:xfrm>
              <a:prstGeom prst="rect">
                <a:avLst/>
              </a:prstGeom>
              <a:solidFill>
                <a:schemeClr val="bg1"/>
              </a:solidFill>
              <a:ln w="9525">
                <a:solidFill>
                  <a:schemeClr val="bg1"/>
                </a:solidFill>
                <a:miter lim="800000"/>
                <a:headEnd/>
                <a:tailEnd/>
              </a:ln>
            </p:spPr>
            <p:txBody>
              <a:bodyPr wrap="none" anchor="ctr"/>
              <a:lstStyle/>
              <a:p>
                <a:pPr defTabSz="455294"/>
                <a:endParaRPr lang="en-US" sz="1800" dirty="0">
                  <a:solidFill>
                    <a:srgbClr val="000000"/>
                  </a:solidFill>
                  <a:ea typeface="ＭＳ Ｐゴシック" pitchFamily="-106" charset="-128"/>
                </a:endParaRPr>
              </a:p>
            </p:txBody>
          </p:sp>
        </p:grpSp>
        <p:sp>
          <p:nvSpPr>
            <p:cNvPr id="43068" name="Rectangle 71"/>
            <p:cNvSpPr>
              <a:spLocks noChangeArrowheads="1"/>
            </p:cNvSpPr>
            <p:nvPr/>
          </p:nvSpPr>
          <p:spPr bwMode="auto">
            <a:xfrm>
              <a:off x="2208" y="2736"/>
              <a:ext cx="143" cy="101"/>
            </a:xfrm>
            <a:prstGeom prst="rect">
              <a:avLst/>
            </a:prstGeom>
            <a:solidFill>
              <a:schemeClr val="bg1"/>
            </a:solidFill>
            <a:ln w="9525">
              <a:noFill/>
              <a:miter lim="800000"/>
              <a:headEnd/>
              <a:tailEnd/>
            </a:ln>
          </p:spPr>
          <p:txBody>
            <a:bodyPr wrap="none" anchor="ctr"/>
            <a:lstStyle/>
            <a:p>
              <a:pPr defTabSz="455294"/>
              <a:endParaRPr lang="en-US" sz="1800" dirty="0">
                <a:solidFill>
                  <a:srgbClr val="000000"/>
                </a:solidFill>
                <a:ea typeface="ＭＳ Ｐゴシック" pitchFamily="-106" charset="-128"/>
              </a:endParaRPr>
            </a:p>
          </p:txBody>
        </p:sp>
      </p:grpSp>
      <p:sp>
        <p:nvSpPr>
          <p:cNvPr id="43014" name="Freeform 2"/>
          <p:cNvSpPr>
            <a:spLocks/>
          </p:cNvSpPr>
          <p:nvPr/>
        </p:nvSpPr>
        <p:spPr bwMode="auto">
          <a:xfrm rot="1445790" flipV="1">
            <a:off x="-76193" y="5354638"/>
            <a:ext cx="4348163" cy="893762"/>
          </a:xfrm>
          <a:custGeom>
            <a:avLst/>
            <a:gdLst>
              <a:gd name="T0" fmla="*/ 0 w 912"/>
              <a:gd name="T1" fmla="*/ 2147483647 h 224"/>
              <a:gd name="T2" fmla="*/ 2147483647 w 912"/>
              <a:gd name="T3" fmla="*/ 2147483647 h 224"/>
              <a:gd name="T4" fmla="*/ 2147483647 w 912"/>
              <a:gd name="T5" fmla="*/ 2147483647 h 224"/>
              <a:gd name="T6" fmla="*/ 2147483647 w 912"/>
              <a:gd name="T7" fmla="*/ 2147483647 h 224"/>
              <a:gd name="T8" fmla="*/ 0 60000 65536"/>
              <a:gd name="T9" fmla="*/ 0 60000 65536"/>
              <a:gd name="T10" fmla="*/ 0 60000 65536"/>
              <a:gd name="T11" fmla="*/ 0 60000 65536"/>
              <a:gd name="T12" fmla="*/ 0 w 912"/>
              <a:gd name="T13" fmla="*/ 0 h 224"/>
              <a:gd name="T14" fmla="*/ 912 w 912"/>
              <a:gd name="T15" fmla="*/ 224 h 224"/>
            </a:gdLst>
            <a:ahLst/>
            <a:cxnLst>
              <a:cxn ang="T8">
                <a:pos x="T0" y="T1"/>
              </a:cxn>
              <a:cxn ang="T9">
                <a:pos x="T2" y="T3"/>
              </a:cxn>
              <a:cxn ang="T10">
                <a:pos x="T4" y="T5"/>
              </a:cxn>
              <a:cxn ang="T11">
                <a:pos x="T6" y="T7"/>
              </a:cxn>
            </a:cxnLst>
            <a:rect l="T12" t="T13" r="T14" b="T15"/>
            <a:pathLst>
              <a:path w="912" h="224">
                <a:moveTo>
                  <a:pt x="0" y="224"/>
                </a:moveTo>
                <a:cubicBezTo>
                  <a:pt x="88" y="144"/>
                  <a:pt x="176" y="64"/>
                  <a:pt x="288" y="32"/>
                </a:cubicBezTo>
                <a:cubicBezTo>
                  <a:pt x="400" y="0"/>
                  <a:pt x="568" y="0"/>
                  <a:pt x="672" y="32"/>
                </a:cubicBezTo>
                <a:cubicBezTo>
                  <a:pt x="776" y="64"/>
                  <a:pt x="872" y="192"/>
                  <a:pt x="912" y="224"/>
                </a:cubicBezTo>
              </a:path>
            </a:pathLst>
          </a:custGeom>
          <a:noFill/>
          <a:ln w="76200" cap="flat" cmpd="sng">
            <a:solidFill>
              <a:schemeClr val="hlink"/>
            </a:solidFill>
            <a:prstDash val="sysDot"/>
            <a:round/>
            <a:headEnd type="none" w="med" len="med"/>
            <a:tailEnd type="triangle" w="med" len="med"/>
          </a:ln>
        </p:spPr>
        <p:txBody>
          <a:bodyPr lIns="91292" tIns="45648" rIns="91292" bIns="45648"/>
          <a:lstStyle/>
          <a:p>
            <a:endParaRPr lang="en-US"/>
          </a:p>
        </p:txBody>
      </p:sp>
      <p:pic>
        <p:nvPicPr>
          <p:cNvPr id="43015" name="Picture 3"/>
          <p:cNvPicPr>
            <a:picLocks noChangeAspect="1" noChangeArrowheads="1"/>
          </p:cNvPicPr>
          <p:nvPr/>
        </p:nvPicPr>
        <p:blipFill>
          <a:blip r:embed="rId3" cstate="print"/>
          <a:srcRect/>
          <a:stretch>
            <a:fillRect/>
          </a:stretch>
        </p:blipFill>
        <p:spPr bwMode="auto">
          <a:xfrm rot="4375133" flipH="1">
            <a:off x="1396207" y="4901407"/>
            <a:ext cx="2376487" cy="1536700"/>
          </a:xfrm>
          <a:prstGeom prst="rect">
            <a:avLst/>
          </a:prstGeom>
          <a:noFill/>
          <a:ln w="9525">
            <a:noFill/>
            <a:miter lim="800000"/>
            <a:headEnd/>
            <a:tailEnd/>
          </a:ln>
        </p:spPr>
      </p:pic>
      <p:sp>
        <p:nvSpPr>
          <p:cNvPr id="43016" name="Text Box 6"/>
          <p:cNvSpPr txBox="1">
            <a:spLocks noChangeArrowheads="1"/>
          </p:cNvSpPr>
          <p:nvPr/>
        </p:nvSpPr>
        <p:spPr bwMode="auto">
          <a:xfrm>
            <a:off x="6324600" y="4086229"/>
            <a:ext cx="914400" cy="584630"/>
          </a:xfrm>
          <a:prstGeom prst="rect">
            <a:avLst/>
          </a:prstGeom>
          <a:noFill/>
          <a:ln w="9525">
            <a:noFill/>
            <a:miter lim="800000"/>
            <a:headEnd/>
            <a:tailEnd/>
          </a:ln>
        </p:spPr>
        <p:txBody>
          <a:bodyPr lIns="91292" tIns="45648" rIns="91292" bIns="45648">
            <a:spAutoFit/>
          </a:bodyPr>
          <a:lstStyle/>
          <a:p>
            <a:pPr defTabSz="455294">
              <a:spcBef>
                <a:spcPct val="50000"/>
              </a:spcBef>
            </a:pPr>
            <a:r>
              <a:rPr lang="en-US" sz="3200" b="1" i="1" dirty="0">
                <a:solidFill>
                  <a:srgbClr val="0000FF"/>
                </a:solidFill>
                <a:latin typeface="Symbol" pitchFamily="18" charset="2"/>
                <a:ea typeface="ＭＳ Ｐゴシック" pitchFamily="-106" charset="-128"/>
              </a:rPr>
              <a:t>D</a:t>
            </a:r>
            <a:r>
              <a:rPr lang="en-US" sz="3200" b="1" i="1" dirty="0">
                <a:solidFill>
                  <a:srgbClr val="0000FF"/>
                </a:solidFill>
                <a:ea typeface="ＭＳ Ｐゴシック" pitchFamily="-106" charset="-128"/>
              </a:rPr>
              <a:t>E</a:t>
            </a:r>
          </a:p>
        </p:txBody>
      </p:sp>
      <p:sp>
        <p:nvSpPr>
          <p:cNvPr id="43017" name="Text Box 7"/>
          <p:cNvSpPr txBox="1">
            <a:spLocks noChangeArrowheads="1"/>
          </p:cNvSpPr>
          <p:nvPr/>
        </p:nvSpPr>
        <p:spPr bwMode="auto">
          <a:xfrm>
            <a:off x="4267200" y="5973765"/>
            <a:ext cx="1295400" cy="584630"/>
          </a:xfrm>
          <a:prstGeom prst="rect">
            <a:avLst/>
          </a:prstGeom>
          <a:noFill/>
          <a:ln w="9525">
            <a:noFill/>
            <a:miter lim="800000"/>
            <a:headEnd/>
            <a:tailEnd/>
          </a:ln>
        </p:spPr>
        <p:txBody>
          <a:bodyPr lIns="91292" tIns="45648" rIns="91292" bIns="45648">
            <a:spAutoFit/>
          </a:bodyPr>
          <a:lstStyle/>
          <a:p>
            <a:pPr defTabSz="455294">
              <a:spcBef>
                <a:spcPct val="50000"/>
              </a:spcBef>
            </a:pPr>
            <a:r>
              <a:rPr lang="en-US" sz="3200" b="1" i="1" dirty="0">
                <a:solidFill>
                  <a:srgbClr val="0000FF"/>
                </a:solidFill>
                <a:ea typeface="ＭＳ Ｐゴシック" pitchFamily="-106" charset="-128"/>
              </a:rPr>
              <a:t>n</a:t>
            </a:r>
            <a:r>
              <a:rPr lang="en-US" sz="3200" b="1" i="1" baseline="-25000" dirty="0">
                <a:solidFill>
                  <a:srgbClr val="0000FF"/>
                </a:solidFill>
                <a:ea typeface="ＭＳ Ｐゴシック" pitchFamily="-106" charset="-128"/>
              </a:rPr>
              <a:t>e</a:t>
            </a:r>
            <a:r>
              <a:rPr lang="en-US" sz="3200" b="1" i="1" dirty="0">
                <a:solidFill>
                  <a:srgbClr val="0000FF"/>
                </a:solidFill>
                <a:ea typeface="ＭＳ Ｐゴシック" pitchFamily="-106" charset="-128"/>
              </a:rPr>
              <a:t>, T</a:t>
            </a:r>
            <a:r>
              <a:rPr lang="en-US" sz="3200" b="1" i="1" baseline="-25000" dirty="0">
                <a:solidFill>
                  <a:srgbClr val="0000FF"/>
                </a:solidFill>
                <a:ea typeface="ＭＳ Ｐゴシック" pitchFamily="-106" charset="-128"/>
              </a:rPr>
              <a:t>e</a:t>
            </a:r>
          </a:p>
        </p:txBody>
      </p:sp>
      <p:sp>
        <p:nvSpPr>
          <p:cNvPr id="43018" name="Text Box 8"/>
          <p:cNvSpPr txBox="1">
            <a:spLocks noChangeArrowheads="1"/>
          </p:cNvSpPr>
          <p:nvPr/>
        </p:nvSpPr>
        <p:spPr bwMode="auto">
          <a:xfrm>
            <a:off x="4572000" y="2087565"/>
            <a:ext cx="914400" cy="584630"/>
          </a:xfrm>
          <a:prstGeom prst="rect">
            <a:avLst/>
          </a:prstGeom>
          <a:noFill/>
          <a:ln w="9525">
            <a:noFill/>
            <a:miter lim="800000"/>
            <a:headEnd/>
            <a:tailEnd/>
          </a:ln>
        </p:spPr>
        <p:txBody>
          <a:bodyPr lIns="91292" tIns="45648" rIns="91292" bIns="45648">
            <a:spAutoFit/>
          </a:bodyPr>
          <a:lstStyle/>
          <a:p>
            <a:pPr>
              <a:spcBef>
                <a:spcPct val="50000"/>
              </a:spcBef>
            </a:pPr>
            <a:r>
              <a:rPr lang="en-US" sz="3200" b="1" i="1" dirty="0" err="1">
                <a:solidFill>
                  <a:srgbClr val="0000FF"/>
                </a:solidFill>
                <a:latin typeface="Symbol" pitchFamily="18" charset="2"/>
                <a:ea typeface="ＭＳ Ｐゴシック" pitchFamily="-106" charset="-128"/>
              </a:rPr>
              <a:t>rD</a:t>
            </a:r>
            <a:r>
              <a:rPr lang="en-US" sz="3200" b="1" i="1" dirty="0" err="1">
                <a:solidFill>
                  <a:srgbClr val="0000FF"/>
                </a:solidFill>
                <a:ea typeface="ＭＳ Ｐゴシック" pitchFamily="-106" charset="-128"/>
              </a:rPr>
              <a:t>x</a:t>
            </a:r>
            <a:endParaRPr lang="en-US" sz="3200" b="1" i="1" dirty="0">
              <a:solidFill>
                <a:srgbClr val="0000FF"/>
              </a:solidFill>
              <a:ea typeface="ＭＳ Ｐゴシック" pitchFamily="-106" charset="-128"/>
            </a:endParaRPr>
          </a:p>
        </p:txBody>
      </p:sp>
      <p:sp>
        <p:nvSpPr>
          <p:cNvPr id="43019" name="Freeform 14"/>
          <p:cNvSpPr>
            <a:spLocks noChangeAspect="1"/>
          </p:cNvSpPr>
          <p:nvPr/>
        </p:nvSpPr>
        <p:spPr bwMode="auto">
          <a:xfrm>
            <a:off x="2914650" y="1052517"/>
            <a:ext cx="381000" cy="547687"/>
          </a:xfrm>
          <a:custGeom>
            <a:avLst/>
            <a:gdLst>
              <a:gd name="T0" fmla="*/ 2147483647 w 400"/>
              <a:gd name="T1" fmla="*/ 0 h 576"/>
              <a:gd name="T2" fmla="*/ 2147483647 w 400"/>
              <a:gd name="T3" fmla="*/ 2147483647 h 576"/>
              <a:gd name="T4" fmla="*/ 2147483647 w 400"/>
              <a:gd name="T5" fmla="*/ 2147483647 h 576"/>
              <a:gd name="T6" fmla="*/ 0 60000 65536"/>
              <a:gd name="T7" fmla="*/ 0 60000 65536"/>
              <a:gd name="T8" fmla="*/ 0 60000 65536"/>
              <a:gd name="T9" fmla="*/ 0 w 400"/>
              <a:gd name="T10" fmla="*/ 0 h 576"/>
              <a:gd name="T11" fmla="*/ 400 w 400"/>
              <a:gd name="T12" fmla="*/ 576 h 576"/>
            </a:gdLst>
            <a:ahLst/>
            <a:cxnLst>
              <a:cxn ang="T6">
                <a:pos x="T0" y="T1"/>
              </a:cxn>
              <a:cxn ang="T7">
                <a:pos x="T2" y="T3"/>
              </a:cxn>
              <a:cxn ang="T8">
                <a:pos x="T4" y="T5"/>
              </a:cxn>
            </a:cxnLst>
            <a:rect l="T9" t="T10" r="T11" b="T12"/>
            <a:pathLst>
              <a:path w="400" h="576">
                <a:moveTo>
                  <a:pt x="16" y="0"/>
                </a:moveTo>
                <a:cubicBezTo>
                  <a:pt x="8" y="48"/>
                  <a:pt x="0" y="96"/>
                  <a:pt x="64" y="192"/>
                </a:cubicBezTo>
                <a:cubicBezTo>
                  <a:pt x="128" y="288"/>
                  <a:pt x="344" y="512"/>
                  <a:pt x="400" y="576"/>
                </a:cubicBezTo>
              </a:path>
            </a:pathLst>
          </a:custGeom>
          <a:noFill/>
          <a:ln w="9525">
            <a:solidFill>
              <a:schemeClr val="tx1"/>
            </a:solidFill>
            <a:round/>
            <a:headEnd/>
            <a:tailEnd type="triangle" w="med" len="med"/>
          </a:ln>
        </p:spPr>
        <p:txBody>
          <a:bodyPr lIns="91292" tIns="45648" rIns="91292" bIns="45648"/>
          <a:lstStyle/>
          <a:p>
            <a:endParaRPr lang="en-US"/>
          </a:p>
        </p:txBody>
      </p:sp>
      <p:grpSp>
        <p:nvGrpSpPr>
          <p:cNvPr id="5" name="Group 34"/>
          <p:cNvGrpSpPr>
            <a:grpSpLocks/>
          </p:cNvGrpSpPr>
          <p:nvPr/>
        </p:nvGrpSpPr>
        <p:grpSpPr bwMode="auto">
          <a:xfrm>
            <a:off x="-1447800" y="1600200"/>
            <a:ext cx="3810000" cy="3505200"/>
            <a:chOff x="-990600" y="1495425"/>
            <a:chExt cx="3810000" cy="3505200"/>
          </a:xfrm>
        </p:grpSpPr>
        <p:grpSp>
          <p:nvGrpSpPr>
            <p:cNvPr id="6" name="Group 62"/>
            <p:cNvGrpSpPr>
              <a:grpSpLocks/>
            </p:cNvGrpSpPr>
            <p:nvPr/>
          </p:nvGrpSpPr>
          <p:grpSpPr bwMode="auto">
            <a:xfrm>
              <a:off x="-990600" y="1495425"/>
              <a:ext cx="3810000" cy="3505200"/>
              <a:chOff x="720" y="1248"/>
              <a:chExt cx="2400" cy="2208"/>
            </a:xfrm>
          </p:grpSpPr>
          <p:sp>
            <p:nvSpPr>
              <p:cNvPr id="43065" name="Oval 19"/>
              <p:cNvSpPr>
                <a:spLocks noChangeAspect="1" noChangeArrowheads="1"/>
              </p:cNvSpPr>
              <p:nvPr/>
            </p:nvSpPr>
            <p:spPr bwMode="auto">
              <a:xfrm>
                <a:off x="720" y="1248"/>
                <a:ext cx="2400" cy="2208"/>
              </a:xfrm>
              <a:prstGeom prst="ellipse">
                <a:avLst/>
              </a:prstGeom>
              <a:gradFill rotWithShape="1">
                <a:gsLst>
                  <a:gs pos="0">
                    <a:schemeClr val="bg1"/>
                  </a:gs>
                  <a:gs pos="100000">
                    <a:schemeClr val="accent1"/>
                  </a:gs>
                </a:gsLst>
                <a:path path="shape">
                  <a:fillToRect l="50000" t="50000" r="50000" b="50000"/>
                </a:path>
              </a:gradFill>
              <a:ln w="9525">
                <a:noFill/>
                <a:round/>
                <a:headEnd/>
                <a:tailEnd/>
              </a:ln>
            </p:spPr>
            <p:txBody>
              <a:bodyPr wrap="none" anchor="ctr"/>
              <a:lstStyle/>
              <a:p>
                <a:pPr defTabSz="455294"/>
                <a:endParaRPr lang="en-US" sz="1800" dirty="0">
                  <a:solidFill>
                    <a:srgbClr val="000000"/>
                  </a:solidFill>
                  <a:latin typeface="Calibri" pitchFamily="34" charset="0"/>
                  <a:ea typeface="ＭＳ Ｐゴシック" pitchFamily="-106" charset="-128"/>
                </a:endParaRPr>
              </a:p>
            </p:txBody>
          </p:sp>
          <p:sp>
            <p:nvSpPr>
              <p:cNvPr id="43066" name="Oval 20"/>
              <p:cNvSpPr>
                <a:spLocks noChangeAspect="1" noChangeArrowheads="1"/>
              </p:cNvSpPr>
              <p:nvPr/>
            </p:nvSpPr>
            <p:spPr bwMode="auto">
              <a:xfrm>
                <a:off x="1008" y="1536"/>
                <a:ext cx="1802" cy="1658"/>
              </a:xfrm>
              <a:prstGeom prst="ellipse">
                <a:avLst/>
              </a:prstGeom>
              <a:solidFill>
                <a:schemeClr val="bg1"/>
              </a:solidFill>
              <a:ln w="9525">
                <a:noFill/>
                <a:round/>
                <a:headEnd/>
                <a:tailEnd/>
              </a:ln>
            </p:spPr>
            <p:txBody>
              <a:bodyPr wrap="none" anchor="ctr"/>
              <a:lstStyle/>
              <a:p>
                <a:pPr defTabSz="455294"/>
                <a:endParaRPr lang="en-US" sz="1800" dirty="0">
                  <a:solidFill>
                    <a:srgbClr val="000000"/>
                  </a:solidFill>
                  <a:latin typeface="Calibri" pitchFamily="34" charset="0"/>
                  <a:ea typeface="ＭＳ Ｐゴシック" pitchFamily="-106" charset="-128"/>
                </a:endParaRPr>
              </a:p>
            </p:txBody>
          </p:sp>
        </p:grpSp>
        <p:sp>
          <p:nvSpPr>
            <p:cNvPr id="43061" name="AutoShape 57"/>
            <p:cNvSpPr>
              <a:spLocks noChangeArrowheads="1"/>
            </p:cNvSpPr>
            <p:nvPr/>
          </p:nvSpPr>
          <p:spPr bwMode="auto">
            <a:xfrm>
              <a:off x="-228600" y="2286000"/>
              <a:ext cx="2286000" cy="2057400"/>
            </a:xfrm>
            <a:prstGeom prst="star24">
              <a:avLst>
                <a:gd name="adj" fmla="val 37500"/>
              </a:avLst>
            </a:prstGeom>
            <a:gradFill rotWithShape="1">
              <a:gsLst>
                <a:gs pos="0">
                  <a:srgbClr val="FFCC00"/>
                </a:gs>
                <a:gs pos="100000">
                  <a:srgbClr val="FF0000"/>
                </a:gs>
              </a:gsLst>
              <a:path path="shape">
                <a:fillToRect l="50000" t="50000" r="50000" b="50000"/>
              </a:path>
            </a:gradFill>
            <a:ln w="9525">
              <a:noFill/>
              <a:miter lim="800000"/>
              <a:headEnd/>
              <a:tailEnd/>
            </a:ln>
          </p:spPr>
          <p:txBody>
            <a:bodyPr wrap="none" anchor="ctr"/>
            <a:lstStyle/>
            <a:p>
              <a:pPr defTabSz="455294"/>
              <a:endParaRPr lang="en-US" sz="1800" dirty="0">
                <a:solidFill>
                  <a:srgbClr val="000000"/>
                </a:solidFill>
                <a:latin typeface="Calibri" pitchFamily="34" charset="0"/>
                <a:ea typeface="ＭＳ Ｐゴシック" pitchFamily="-106" charset="-128"/>
              </a:endParaRPr>
            </a:p>
          </p:txBody>
        </p:sp>
        <p:grpSp>
          <p:nvGrpSpPr>
            <p:cNvPr id="7" name="Group 60"/>
            <p:cNvGrpSpPr>
              <a:grpSpLocks noChangeAspect="1"/>
            </p:cNvGrpSpPr>
            <p:nvPr/>
          </p:nvGrpSpPr>
          <p:grpSpPr bwMode="auto">
            <a:xfrm>
              <a:off x="-228600" y="2105025"/>
              <a:ext cx="2422525" cy="2165350"/>
              <a:chOff x="4176" y="672"/>
              <a:chExt cx="2256" cy="2016"/>
            </a:xfrm>
          </p:grpSpPr>
          <p:sp>
            <p:nvSpPr>
              <p:cNvPr id="43063" name="AutoShape 59"/>
              <p:cNvSpPr>
                <a:spLocks noChangeAspect="1" noChangeArrowheads="1"/>
              </p:cNvSpPr>
              <p:nvPr/>
            </p:nvSpPr>
            <p:spPr bwMode="auto">
              <a:xfrm>
                <a:off x="4176" y="672"/>
                <a:ext cx="2256" cy="2016"/>
              </a:xfrm>
              <a:prstGeom prst="irregularSeal2">
                <a:avLst/>
              </a:prstGeom>
              <a:gradFill rotWithShape="1">
                <a:gsLst>
                  <a:gs pos="0">
                    <a:srgbClr val="CC0000"/>
                  </a:gs>
                  <a:gs pos="100000">
                    <a:srgbClr val="FF0000"/>
                  </a:gs>
                </a:gsLst>
                <a:path path="shape">
                  <a:fillToRect l="50000" t="50000" r="50000" b="50000"/>
                </a:path>
              </a:gradFill>
              <a:ln w="9525">
                <a:noFill/>
                <a:miter lim="800000"/>
                <a:headEnd/>
                <a:tailEnd/>
              </a:ln>
            </p:spPr>
            <p:txBody>
              <a:bodyPr wrap="none" anchor="ctr"/>
              <a:lstStyle/>
              <a:p>
                <a:pPr defTabSz="455294"/>
                <a:endParaRPr lang="en-US" sz="1800" dirty="0">
                  <a:solidFill>
                    <a:srgbClr val="000000"/>
                  </a:solidFill>
                  <a:latin typeface="Calibri" pitchFamily="34" charset="0"/>
                  <a:ea typeface="ＭＳ Ｐゴシック" pitchFamily="-106" charset="-128"/>
                </a:endParaRPr>
              </a:p>
            </p:txBody>
          </p:sp>
          <p:sp>
            <p:nvSpPr>
              <p:cNvPr id="43064" name="AutoShape 58"/>
              <p:cNvSpPr>
                <a:spLocks noChangeAspect="1" noChangeArrowheads="1"/>
              </p:cNvSpPr>
              <p:nvPr/>
            </p:nvSpPr>
            <p:spPr bwMode="auto">
              <a:xfrm>
                <a:off x="4704" y="1200"/>
                <a:ext cx="1056" cy="1056"/>
              </a:xfrm>
              <a:prstGeom prst="irregularSeal1">
                <a:avLst/>
              </a:prstGeom>
              <a:gradFill rotWithShape="1">
                <a:gsLst>
                  <a:gs pos="0">
                    <a:srgbClr val="FFCC00"/>
                  </a:gs>
                  <a:gs pos="100000">
                    <a:srgbClr val="CC0000"/>
                  </a:gs>
                </a:gsLst>
                <a:path path="shape">
                  <a:fillToRect l="50000" t="50000" r="50000" b="50000"/>
                </a:path>
              </a:gradFill>
              <a:ln w="9525">
                <a:noFill/>
                <a:miter lim="800000"/>
                <a:headEnd/>
                <a:tailEnd/>
              </a:ln>
            </p:spPr>
            <p:txBody>
              <a:bodyPr wrap="none" anchor="ctr"/>
              <a:lstStyle/>
              <a:p>
                <a:pPr defTabSz="455294"/>
                <a:endParaRPr lang="en-US" sz="1800" dirty="0">
                  <a:solidFill>
                    <a:srgbClr val="000000"/>
                  </a:solidFill>
                  <a:latin typeface="Calibri" pitchFamily="34" charset="0"/>
                  <a:ea typeface="ＭＳ Ｐゴシック" pitchFamily="-106" charset="-128"/>
                </a:endParaRPr>
              </a:p>
            </p:txBody>
          </p:sp>
        </p:grpSp>
      </p:grpSp>
      <p:sp>
        <p:nvSpPr>
          <p:cNvPr id="43021" name="Text Box 36"/>
          <p:cNvSpPr txBox="1">
            <a:spLocks noChangeArrowheads="1"/>
          </p:cNvSpPr>
          <p:nvPr/>
        </p:nvSpPr>
        <p:spPr bwMode="auto">
          <a:xfrm>
            <a:off x="228600" y="2965457"/>
            <a:ext cx="914400" cy="322263"/>
          </a:xfrm>
          <a:prstGeom prst="rect">
            <a:avLst/>
          </a:prstGeom>
          <a:noFill/>
          <a:ln w="9525">
            <a:noFill/>
            <a:miter lim="800000"/>
            <a:headEnd/>
            <a:tailEnd/>
          </a:ln>
        </p:spPr>
        <p:txBody>
          <a:bodyPr lIns="91292" tIns="45648" rIns="91292" bIns="45648">
            <a:spAutoFit/>
          </a:bodyPr>
          <a:lstStyle/>
          <a:p>
            <a:pPr defTabSz="455294">
              <a:lnSpc>
                <a:spcPct val="80000"/>
              </a:lnSpc>
              <a:spcBef>
                <a:spcPct val="30000"/>
              </a:spcBef>
            </a:pPr>
            <a:r>
              <a:rPr lang="en-US" sz="1800" b="1" dirty="0">
                <a:solidFill>
                  <a:srgbClr val="000000"/>
                </a:solidFill>
                <a:latin typeface="Calibri" pitchFamily="34" charset="0"/>
                <a:ea typeface="ＭＳ Ｐゴシック" pitchFamily="-106" charset="-128"/>
              </a:rPr>
              <a:t>D+T</a:t>
            </a:r>
          </a:p>
        </p:txBody>
      </p:sp>
      <p:grpSp>
        <p:nvGrpSpPr>
          <p:cNvPr id="8" name="Group 64"/>
          <p:cNvGrpSpPr>
            <a:grpSpLocks/>
          </p:cNvGrpSpPr>
          <p:nvPr/>
        </p:nvGrpSpPr>
        <p:grpSpPr bwMode="auto">
          <a:xfrm>
            <a:off x="838204" y="1390650"/>
            <a:ext cx="823913" cy="1352550"/>
            <a:chOff x="2037" y="1032"/>
            <a:chExt cx="519" cy="852"/>
          </a:xfrm>
        </p:grpSpPr>
        <p:sp>
          <p:nvSpPr>
            <p:cNvPr id="43057" name="Line 47"/>
            <p:cNvSpPr>
              <a:spLocks noChangeShapeType="1"/>
            </p:cNvSpPr>
            <p:nvPr/>
          </p:nvSpPr>
          <p:spPr bwMode="auto">
            <a:xfrm flipV="1">
              <a:off x="2037" y="1452"/>
              <a:ext cx="192" cy="432"/>
            </a:xfrm>
            <a:prstGeom prst="line">
              <a:avLst/>
            </a:prstGeom>
            <a:noFill/>
            <a:ln w="38100">
              <a:solidFill>
                <a:schemeClr val="tx1"/>
              </a:solidFill>
              <a:round/>
              <a:headEnd/>
              <a:tailEnd/>
            </a:ln>
          </p:spPr>
          <p:txBody>
            <a:bodyPr/>
            <a:lstStyle/>
            <a:p>
              <a:endParaRPr lang="en-US"/>
            </a:p>
          </p:txBody>
        </p:sp>
        <p:sp>
          <p:nvSpPr>
            <p:cNvPr id="43058" name="Line 48"/>
            <p:cNvSpPr>
              <a:spLocks noChangeShapeType="1"/>
            </p:cNvSpPr>
            <p:nvPr/>
          </p:nvSpPr>
          <p:spPr bwMode="auto">
            <a:xfrm flipV="1">
              <a:off x="2220" y="1032"/>
              <a:ext cx="336" cy="432"/>
            </a:xfrm>
            <a:prstGeom prst="line">
              <a:avLst/>
            </a:prstGeom>
            <a:noFill/>
            <a:ln w="38100">
              <a:solidFill>
                <a:schemeClr val="tx1"/>
              </a:solidFill>
              <a:round/>
              <a:headEnd/>
              <a:tailEnd type="triangle" w="med" len="med"/>
            </a:ln>
          </p:spPr>
          <p:txBody>
            <a:bodyPr/>
            <a:lstStyle/>
            <a:p>
              <a:endParaRPr lang="en-US"/>
            </a:p>
          </p:txBody>
        </p:sp>
        <p:sp>
          <p:nvSpPr>
            <p:cNvPr id="43059" name="Line 49"/>
            <p:cNvSpPr>
              <a:spLocks noChangeShapeType="1"/>
            </p:cNvSpPr>
            <p:nvPr/>
          </p:nvSpPr>
          <p:spPr bwMode="auto">
            <a:xfrm flipV="1">
              <a:off x="2229" y="1056"/>
              <a:ext cx="48" cy="384"/>
            </a:xfrm>
            <a:prstGeom prst="line">
              <a:avLst/>
            </a:prstGeom>
            <a:noFill/>
            <a:ln w="38100">
              <a:solidFill>
                <a:schemeClr val="tx1"/>
              </a:solidFill>
              <a:round/>
              <a:headEnd/>
              <a:tailEnd type="triangle" w="med" len="med"/>
            </a:ln>
          </p:spPr>
          <p:txBody>
            <a:bodyPr/>
            <a:lstStyle/>
            <a:p>
              <a:endParaRPr lang="en-US"/>
            </a:p>
          </p:txBody>
        </p:sp>
      </p:grpSp>
      <p:sp>
        <p:nvSpPr>
          <p:cNvPr id="43023" name="Text Box 50"/>
          <p:cNvSpPr txBox="1">
            <a:spLocks noChangeArrowheads="1"/>
          </p:cNvSpPr>
          <p:nvPr/>
        </p:nvSpPr>
        <p:spPr bwMode="auto">
          <a:xfrm>
            <a:off x="785813" y="1154119"/>
            <a:ext cx="457200" cy="369186"/>
          </a:xfrm>
          <a:prstGeom prst="rect">
            <a:avLst/>
          </a:prstGeom>
          <a:noFill/>
          <a:ln w="9525">
            <a:noFill/>
            <a:miter lim="800000"/>
            <a:headEnd/>
            <a:tailEnd/>
          </a:ln>
        </p:spPr>
        <p:txBody>
          <a:bodyPr lIns="91292" tIns="45648" rIns="91292" bIns="45648">
            <a:spAutoFit/>
          </a:bodyPr>
          <a:lstStyle/>
          <a:p>
            <a:pPr defTabSz="455294">
              <a:spcBef>
                <a:spcPct val="50000"/>
              </a:spcBef>
            </a:pPr>
            <a:r>
              <a:rPr lang="en-US" sz="1800" b="1" dirty="0">
                <a:solidFill>
                  <a:srgbClr val="000000"/>
                </a:solidFill>
                <a:latin typeface="Calibri" pitchFamily="34" charset="0"/>
                <a:ea typeface="ＭＳ Ｐゴシック" pitchFamily="-106" charset="-128"/>
              </a:rPr>
              <a:t>n</a:t>
            </a:r>
            <a:r>
              <a:rPr lang="en-US" sz="1800" b="1" dirty="0">
                <a:solidFill>
                  <a:srgbClr val="000000"/>
                </a:solidFill>
                <a:latin typeface="Calibri" pitchFamily="34" charset="0"/>
                <a:ea typeface="ＭＳ Ｐゴシック" pitchFamily="-106" charset="-128"/>
                <a:sym typeface="Symbol" pitchFamily="18" charset="2"/>
              </a:rPr>
              <a:t></a:t>
            </a:r>
          </a:p>
        </p:txBody>
      </p:sp>
      <p:sp>
        <p:nvSpPr>
          <p:cNvPr id="43024" name="Text Box 51"/>
          <p:cNvSpPr txBox="1">
            <a:spLocks noChangeArrowheads="1"/>
          </p:cNvSpPr>
          <p:nvPr/>
        </p:nvSpPr>
        <p:spPr bwMode="auto">
          <a:xfrm>
            <a:off x="838200" y="1843095"/>
            <a:ext cx="457200" cy="371475"/>
          </a:xfrm>
          <a:prstGeom prst="rect">
            <a:avLst/>
          </a:prstGeom>
          <a:noFill/>
          <a:ln w="9525">
            <a:noFill/>
            <a:miter lim="800000"/>
            <a:headEnd/>
            <a:tailEnd/>
          </a:ln>
        </p:spPr>
        <p:txBody>
          <a:bodyPr lIns="91292" tIns="45648" rIns="91292" bIns="45648">
            <a:spAutoFit/>
          </a:bodyPr>
          <a:lstStyle/>
          <a:p>
            <a:pPr defTabSz="455294">
              <a:spcBef>
                <a:spcPct val="50000"/>
              </a:spcBef>
            </a:pPr>
            <a:r>
              <a:rPr lang="en-US" sz="1800" b="1" dirty="0">
                <a:solidFill>
                  <a:srgbClr val="000000"/>
                </a:solidFill>
                <a:latin typeface="Calibri" pitchFamily="34" charset="0"/>
                <a:ea typeface="ＭＳ Ｐゴシック" pitchFamily="-106" charset="-128"/>
              </a:rPr>
              <a:t>n</a:t>
            </a:r>
          </a:p>
        </p:txBody>
      </p:sp>
      <p:sp>
        <p:nvSpPr>
          <p:cNvPr id="43025" name="Text Box 52"/>
          <p:cNvSpPr txBox="1">
            <a:spLocks noChangeArrowheads="1"/>
          </p:cNvSpPr>
          <p:nvPr/>
        </p:nvSpPr>
        <p:spPr bwMode="auto">
          <a:xfrm>
            <a:off x="1524000" y="1447807"/>
            <a:ext cx="457200" cy="371475"/>
          </a:xfrm>
          <a:prstGeom prst="rect">
            <a:avLst/>
          </a:prstGeom>
          <a:noFill/>
          <a:ln w="9525">
            <a:noFill/>
            <a:miter lim="800000"/>
            <a:headEnd/>
            <a:tailEnd/>
          </a:ln>
        </p:spPr>
        <p:txBody>
          <a:bodyPr lIns="91292" tIns="45648" rIns="91292" bIns="45648">
            <a:spAutoFit/>
          </a:bodyPr>
          <a:lstStyle/>
          <a:p>
            <a:pPr defTabSz="455294">
              <a:spcBef>
                <a:spcPct val="50000"/>
              </a:spcBef>
            </a:pPr>
            <a:r>
              <a:rPr lang="en-US" sz="1800" b="1" dirty="0">
                <a:solidFill>
                  <a:srgbClr val="000000"/>
                </a:solidFill>
                <a:latin typeface="Symbol" pitchFamily="18" charset="2"/>
                <a:ea typeface="ＭＳ Ｐゴシック" pitchFamily="-106" charset="-128"/>
              </a:rPr>
              <a:t>g</a:t>
            </a:r>
            <a:endParaRPr lang="en-US" sz="1800" b="1" dirty="0">
              <a:solidFill>
                <a:srgbClr val="000000"/>
              </a:solidFill>
              <a:latin typeface="Symbol" pitchFamily="18" charset="2"/>
              <a:ea typeface="ＭＳ Ｐゴシック" pitchFamily="-106" charset="-128"/>
              <a:sym typeface="Symbol" pitchFamily="18" charset="2"/>
            </a:endParaRPr>
          </a:p>
        </p:txBody>
      </p:sp>
      <p:sp>
        <p:nvSpPr>
          <p:cNvPr id="43026" name="Text Box 36"/>
          <p:cNvSpPr txBox="1">
            <a:spLocks noChangeArrowheads="1"/>
          </p:cNvSpPr>
          <p:nvPr/>
        </p:nvSpPr>
        <p:spPr bwMode="auto">
          <a:xfrm>
            <a:off x="76200" y="3305178"/>
            <a:ext cx="914400" cy="319301"/>
          </a:xfrm>
          <a:prstGeom prst="rect">
            <a:avLst/>
          </a:prstGeom>
          <a:noFill/>
          <a:ln w="9525">
            <a:noFill/>
            <a:miter lim="800000"/>
            <a:headEnd/>
            <a:tailEnd/>
          </a:ln>
        </p:spPr>
        <p:txBody>
          <a:bodyPr lIns="91292" tIns="45648" rIns="91292" bIns="45648">
            <a:spAutoFit/>
          </a:bodyPr>
          <a:lstStyle/>
          <a:p>
            <a:pPr defTabSz="455294">
              <a:lnSpc>
                <a:spcPct val="80000"/>
              </a:lnSpc>
              <a:spcBef>
                <a:spcPct val="30000"/>
              </a:spcBef>
            </a:pPr>
            <a:r>
              <a:rPr lang="en-US" sz="1800" b="1" dirty="0">
                <a:solidFill>
                  <a:srgbClr val="000000"/>
                </a:solidFill>
                <a:latin typeface="Calibri" pitchFamily="34" charset="0"/>
                <a:ea typeface="ＭＳ Ｐゴシック" pitchFamily="-106" charset="-128"/>
              </a:rPr>
              <a:t>D+</a:t>
            </a:r>
            <a:r>
              <a:rPr lang="en-US" sz="1800" b="1" baseline="30000" dirty="0">
                <a:solidFill>
                  <a:srgbClr val="000000"/>
                </a:solidFill>
                <a:latin typeface="Calibri" pitchFamily="34" charset="0"/>
                <a:ea typeface="ＭＳ Ｐゴシック" pitchFamily="-106" charset="-128"/>
              </a:rPr>
              <a:t>3</a:t>
            </a:r>
            <a:r>
              <a:rPr lang="en-US" sz="1800" b="1" dirty="0">
                <a:solidFill>
                  <a:srgbClr val="000000"/>
                </a:solidFill>
                <a:latin typeface="Calibri" pitchFamily="34" charset="0"/>
                <a:ea typeface="ＭＳ Ｐゴシック" pitchFamily="-106" charset="-128"/>
              </a:rPr>
              <a:t>He</a:t>
            </a:r>
          </a:p>
        </p:txBody>
      </p:sp>
      <p:sp>
        <p:nvSpPr>
          <p:cNvPr id="43027" name="Line 31"/>
          <p:cNvSpPr>
            <a:spLocks noChangeShapeType="1"/>
          </p:cNvSpPr>
          <p:nvPr/>
        </p:nvSpPr>
        <p:spPr bwMode="auto">
          <a:xfrm>
            <a:off x="838200" y="3616332"/>
            <a:ext cx="1460500" cy="561975"/>
          </a:xfrm>
          <a:prstGeom prst="line">
            <a:avLst/>
          </a:prstGeom>
          <a:noFill/>
          <a:ln w="38100">
            <a:solidFill>
              <a:schemeClr val="tx1"/>
            </a:solidFill>
            <a:round/>
            <a:headEnd/>
            <a:tailEnd type="triangle" w="med" len="med"/>
          </a:ln>
        </p:spPr>
        <p:txBody>
          <a:bodyPr lIns="91292" tIns="45648" rIns="91292" bIns="45648"/>
          <a:lstStyle/>
          <a:p>
            <a:endParaRPr lang="en-US"/>
          </a:p>
        </p:txBody>
      </p:sp>
      <p:sp>
        <p:nvSpPr>
          <p:cNvPr id="43028" name="Text Box 32"/>
          <p:cNvSpPr txBox="1">
            <a:spLocks noChangeArrowheads="1"/>
          </p:cNvSpPr>
          <p:nvPr/>
        </p:nvSpPr>
        <p:spPr bwMode="auto">
          <a:xfrm>
            <a:off x="1828800" y="4648201"/>
            <a:ext cx="492125" cy="344488"/>
          </a:xfrm>
          <a:prstGeom prst="rect">
            <a:avLst/>
          </a:prstGeom>
          <a:noFill/>
          <a:ln w="9525">
            <a:noFill/>
            <a:miter lim="800000"/>
            <a:headEnd/>
            <a:tailEnd/>
          </a:ln>
        </p:spPr>
        <p:txBody>
          <a:bodyPr lIns="91292" tIns="45648" rIns="91292" bIns="45648">
            <a:spAutoFit/>
          </a:bodyPr>
          <a:lstStyle/>
          <a:p>
            <a:pPr>
              <a:spcBef>
                <a:spcPct val="50000"/>
              </a:spcBef>
            </a:pPr>
            <a:r>
              <a:rPr lang="en-US" sz="1600" b="1" dirty="0">
                <a:solidFill>
                  <a:srgbClr val="FFFFFF"/>
                </a:solidFill>
                <a:ea typeface="ＭＳ Ｐゴシック" pitchFamily="-106" charset="-128"/>
              </a:rPr>
              <a:t>p</a:t>
            </a:r>
          </a:p>
        </p:txBody>
      </p:sp>
      <p:sp>
        <p:nvSpPr>
          <p:cNvPr id="43029" name="Text Box 34"/>
          <p:cNvSpPr txBox="1">
            <a:spLocks noChangeArrowheads="1"/>
          </p:cNvSpPr>
          <p:nvPr/>
        </p:nvSpPr>
        <p:spPr bwMode="auto">
          <a:xfrm>
            <a:off x="5389563" y="1633540"/>
            <a:ext cx="3490912" cy="1107850"/>
          </a:xfrm>
          <a:prstGeom prst="rect">
            <a:avLst/>
          </a:prstGeom>
          <a:solidFill>
            <a:schemeClr val="bg1"/>
          </a:solidFill>
          <a:ln w="9525">
            <a:solidFill>
              <a:schemeClr val="tx1"/>
            </a:solidFill>
            <a:miter lim="800000"/>
            <a:headEnd/>
            <a:tailEnd/>
          </a:ln>
        </p:spPr>
        <p:txBody>
          <a:bodyPr lIns="91292" tIns="45648" rIns="91292" bIns="45648">
            <a:spAutoFit/>
          </a:bodyPr>
          <a:lstStyle/>
          <a:p>
            <a:pPr>
              <a:spcBef>
                <a:spcPct val="50000"/>
              </a:spcBef>
            </a:pPr>
            <a:r>
              <a:rPr lang="en-US" sz="1600" b="1" dirty="0">
                <a:solidFill>
                  <a:srgbClr val="000000"/>
                </a:solidFill>
                <a:ea typeface="ＭＳ Ｐゴシック" pitchFamily="-106" charset="-128"/>
              </a:rPr>
              <a:t>GRH (Gamma Reaction History) measures areal density </a:t>
            </a:r>
            <a:r>
              <a:rPr lang="en-US" sz="1600" b="1" i="1" dirty="0" err="1">
                <a:solidFill>
                  <a:srgbClr val="0000FF"/>
                </a:solidFill>
                <a:latin typeface="Symbol" pitchFamily="18" charset="2"/>
                <a:ea typeface="ＭＳ Ｐゴシック" pitchFamily="-106" charset="-128"/>
              </a:rPr>
              <a:t>rD</a:t>
            </a:r>
            <a:r>
              <a:rPr lang="en-US" sz="1600" b="1" i="1" dirty="0" err="1">
                <a:solidFill>
                  <a:srgbClr val="0000FF"/>
                </a:solidFill>
                <a:ea typeface="ＭＳ Ｐゴシック" pitchFamily="-106" charset="-128"/>
              </a:rPr>
              <a:t>x</a:t>
            </a:r>
            <a:r>
              <a:rPr lang="en-US" sz="1600" b="1" dirty="0">
                <a:solidFill>
                  <a:srgbClr val="000000"/>
                </a:solidFill>
                <a:ea typeface="ＭＳ Ｐゴシック" pitchFamily="-106" charset="-128"/>
              </a:rPr>
              <a:t> of plastic ablator at bang time via yield of (</a:t>
            </a:r>
            <a:r>
              <a:rPr lang="en-US" sz="1600" b="1" dirty="0" err="1">
                <a:solidFill>
                  <a:srgbClr val="000000"/>
                </a:solidFill>
                <a:ea typeface="ＭＳ Ｐゴシック" pitchFamily="-106" charset="-128"/>
              </a:rPr>
              <a:t>n,n</a:t>
            </a:r>
            <a:r>
              <a:rPr lang="en-US" sz="1600" b="1" dirty="0">
                <a:solidFill>
                  <a:srgbClr val="000000"/>
                </a:solidFill>
                <a:ea typeface="ＭＳ Ｐゴシック" pitchFamily="-106" charset="-128"/>
                <a:sym typeface="Symbol" pitchFamily="18" charset="2"/>
              </a:rPr>
              <a:t></a:t>
            </a:r>
            <a:r>
              <a:rPr lang="en-US" sz="1600" b="1" dirty="0">
                <a:solidFill>
                  <a:srgbClr val="000000"/>
                </a:solidFill>
                <a:ea typeface="ＭＳ Ｐゴシック" pitchFamily="-106" charset="-128"/>
              </a:rPr>
              <a:t>) </a:t>
            </a:r>
            <a:r>
              <a:rPr lang="en-US" sz="1600" b="1" dirty="0">
                <a:solidFill>
                  <a:srgbClr val="000000"/>
                </a:solidFill>
                <a:latin typeface="Symbol" pitchFamily="18" charset="2"/>
                <a:ea typeface="ＭＳ Ｐゴシック" pitchFamily="-106" charset="-128"/>
              </a:rPr>
              <a:t>g</a:t>
            </a:r>
            <a:r>
              <a:rPr lang="en-US" sz="1600" b="1" dirty="0">
                <a:solidFill>
                  <a:srgbClr val="000000"/>
                </a:solidFill>
                <a:ea typeface="ＭＳ Ｐゴシック" pitchFamily="-106" charset="-128"/>
              </a:rPr>
              <a:t> rays from </a:t>
            </a:r>
            <a:r>
              <a:rPr lang="en-US" sz="1600" b="1" baseline="30000" dirty="0">
                <a:solidFill>
                  <a:srgbClr val="000000"/>
                </a:solidFill>
                <a:ea typeface="ＭＳ Ｐゴシック" pitchFamily="-106" charset="-128"/>
              </a:rPr>
              <a:t>12</a:t>
            </a:r>
            <a:r>
              <a:rPr lang="en-US" sz="1600" b="1" dirty="0">
                <a:solidFill>
                  <a:srgbClr val="000000"/>
                </a:solidFill>
                <a:ea typeface="ＭＳ Ｐゴシック" pitchFamily="-106" charset="-128"/>
              </a:rPr>
              <a:t>C</a:t>
            </a:r>
          </a:p>
        </p:txBody>
      </p:sp>
      <p:sp>
        <p:nvSpPr>
          <p:cNvPr id="43030" name="Text Box 35"/>
          <p:cNvSpPr txBox="1">
            <a:spLocks noChangeArrowheads="1"/>
          </p:cNvSpPr>
          <p:nvPr/>
        </p:nvSpPr>
        <p:spPr bwMode="auto">
          <a:xfrm>
            <a:off x="5334000" y="3098806"/>
            <a:ext cx="3657600" cy="1077073"/>
          </a:xfrm>
          <a:prstGeom prst="rect">
            <a:avLst/>
          </a:prstGeom>
          <a:solidFill>
            <a:schemeClr val="bg1"/>
          </a:solidFill>
          <a:ln w="9525">
            <a:solidFill>
              <a:schemeClr val="tx1"/>
            </a:solidFill>
            <a:miter lim="800000"/>
            <a:headEnd/>
            <a:tailEnd/>
          </a:ln>
        </p:spPr>
        <p:txBody>
          <a:bodyPr lIns="91292" tIns="45648" rIns="91292" bIns="45648">
            <a:spAutoFit/>
          </a:bodyPr>
          <a:lstStyle/>
          <a:p>
            <a:pPr defTabSz="455294">
              <a:spcBef>
                <a:spcPct val="50000"/>
              </a:spcBef>
            </a:pPr>
            <a:r>
              <a:rPr lang="en-US" sz="1600" b="1" dirty="0">
                <a:solidFill>
                  <a:srgbClr val="000000"/>
                </a:solidFill>
                <a:ea typeface="ＭＳ Ｐゴシック" pitchFamily="-106" charset="-128"/>
              </a:rPr>
              <a:t>WRFs (Wedge Range Filters) measure energy loss </a:t>
            </a:r>
            <a:r>
              <a:rPr lang="en-US" sz="1600" b="1" i="1" dirty="0">
                <a:solidFill>
                  <a:srgbClr val="0000FF"/>
                </a:solidFill>
                <a:latin typeface="Symbol" pitchFamily="18" charset="2"/>
                <a:ea typeface="ＭＳ Ｐゴシック" pitchFamily="-106" charset="-128"/>
              </a:rPr>
              <a:t>D</a:t>
            </a:r>
            <a:r>
              <a:rPr lang="en-US" sz="1600" b="1" i="1" dirty="0">
                <a:solidFill>
                  <a:srgbClr val="0000FF"/>
                </a:solidFill>
                <a:ea typeface="ＭＳ Ｐゴシック" pitchFamily="-106" charset="-128"/>
              </a:rPr>
              <a:t>E</a:t>
            </a:r>
            <a:r>
              <a:rPr lang="en-US" sz="1600" b="1" dirty="0">
                <a:solidFill>
                  <a:srgbClr val="000000"/>
                </a:solidFill>
                <a:ea typeface="ＭＳ Ｐゴシック" pitchFamily="-106" charset="-128"/>
              </a:rPr>
              <a:t> of protons produced by D+</a:t>
            </a:r>
            <a:r>
              <a:rPr lang="en-US" sz="1600" b="1" baseline="30000" dirty="0">
                <a:solidFill>
                  <a:srgbClr val="000000"/>
                </a:solidFill>
                <a:ea typeface="ＭＳ Ｐゴシック" pitchFamily="-106" charset="-128"/>
              </a:rPr>
              <a:t>3</a:t>
            </a:r>
            <a:r>
              <a:rPr lang="en-US" sz="1600" b="1" dirty="0">
                <a:solidFill>
                  <a:srgbClr val="000000"/>
                </a:solidFill>
                <a:ea typeface="ＭＳ Ｐゴシック" pitchFamily="-106" charset="-128"/>
              </a:rPr>
              <a:t>He reactions at bang time as they traverse ablator</a:t>
            </a:r>
          </a:p>
        </p:txBody>
      </p:sp>
      <p:sp>
        <p:nvSpPr>
          <p:cNvPr id="43031" name="Text Box 36"/>
          <p:cNvSpPr txBox="1">
            <a:spLocks noChangeArrowheads="1"/>
          </p:cNvSpPr>
          <p:nvPr/>
        </p:nvSpPr>
        <p:spPr bwMode="auto">
          <a:xfrm>
            <a:off x="5548313" y="4724403"/>
            <a:ext cx="3505200" cy="2092735"/>
          </a:xfrm>
          <a:prstGeom prst="rect">
            <a:avLst/>
          </a:prstGeom>
          <a:solidFill>
            <a:schemeClr val="bg1"/>
          </a:solidFill>
          <a:ln w="9525">
            <a:solidFill>
              <a:schemeClr val="tx1"/>
            </a:solidFill>
            <a:miter lim="800000"/>
            <a:headEnd/>
            <a:tailEnd/>
          </a:ln>
        </p:spPr>
        <p:txBody>
          <a:bodyPr lIns="91292" tIns="45648" rIns="91292" bIns="45648">
            <a:spAutoFit/>
          </a:bodyPr>
          <a:lstStyle/>
          <a:p>
            <a:pPr defTabSz="455294">
              <a:spcBef>
                <a:spcPct val="50000"/>
              </a:spcBef>
            </a:pPr>
            <a:r>
              <a:rPr lang="en-US" sz="1600" b="1" dirty="0">
                <a:solidFill>
                  <a:srgbClr val="000000"/>
                </a:solidFill>
                <a:ea typeface="ＭＳ Ｐゴシック" pitchFamily="-106" charset="-128"/>
              </a:rPr>
              <a:t>HSXRS (Hotspot X-Ray Spectrometer), at large Bragg angle, allows inference of electron density </a:t>
            </a:r>
            <a:r>
              <a:rPr lang="en-US" sz="1600" b="1" i="1" dirty="0">
                <a:solidFill>
                  <a:srgbClr val="0000FF"/>
                </a:solidFill>
                <a:ea typeface="ＭＳ Ｐゴシック" pitchFamily="-106" charset="-128"/>
              </a:rPr>
              <a:t>n</a:t>
            </a:r>
            <a:r>
              <a:rPr lang="en-US" sz="1600" b="1" i="1" baseline="-25000" dirty="0">
                <a:solidFill>
                  <a:srgbClr val="0000FF"/>
                </a:solidFill>
                <a:ea typeface="ＭＳ Ｐゴシック" pitchFamily="-106" charset="-128"/>
              </a:rPr>
              <a:t>e</a:t>
            </a:r>
            <a:r>
              <a:rPr lang="en-US" sz="1600" b="1" dirty="0">
                <a:solidFill>
                  <a:srgbClr val="000000"/>
                </a:solidFill>
                <a:ea typeface="ＭＳ Ｐゴシック" pitchFamily="-106" charset="-128"/>
              </a:rPr>
              <a:t> and temperature </a:t>
            </a:r>
            <a:r>
              <a:rPr lang="en-US" sz="1600" b="1" i="1" dirty="0">
                <a:solidFill>
                  <a:srgbClr val="0000FF"/>
                </a:solidFill>
                <a:ea typeface="ＭＳ Ｐゴシック" pitchFamily="-106" charset="-128"/>
              </a:rPr>
              <a:t>T</a:t>
            </a:r>
            <a:r>
              <a:rPr lang="en-US" sz="1600" b="1" i="1" baseline="-25000" dirty="0">
                <a:solidFill>
                  <a:srgbClr val="0000FF"/>
                </a:solidFill>
                <a:ea typeface="ＭＳ Ｐゴシック" pitchFamily="-106" charset="-128"/>
              </a:rPr>
              <a:t>e</a:t>
            </a:r>
            <a:r>
              <a:rPr lang="en-US" sz="1600" b="1" dirty="0">
                <a:solidFill>
                  <a:srgbClr val="000000"/>
                </a:solidFill>
                <a:ea typeface="ＭＳ Ｐゴシック" pitchFamily="-106" charset="-128"/>
              </a:rPr>
              <a:t> in </a:t>
            </a:r>
            <a:r>
              <a:rPr lang="en-US" sz="1600" b="1" dirty="0" err="1">
                <a:solidFill>
                  <a:srgbClr val="000000"/>
                </a:solidFill>
                <a:ea typeface="ＭＳ Ｐゴシック" pitchFamily="-106" charset="-128"/>
              </a:rPr>
              <a:t>Ge</a:t>
            </a:r>
            <a:r>
              <a:rPr lang="en-US" sz="1600" b="1" dirty="0">
                <a:solidFill>
                  <a:srgbClr val="000000"/>
                </a:solidFill>
                <a:ea typeface="ＭＳ Ｐゴシック" pitchFamily="-106" charset="-128"/>
              </a:rPr>
              <a:t>-doped plastic ablator based on 1s-2p x-ray absorption spectrum of cold, dense </a:t>
            </a:r>
            <a:r>
              <a:rPr lang="en-US" sz="1600" b="1" dirty="0" err="1">
                <a:solidFill>
                  <a:srgbClr val="000000"/>
                </a:solidFill>
                <a:ea typeface="ＭＳ Ｐゴシック" pitchFamily="-106" charset="-128"/>
              </a:rPr>
              <a:t>Ge</a:t>
            </a:r>
            <a:r>
              <a:rPr lang="en-US" sz="1600" b="1" dirty="0">
                <a:solidFill>
                  <a:srgbClr val="000000"/>
                </a:solidFill>
                <a:ea typeface="ＭＳ Ｐゴシック" pitchFamily="-106" charset="-128"/>
              </a:rPr>
              <a:t> at </a:t>
            </a:r>
            <a:r>
              <a:rPr lang="en-US" sz="1600" b="1" i="1" dirty="0" err="1">
                <a:solidFill>
                  <a:srgbClr val="000000"/>
                </a:solidFill>
                <a:ea typeface="ＭＳ Ｐゴシック" pitchFamily="-106" charset="-128"/>
              </a:rPr>
              <a:t>h</a:t>
            </a:r>
            <a:r>
              <a:rPr lang="en-US" sz="1600" b="1" i="1" dirty="0" err="1">
                <a:solidFill>
                  <a:srgbClr val="000000"/>
                </a:solidFill>
                <a:latin typeface="Symbol" pitchFamily="18" charset="2"/>
                <a:ea typeface="ＭＳ Ｐゴシック" pitchFamily="-106" charset="-128"/>
              </a:rPr>
              <a:t>n</a:t>
            </a:r>
            <a:r>
              <a:rPr lang="en-US" sz="1600" b="1" dirty="0">
                <a:solidFill>
                  <a:srgbClr val="000000"/>
                </a:solidFill>
                <a:ea typeface="ＭＳ Ｐゴシック" pitchFamily="-106" charset="-128"/>
              </a:rPr>
              <a:t> &lt; 10 </a:t>
            </a:r>
            <a:r>
              <a:rPr lang="en-US" sz="1600" b="1" dirty="0" err="1">
                <a:solidFill>
                  <a:srgbClr val="000000"/>
                </a:solidFill>
                <a:ea typeface="ＭＳ Ｐゴシック" pitchFamily="-106" charset="-128"/>
              </a:rPr>
              <a:t>keV</a:t>
            </a:r>
            <a:endParaRPr lang="en-US" sz="1600" b="1" dirty="0">
              <a:solidFill>
                <a:srgbClr val="000000"/>
              </a:solidFill>
              <a:ea typeface="ＭＳ Ｐゴシック" pitchFamily="-106" charset="-128"/>
            </a:endParaRPr>
          </a:p>
        </p:txBody>
      </p:sp>
      <p:sp>
        <p:nvSpPr>
          <p:cNvPr id="43032" name="Text Box 36"/>
          <p:cNvSpPr txBox="1">
            <a:spLocks noChangeArrowheads="1"/>
          </p:cNvSpPr>
          <p:nvPr/>
        </p:nvSpPr>
        <p:spPr bwMode="auto">
          <a:xfrm>
            <a:off x="1843088" y="2590806"/>
            <a:ext cx="685800" cy="1387927"/>
          </a:xfrm>
          <a:prstGeom prst="rect">
            <a:avLst/>
          </a:prstGeom>
          <a:noFill/>
          <a:ln w="9525">
            <a:noFill/>
            <a:miter lim="800000"/>
            <a:headEnd/>
            <a:tailEnd/>
          </a:ln>
        </p:spPr>
        <p:txBody>
          <a:bodyPr lIns="91292" tIns="45648" rIns="91292" bIns="45648">
            <a:spAutoFit/>
          </a:bodyPr>
          <a:lstStyle/>
          <a:p>
            <a:pPr defTabSz="455294">
              <a:lnSpc>
                <a:spcPct val="80000"/>
              </a:lnSpc>
              <a:spcBef>
                <a:spcPct val="30000"/>
              </a:spcBef>
            </a:pPr>
            <a:r>
              <a:rPr lang="en-US" sz="2000" b="1" dirty="0">
                <a:solidFill>
                  <a:srgbClr val="FFFFFF"/>
                </a:solidFill>
                <a:latin typeface="Calibri" pitchFamily="34" charset="0"/>
                <a:ea typeface="ＭＳ Ｐゴシック" pitchFamily="-106" charset="-128"/>
              </a:rPr>
              <a:t>C,</a:t>
            </a:r>
          </a:p>
          <a:p>
            <a:pPr defTabSz="455294">
              <a:lnSpc>
                <a:spcPct val="80000"/>
              </a:lnSpc>
              <a:spcBef>
                <a:spcPct val="30000"/>
              </a:spcBef>
            </a:pPr>
            <a:r>
              <a:rPr lang="en-US" sz="2000" b="1" dirty="0">
                <a:solidFill>
                  <a:srgbClr val="FFFFFF"/>
                </a:solidFill>
                <a:latin typeface="Calibri" pitchFamily="34" charset="0"/>
                <a:ea typeface="ＭＳ Ｐゴシック" pitchFamily="-106" charset="-128"/>
              </a:rPr>
              <a:t>H,</a:t>
            </a:r>
          </a:p>
          <a:p>
            <a:pPr defTabSz="455294">
              <a:lnSpc>
                <a:spcPct val="80000"/>
              </a:lnSpc>
              <a:spcBef>
                <a:spcPct val="30000"/>
              </a:spcBef>
            </a:pPr>
            <a:r>
              <a:rPr lang="en-US" sz="2000" b="1" dirty="0">
                <a:solidFill>
                  <a:srgbClr val="FFFFFF"/>
                </a:solidFill>
                <a:latin typeface="Calibri" pitchFamily="34" charset="0"/>
                <a:ea typeface="ＭＳ Ｐゴシック" pitchFamily="-106" charset="-128"/>
              </a:rPr>
              <a:t>O,</a:t>
            </a:r>
          </a:p>
          <a:p>
            <a:pPr defTabSz="455294">
              <a:lnSpc>
                <a:spcPct val="80000"/>
              </a:lnSpc>
              <a:spcBef>
                <a:spcPct val="30000"/>
              </a:spcBef>
            </a:pPr>
            <a:r>
              <a:rPr lang="en-US" sz="2000" b="1" dirty="0" err="1">
                <a:solidFill>
                  <a:srgbClr val="FFFFFF"/>
                </a:solidFill>
                <a:latin typeface="Calibri" pitchFamily="34" charset="0"/>
                <a:ea typeface="ＭＳ Ｐゴシック" pitchFamily="-106" charset="-128"/>
              </a:rPr>
              <a:t>Ge</a:t>
            </a:r>
            <a:endParaRPr lang="en-US" sz="2000" b="1" dirty="0">
              <a:solidFill>
                <a:srgbClr val="FFFFFF"/>
              </a:solidFill>
              <a:latin typeface="Calibri" pitchFamily="34" charset="0"/>
              <a:ea typeface="ＭＳ Ｐゴシック" pitchFamily="-106" charset="-128"/>
            </a:endParaRPr>
          </a:p>
        </p:txBody>
      </p:sp>
      <p:sp>
        <p:nvSpPr>
          <p:cNvPr id="43033" name="Rectangle 39"/>
          <p:cNvSpPr>
            <a:spLocks noChangeArrowheads="1"/>
          </p:cNvSpPr>
          <p:nvPr/>
        </p:nvSpPr>
        <p:spPr bwMode="auto">
          <a:xfrm>
            <a:off x="-4762" y="-14281"/>
            <a:ext cx="1681163" cy="838201"/>
          </a:xfrm>
          <a:prstGeom prst="rect">
            <a:avLst/>
          </a:prstGeom>
          <a:solidFill>
            <a:schemeClr val="bg1"/>
          </a:solidFill>
          <a:ln w="9525">
            <a:solidFill>
              <a:schemeClr val="bg1"/>
            </a:solidFill>
            <a:miter lim="800000"/>
            <a:headEnd/>
            <a:tailEnd/>
          </a:ln>
        </p:spPr>
        <p:txBody>
          <a:bodyPr wrap="none" lIns="91292" tIns="45648" rIns="91292" bIns="45648" anchor="ctr"/>
          <a:lstStyle/>
          <a:p>
            <a:pPr defTabSz="455294"/>
            <a:endParaRPr lang="en-US" sz="1800" dirty="0">
              <a:solidFill>
                <a:srgbClr val="000000"/>
              </a:solidFill>
              <a:ea typeface="ＭＳ Ｐゴシック" pitchFamily="-106" charset="-128"/>
            </a:endParaRPr>
          </a:p>
        </p:txBody>
      </p:sp>
      <p:pic>
        <p:nvPicPr>
          <p:cNvPr id="43034" name="Picture 7"/>
          <p:cNvPicPr>
            <a:picLocks noChangeAspect="1" noChangeArrowheads="1"/>
          </p:cNvPicPr>
          <p:nvPr/>
        </p:nvPicPr>
        <p:blipFill>
          <a:blip r:embed="rId4" cstate="print"/>
          <a:srcRect/>
          <a:stretch>
            <a:fillRect/>
          </a:stretch>
        </p:blipFill>
        <p:spPr bwMode="auto">
          <a:xfrm>
            <a:off x="76204" y="492132"/>
            <a:ext cx="785813" cy="284163"/>
          </a:xfrm>
          <a:prstGeom prst="rect">
            <a:avLst/>
          </a:prstGeom>
          <a:noFill/>
          <a:ln w="9525">
            <a:noFill/>
            <a:miter lim="800000"/>
            <a:headEnd/>
            <a:tailEnd/>
          </a:ln>
        </p:spPr>
      </p:pic>
      <p:pic>
        <p:nvPicPr>
          <p:cNvPr id="43035" name="Picture 2"/>
          <p:cNvPicPr>
            <a:picLocks noChangeAspect="1" noChangeArrowheads="1"/>
          </p:cNvPicPr>
          <p:nvPr/>
        </p:nvPicPr>
        <p:blipFill>
          <a:blip r:embed="rId5" cstate="print"/>
          <a:srcRect/>
          <a:stretch>
            <a:fillRect/>
          </a:stretch>
        </p:blipFill>
        <p:spPr bwMode="auto">
          <a:xfrm>
            <a:off x="-14287" y="-11113"/>
            <a:ext cx="1014413" cy="468313"/>
          </a:xfrm>
          <a:prstGeom prst="rect">
            <a:avLst/>
          </a:prstGeom>
          <a:noFill/>
          <a:ln w="9525">
            <a:noFill/>
            <a:miter lim="800000"/>
            <a:headEnd/>
            <a:tailEnd/>
          </a:ln>
        </p:spPr>
      </p:pic>
      <p:grpSp>
        <p:nvGrpSpPr>
          <p:cNvPr id="9" name="Group 42"/>
          <p:cNvGrpSpPr>
            <a:grpSpLocks noChangeAspect="1"/>
          </p:cNvGrpSpPr>
          <p:nvPr/>
        </p:nvGrpSpPr>
        <p:grpSpPr bwMode="auto">
          <a:xfrm>
            <a:off x="1004886" y="76200"/>
            <a:ext cx="694682" cy="673100"/>
            <a:chOff x="4921" y="692"/>
            <a:chExt cx="413" cy="410"/>
          </a:xfrm>
        </p:grpSpPr>
        <p:pic>
          <p:nvPicPr>
            <p:cNvPr id="43053" name="Picture 43" descr="mit"/>
            <p:cNvPicPr>
              <a:picLocks noChangeAspect="1" noChangeArrowheads="1"/>
            </p:cNvPicPr>
            <p:nvPr/>
          </p:nvPicPr>
          <p:blipFill>
            <a:blip r:embed="rId6" cstate="print"/>
            <a:srcRect/>
            <a:stretch>
              <a:fillRect/>
            </a:stretch>
          </p:blipFill>
          <p:spPr bwMode="auto">
            <a:xfrm>
              <a:off x="4921" y="692"/>
              <a:ext cx="403" cy="410"/>
            </a:xfrm>
            <a:prstGeom prst="rect">
              <a:avLst/>
            </a:prstGeom>
            <a:noFill/>
            <a:ln w="9525">
              <a:noFill/>
              <a:miter lim="800000"/>
              <a:headEnd/>
              <a:tailEnd/>
            </a:ln>
          </p:spPr>
        </p:pic>
        <p:sp>
          <p:nvSpPr>
            <p:cNvPr id="43054" name="Rectangle 44"/>
            <p:cNvSpPr>
              <a:spLocks noChangeAspect="1" noChangeArrowheads="1"/>
            </p:cNvSpPr>
            <p:nvPr/>
          </p:nvSpPr>
          <p:spPr bwMode="auto">
            <a:xfrm>
              <a:off x="4924" y="783"/>
              <a:ext cx="161" cy="225"/>
            </a:xfrm>
            <a:prstGeom prst="rect">
              <a:avLst/>
            </a:prstGeom>
            <a:noFill/>
            <a:ln w="9525">
              <a:noFill/>
              <a:miter lim="800000"/>
              <a:headEnd/>
              <a:tailEnd/>
            </a:ln>
          </p:spPr>
          <p:txBody>
            <a:bodyPr wrap="none" lIns="0" tIns="0" rIns="0" bIns="0">
              <a:spAutoFit/>
            </a:bodyPr>
            <a:lstStyle/>
            <a:p>
              <a:pPr defTabSz="455294" eaLnBrk="0" hangingPunct="0"/>
              <a:r>
                <a:rPr lang="en-US" sz="2400" b="1" dirty="0">
                  <a:solidFill>
                    <a:srgbClr val="000000"/>
                  </a:solidFill>
                  <a:latin typeface="Times New Roman MT Extra Bold" pitchFamily="18" charset="0"/>
                  <a:ea typeface="ＭＳ Ｐゴシック" pitchFamily="-106" charset="-128"/>
                </a:rPr>
                <a:t>M</a:t>
              </a:r>
              <a:endParaRPr lang="en-US" sz="2400" dirty="0">
                <a:solidFill>
                  <a:srgbClr val="000000"/>
                </a:solidFill>
                <a:latin typeface="Times New Roman" pitchFamily="18" charset="0"/>
                <a:ea typeface="ＭＳ Ｐゴシック" pitchFamily="-106" charset="-128"/>
              </a:endParaRPr>
            </a:p>
          </p:txBody>
        </p:sp>
        <p:sp>
          <p:nvSpPr>
            <p:cNvPr id="43055" name="Rectangle 45"/>
            <p:cNvSpPr>
              <a:spLocks noChangeAspect="1" noChangeArrowheads="1"/>
            </p:cNvSpPr>
            <p:nvPr/>
          </p:nvSpPr>
          <p:spPr bwMode="auto">
            <a:xfrm>
              <a:off x="5114" y="783"/>
              <a:ext cx="38" cy="225"/>
            </a:xfrm>
            <a:prstGeom prst="rect">
              <a:avLst/>
            </a:prstGeom>
            <a:noFill/>
            <a:ln w="9525">
              <a:noFill/>
              <a:miter lim="800000"/>
              <a:headEnd/>
              <a:tailEnd/>
            </a:ln>
          </p:spPr>
          <p:txBody>
            <a:bodyPr lIns="0" tIns="0" rIns="0" bIns="0">
              <a:spAutoFit/>
            </a:bodyPr>
            <a:lstStyle/>
            <a:p>
              <a:pPr defTabSz="455294" eaLnBrk="0" hangingPunct="0"/>
              <a:r>
                <a:rPr lang="en-US" sz="2400" b="1" dirty="0">
                  <a:solidFill>
                    <a:srgbClr val="000000"/>
                  </a:solidFill>
                  <a:latin typeface="Times New Roman MT Extra Bold" pitchFamily="18" charset="0"/>
                  <a:ea typeface="ＭＳ Ｐゴシック" pitchFamily="-106" charset="-128"/>
                </a:rPr>
                <a:t>I</a:t>
              </a:r>
              <a:endParaRPr lang="en-US" sz="2400" dirty="0">
                <a:solidFill>
                  <a:srgbClr val="000000"/>
                </a:solidFill>
                <a:latin typeface="Times New Roman" pitchFamily="18" charset="0"/>
                <a:ea typeface="ＭＳ Ｐゴシック" pitchFamily="-106" charset="-128"/>
              </a:endParaRPr>
            </a:p>
          </p:txBody>
        </p:sp>
        <p:sp>
          <p:nvSpPr>
            <p:cNvPr id="43056" name="Rectangle 46"/>
            <p:cNvSpPr>
              <a:spLocks noChangeAspect="1" noChangeArrowheads="1"/>
            </p:cNvSpPr>
            <p:nvPr/>
          </p:nvSpPr>
          <p:spPr bwMode="auto">
            <a:xfrm>
              <a:off x="5200" y="783"/>
              <a:ext cx="134" cy="225"/>
            </a:xfrm>
            <a:prstGeom prst="rect">
              <a:avLst/>
            </a:prstGeom>
            <a:noFill/>
            <a:ln w="9525">
              <a:noFill/>
              <a:miter lim="800000"/>
              <a:headEnd/>
              <a:tailEnd/>
            </a:ln>
          </p:spPr>
          <p:txBody>
            <a:bodyPr wrap="none" lIns="0" tIns="0" rIns="0" bIns="0">
              <a:spAutoFit/>
            </a:bodyPr>
            <a:lstStyle/>
            <a:p>
              <a:pPr defTabSz="455294" eaLnBrk="0" hangingPunct="0"/>
              <a:r>
                <a:rPr lang="en-US" sz="2400" b="1" dirty="0">
                  <a:solidFill>
                    <a:srgbClr val="000000"/>
                  </a:solidFill>
                  <a:latin typeface="Times New Roman MT Extra Bold" pitchFamily="18" charset="0"/>
                  <a:ea typeface="ＭＳ Ｐゴシック" pitchFamily="-106" charset="-128"/>
                </a:rPr>
                <a:t>T</a:t>
              </a:r>
              <a:endParaRPr lang="en-US" sz="2400" dirty="0">
                <a:solidFill>
                  <a:srgbClr val="000000"/>
                </a:solidFill>
                <a:latin typeface="Times New Roman" pitchFamily="18" charset="0"/>
                <a:ea typeface="ＭＳ Ｐゴシック" pitchFamily="-106" charset="-128"/>
              </a:endParaRPr>
            </a:p>
          </p:txBody>
        </p:sp>
      </p:grpSp>
      <p:sp>
        <p:nvSpPr>
          <p:cNvPr id="43037" name="Text Box 55"/>
          <p:cNvSpPr txBox="1">
            <a:spLocks noChangeArrowheads="1"/>
          </p:cNvSpPr>
          <p:nvPr/>
        </p:nvSpPr>
        <p:spPr bwMode="auto">
          <a:xfrm>
            <a:off x="1446217" y="5622932"/>
            <a:ext cx="1220787" cy="396875"/>
          </a:xfrm>
          <a:prstGeom prst="rect">
            <a:avLst/>
          </a:prstGeom>
          <a:noFill/>
          <a:ln w="9525">
            <a:noFill/>
            <a:miter lim="800000"/>
            <a:headEnd/>
            <a:tailEnd/>
          </a:ln>
        </p:spPr>
        <p:txBody>
          <a:bodyPr lIns="91292" tIns="45648" rIns="91292" bIns="45648">
            <a:spAutoFit/>
          </a:bodyPr>
          <a:lstStyle/>
          <a:p>
            <a:pPr defTabSz="455294">
              <a:spcBef>
                <a:spcPct val="50000"/>
              </a:spcBef>
            </a:pPr>
            <a:r>
              <a:rPr lang="en-US" sz="2000" b="1" dirty="0">
                <a:solidFill>
                  <a:srgbClr val="000000"/>
                </a:solidFill>
                <a:ea typeface="ＭＳ Ｐゴシック" pitchFamily="-106" charset="-128"/>
              </a:rPr>
              <a:t>HSXRS</a:t>
            </a:r>
          </a:p>
        </p:txBody>
      </p:sp>
      <p:sp>
        <p:nvSpPr>
          <p:cNvPr id="43038" name="Text Box 63"/>
          <p:cNvSpPr txBox="1">
            <a:spLocks noChangeArrowheads="1"/>
          </p:cNvSpPr>
          <p:nvPr/>
        </p:nvSpPr>
        <p:spPr bwMode="auto">
          <a:xfrm>
            <a:off x="2752730" y="3095632"/>
            <a:ext cx="958850" cy="396875"/>
          </a:xfrm>
          <a:prstGeom prst="rect">
            <a:avLst/>
          </a:prstGeom>
          <a:noFill/>
          <a:ln w="9525">
            <a:noFill/>
            <a:miter lim="800000"/>
            <a:headEnd/>
            <a:tailEnd/>
          </a:ln>
        </p:spPr>
        <p:txBody>
          <a:bodyPr lIns="91292" tIns="45648" rIns="91292" bIns="45648">
            <a:spAutoFit/>
          </a:bodyPr>
          <a:lstStyle/>
          <a:p>
            <a:pPr>
              <a:spcBef>
                <a:spcPct val="50000"/>
              </a:spcBef>
            </a:pPr>
            <a:r>
              <a:rPr lang="en-US" sz="2000" b="1" dirty="0">
                <a:solidFill>
                  <a:srgbClr val="000000"/>
                </a:solidFill>
                <a:ea typeface="ＭＳ Ｐゴシック" pitchFamily="-106" charset="-128"/>
              </a:rPr>
              <a:t>WRF</a:t>
            </a:r>
          </a:p>
        </p:txBody>
      </p:sp>
      <p:sp>
        <p:nvSpPr>
          <p:cNvPr id="43039" name="Text Box 64"/>
          <p:cNvSpPr txBox="1">
            <a:spLocks noChangeArrowheads="1"/>
          </p:cNvSpPr>
          <p:nvPr/>
        </p:nvSpPr>
        <p:spPr bwMode="auto">
          <a:xfrm rot="13802">
            <a:off x="4271970" y="3262320"/>
            <a:ext cx="960437" cy="244475"/>
          </a:xfrm>
          <a:prstGeom prst="rect">
            <a:avLst/>
          </a:prstGeom>
          <a:noFill/>
          <a:ln w="9525">
            <a:noFill/>
            <a:miter lim="800000"/>
            <a:headEnd/>
            <a:tailEnd/>
          </a:ln>
        </p:spPr>
        <p:txBody>
          <a:bodyPr lIns="91292" tIns="45648" rIns="91292" bIns="45648"/>
          <a:lstStyle/>
          <a:p>
            <a:pPr>
              <a:spcBef>
                <a:spcPct val="50000"/>
              </a:spcBef>
            </a:pPr>
            <a:r>
              <a:rPr lang="en-US" sz="1000" b="1" dirty="0">
                <a:solidFill>
                  <a:srgbClr val="000000"/>
                </a:solidFill>
                <a:ea typeface="ＭＳ Ｐゴシック" pitchFamily="-106" charset="-128"/>
              </a:rPr>
              <a:t>WRF2 WRF1</a:t>
            </a:r>
          </a:p>
        </p:txBody>
      </p:sp>
      <p:sp>
        <p:nvSpPr>
          <p:cNvPr id="43040" name="Text Box 66"/>
          <p:cNvSpPr txBox="1">
            <a:spLocks noChangeArrowheads="1"/>
          </p:cNvSpPr>
          <p:nvPr/>
        </p:nvSpPr>
        <p:spPr bwMode="auto">
          <a:xfrm>
            <a:off x="2286000" y="4006851"/>
            <a:ext cx="669925" cy="344488"/>
          </a:xfrm>
          <a:prstGeom prst="rect">
            <a:avLst/>
          </a:prstGeom>
          <a:noFill/>
          <a:ln w="9525">
            <a:noFill/>
            <a:miter lim="800000"/>
            <a:headEnd/>
            <a:tailEnd/>
          </a:ln>
        </p:spPr>
        <p:txBody>
          <a:bodyPr lIns="91292" tIns="45648" rIns="91292" bIns="45648">
            <a:spAutoFit/>
          </a:bodyPr>
          <a:lstStyle/>
          <a:p>
            <a:pPr>
              <a:spcBef>
                <a:spcPct val="50000"/>
              </a:spcBef>
            </a:pPr>
            <a:r>
              <a:rPr lang="en-US" sz="1600" b="1" dirty="0">
                <a:solidFill>
                  <a:srgbClr val="000000"/>
                </a:solidFill>
                <a:ea typeface="ＭＳ Ｐゴシック" pitchFamily="-106" charset="-128"/>
              </a:rPr>
              <a:t>p</a:t>
            </a:r>
          </a:p>
        </p:txBody>
      </p:sp>
      <p:sp>
        <p:nvSpPr>
          <p:cNvPr id="43041" name="AutoShape 67"/>
          <p:cNvSpPr>
            <a:spLocks noChangeAspect="1"/>
          </p:cNvSpPr>
          <p:nvPr/>
        </p:nvSpPr>
        <p:spPr bwMode="auto">
          <a:xfrm>
            <a:off x="3649663" y="5105400"/>
            <a:ext cx="939800" cy="781050"/>
          </a:xfrm>
          <a:prstGeom prst="borderCallout2">
            <a:avLst>
              <a:gd name="adj1" fmla="val 14634"/>
              <a:gd name="adj2" fmla="val -8106"/>
              <a:gd name="adj3" fmla="val 14634"/>
              <a:gd name="adj4" fmla="val -27366"/>
              <a:gd name="adj5" fmla="val 113616"/>
              <a:gd name="adj6" fmla="val -46792"/>
            </a:avLst>
          </a:prstGeom>
          <a:noFill/>
          <a:ln w="31750" algn="ctr">
            <a:solidFill>
              <a:srgbClr val="FF0066"/>
            </a:solidFill>
            <a:miter lim="800000"/>
            <a:headEnd type="none" w="med" len="lg"/>
            <a:tailEnd type="triangle" w="med" len="med"/>
          </a:ln>
        </p:spPr>
        <p:txBody>
          <a:bodyPr lIns="91292" tIns="45648" rIns="91292" bIns="45648"/>
          <a:lstStyle/>
          <a:p>
            <a:pPr algn="ctr" defTabSz="455294" eaLnBrk="0" hangingPunct="0"/>
            <a:r>
              <a:rPr lang="en-US" sz="1000" b="1" dirty="0">
                <a:solidFill>
                  <a:srgbClr val="FF0000"/>
                </a:solidFill>
                <a:ea typeface="ＭＳ Ｐゴシック" pitchFamily="-106" charset="-128"/>
              </a:rPr>
              <a:t>Low energy channel (9.75 – 11.2 </a:t>
            </a:r>
            <a:r>
              <a:rPr lang="en-US" sz="1000" b="1" dirty="0" err="1">
                <a:solidFill>
                  <a:srgbClr val="FF0000"/>
                </a:solidFill>
                <a:ea typeface="ＭＳ Ｐゴシック" pitchFamily="-106" charset="-128"/>
              </a:rPr>
              <a:t>keV</a:t>
            </a:r>
            <a:r>
              <a:rPr lang="en-US" sz="1000" b="1" dirty="0">
                <a:solidFill>
                  <a:srgbClr val="FF0000"/>
                </a:solidFill>
                <a:ea typeface="ＭＳ Ｐゴシック" pitchFamily="-106" charset="-128"/>
              </a:rPr>
              <a:t>)</a:t>
            </a:r>
          </a:p>
        </p:txBody>
      </p:sp>
      <p:sp>
        <p:nvSpPr>
          <p:cNvPr id="43042" name="AutoShape 68"/>
          <p:cNvSpPr>
            <a:spLocks noChangeAspect="1"/>
          </p:cNvSpPr>
          <p:nvPr/>
        </p:nvSpPr>
        <p:spPr bwMode="auto">
          <a:xfrm flipH="1">
            <a:off x="1906588" y="6111875"/>
            <a:ext cx="1004887" cy="744538"/>
          </a:xfrm>
          <a:prstGeom prst="borderCallout2">
            <a:avLst>
              <a:gd name="adj1" fmla="val 15347"/>
              <a:gd name="adj2" fmla="val -7583"/>
              <a:gd name="adj3" fmla="val 15347"/>
              <a:gd name="adj4" fmla="val -23856"/>
              <a:gd name="adj5" fmla="val 16630"/>
              <a:gd name="adj6" fmla="val -37759"/>
            </a:avLst>
          </a:prstGeom>
          <a:noFill/>
          <a:ln w="31750" algn="ctr">
            <a:solidFill>
              <a:schemeClr val="hlink"/>
            </a:solidFill>
            <a:miter lim="800000"/>
            <a:headEnd type="none" w="med" len="lg"/>
            <a:tailEnd type="triangle" w="med" len="med"/>
          </a:ln>
        </p:spPr>
        <p:txBody>
          <a:bodyPr lIns="91292" tIns="45648" rIns="91292" bIns="45648"/>
          <a:lstStyle/>
          <a:p>
            <a:pPr algn="ctr" defTabSz="455294" eaLnBrk="0" hangingPunct="0"/>
            <a:r>
              <a:rPr lang="en-US" sz="1000" b="1" dirty="0">
                <a:solidFill>
                  <a:srgbClr val="0000FF"/>
                </a:solidFill>
                <a:ea typeface="ＭＳ Ｐゴシック" pitchFamily="-106" charset="-128"/>
              </a:rPr>
              <a:t>High energy channel (11.4 to 13.1 </a:t>
            </a:r>
            <a:r>
              <a:rPr lang="en-US" sz="1000" b="1" dirty="0" err="1">
                <a:solidFill>
                  <a:srgbClr val="0000FF"/>
                </a:solidFill>
                <a:ea typeface="ＭＳ Ｐゴシック" pitchFamily="-106" charset="-128"/>
              </a:rPr>
              <a:t>keV</a:t>
            </a:r>
            <a:r>
              <a:rPr lang="en-US" sz="1000" b="1" dirty="0">
                <a:solidFill>
                  <a:srgbClr val="0000FF"/>
                </a:solidFill>
                <a:ea typeface="ＭＳ Ｐゴシック" pitchFamily="-106" charset="-128"/>
              </a:rPr>
              <a:t>)</a:t>
            </a:r>
          </a:p>
        </p:txBody>
      </p:sp>
      <p:sp>
        <p:nvSpPr>
          <p:cNvPr id="43043" name="TextBox 65"/>
          <p:cNvSpPr txBox="1">
            <a:spLocks noChangeArrowheads="1"/>
          </p:cNvSpPr>
          <p:nvPr/>
        </p:nvSpPr>
        <p:spPr bwMode="auto">
          <a:xfrm>
            <a:off x="2458895" y="325441"/>
            <a:ext cx="184431" cy="356362"/>
          </a:xfrm>
          <a:prstGeom prst="rect">
            <a:avLst/>
          </a:prstGeom>
          <a:solidFill>
            <a:schemeClr val="bg1"/>
          </a:solidFill>
          <a:ln w="9525">
            <a:noFill/>
            <a:miter lim="800000"/>
            <a:headEnd/>
            <a:tailEnd/>
          </a:ln>
        </p:spPr>
        <p:txBody>
          <a:bodyPr wrap="none" lIns="91292" tIns="45648" rIns="91292" bIns="45648">
            <a:spAutoFit/>
          </a:bodyPr>
          <a:lstStyle/>
          <a:p>
            <a:pPr algn="ctr">
              <a:lnSpc>
                <a:spcPts val="2000"/>
              </a:lnSpc>
            </a:pPr>
            <a:endParaRPr lang="en-US" sz="1800" b="1" dirty="0">
              <a:solidFill>
                <a:srgbClr val="FB03CC"/>
              </a:solidFill>
            </a:endParaRPr>
          </a:p>
        </p:txBody>
      </p:sp>
      <p:grpSp>
        <p:nvGrpSpPr>
          <p:cNvPr id="10" name="Group 47"/>
          <p:cNvGrpSpPr>
            <a:grpSpLocks noChangeAspect="1"/>
          </p:cNvGrpSpPr>
          <p:nvPr/>
        </p:nvGrpSpPr>
        <p:grpSpPr bwMode="auto">
          <a:xfrm rot="20412880">
            <a:off x="1905007" y="609601"/>
            <a:ext cx="2492375" cy="1639888"/>
            <a:chOff x="1584" y="912"/>
            <a:chExt cx="1966" cy="1293"/>
          </a:xfrm>
        </p:grpSpPr>
        <p:grpSp>
          <p:nvGrpSpPr>
            <p:cNvPr id="11" name="Group 48"/>
            <p:cNvGrpSpPr>
              <a:grpSpLocks noChangeAspect="1"/>
            </p:cNvGrpSpPr>
            <p:nvPr/>
          </p:nvGrpSpPr>
          <p:grpSpPr bwMode="auto">
            <a:xfrm>
              <a:off x="1584" y="912"/>
              <a:ext cx="1941" cy="1268"/>
              <a:chOff x="0" y="560"/>
              <a:chExt cx="2591" cy="1692"/>
            </a:xfrm>
          </p:grpSpPr>
          <p:pic>
            <p:nvPicPr>
              <p:cNvPr id="43049" name="Picture 2"/>
              <p:cNvPicPr>
                <a:picLocks noChangeAspect="1" noChangeArrowheads="1"/>
              </p:cNvPicPr>
              <p:nvPr/>
            </p:nvPicPr>
            <p:blipFill>
              <a:blip r:embed="rId7" cstate="print"/>
              <a:srcRect/>
              <a:stretch>
                <a:fillRect/>
              </a:stretch>
            </p:blipFill>
            <p:spPr bwMode="auto">
              <a:xfrm>
                <a:off x="0" y="560"/>
                <a:ext cx="2591" cy="1692"/>
              </a:xfrm>
              <a:prstGeom prst="rect">
                <a:avLst/>
              </a:prstGeom>
              <a:noFill/>
              <a:ln w="9525">
                <a:noFill/>
                <a:miter lim="800000"/>
                <a:headEnd/>
                <a:tailEnd/>
              </a:ln>
            </p:spPr>
          </p:pic>
          <p:sp>
            <p:nvSpPr>
              <p:cNvPr id="43050" name="Text Box 5"/>
              <p:cNvSpPr txBox="1">
                <a:spLocks noChangeAspect="1" noChangeArrowheads="1"/>
              </p:cNvSpPr>
              <p:nvPr/>
            </p:nvSpPr>
            <p:spPr bwMode="auto">
              <a:xfrm>
                <a:off x="512" y="751"/>
                <a:ext cx="494" cy="559"/>
              </a:xfrm>
              <a:prstGeom prst="rect">
                <a:avLst/>
              </a:prstGeom>
              <a:noFill/>
              <a:ln w="9525">
                <a:noFill/>
                <a:miter lim="800000"/>
                <a:headEnd/>
                <a:tailEnd/>
              </a:ln>
            </p:spPr>
            <p:txBody>
              <a:bodyPr>
                <a:spAutoFit/>
              </a:bodyPr>
              <a:lstStyle/>
              <a:p>
                <a:r>
                  <a:rPr lang="en-US" sz="700" dirty="0">
                    <a:solidFill>
                      <a:srgbClr val="FF33CC"/>
                    </a:solidFill>
                    <a:ea typeface="ＭＳ Ｐゴシック" pitchFamily="-106" charset="-128"/>
                  </a:rPr>
                  <a:t>Tungsten shielding</a:t>
                </a:r>
              </a:p>
            </p:txBody>
          </p:sp>
          <p:sp>
            <p:nvSpPr>
              <p:cNvPr id="43051" name="Freeform 6"/>
              <p:cNvSpPr>
                <a:spLocks noChangeAspect="1"/>
              </p:cNvSpPr>
              <p:nvPr/>
            </p:nvSpPr>
            <p:spPr bwMode="auto">
              <a:xfrm>
                <a:off x="675" y="924"/>
                <a:ext cx="103" cy="529"/>
              </a:xfrm>
              <a:custGeom>
                <a:avLst/>
                <a:gdLst>
                  <a:gd name="T0" fmla="*/ 0 w 227"/>
                  <a:gd name="T1" fmla="*/ 0 h 1175"/>
                  <a:gd name="T2" fmla="*/ 8503718 w 227"/>
                  <a:gd name="T3" fmla="*/ 8051058 h 1175"/>
                  <a:gd name="T4" fmla="*/ 8503718 w 227"/>
                  <a:gd name="T5" fmla="*/ 8051058 h 1175"/>
                  <a:gd name="T6" fmla="*/ 8503718 w 227"/>
                  <a:gd name="T7" fmla="*/ 8051058 h 1175"/>
                  <a:gd name="T8" fmla="*/ 0 60000 65536"/>
                  <a:gd name="T9" fmla="*/ 0 60000 65536"/>
                  <a:gd name="T10" fmla="*/ 0 60000 65536"/>
                  <a:gd name="T11" fmla="*/ 0 60000 65536"/>
                  <a:gd name="T12" fmla="*/ 0 w 227"/>
                  <a:gd name="T13" fmla="*/ 0 h 1175"/>
                  <a:gd name="T14" fmla="*/ 227 w 227"/>
                  <a:gd name="T15" fmla="*/ 1175 h 1175"/>
                </a:gdLst>
                <a:ahLst/>
                <a:cxnLst>
                  <a:cxn ang="T8">
                    <a:pos x="T0" y="T1"/>
                  </a:cxn>
                  <a:cxn ang="T9">
                    <a:pos x="T2" y="T3"/>
                  </a:cxn>
                  <a:cxn ang="T10">
                    <a:pos x="T4" y="T5"/>
                  </a:cxn>
                  <a:cxn ang="T11">
                    <a:pos x="T6" y="T7"/>
                  </a:cxn>
                </a:cxnLst>
                <a:rect l="T12" t="T13" r="T14" b="T15"/>
                <a:pathLst>
                  <a:path w="227" h="1175">
                    <a:moveTo>
                      <a:pt x="0" y="0"/>
                    </a:moveTo>
                    <a:cubicBezTo>
                      <a:pt x="3" y="41"/>
                      <a:pt x="6" y="159"/>
                      <a:pt x="21" y="244"/>
                    </a:cubicBezTo>
                    <a:cubicBezTo>
                      <a:pt x="21" y="291"/>
                      <a:pt x="54" y="353"/>
                      <a:pt x="88" y="508"/>
                    </a:cubicBezTo>
                    <a:cubicBezTo>
                      <a:pt x="122" y="663"/>
                      <a:pt x="198" y="1036"/>
                      <a:pt x="227" y="1175"/>
                    </a:cubicBezTo>
                  </a:path>
                </a:pathLst>
              </a:custGeom>
              <a:noFill/>
              <a:ln w="9525">
                <a:solidFill>
                  <a:schemeClr val="tx1"/>
                </a:solidFill>
                <a:round/>
                <a:headEnd/>
                <a:tailEnd type="oval" w="med" len="med"/>
              </a:ln>
            </p:spPr>
            <p:txBody>
              <a:bodyPr/>
              <a:lstStyle/>
              <a:p>
                <a:endParaRPr lang="en-US"/>
              </a:p>
            </p:txBody>
          </p:sp>
          <p:sp>
            <p:nvSpPr>
              <p:cNvPr id="43052" name="Text Box 7"/>
              <p:cNvSpPr txBox="1">
                <a:spLocks noChangeAspect="1" noChangeArrowheads="1"/>
              </p:cNvSpPr>
              <p:nvPr/>
            </p:nvSpPr>
            <p:spPr bwMode="auto">
              <a:xfrm rot="20869515">
                <a:off x="1372" y="1312"/>
                <a:ext cx="550" cy="324"/>
              </a:xfrm>
              <a:prstGeom prst="rect">
                <a:avLst/>
              </a:prstGeom>
              <a:noFill/>
              <a:ln w="9525">
                <a:noFill/>
                <a:miter lim="800000"/>
                <a:headEnd/>
                <a:tailEnd/>
              </a:ln>
            </p:spPr>
            <p:txBody>
              <a:bodyPr>
                <a:spAutoFit/>
              </a:bodyPr>
              <a:lstStyle/>
              <a:p>
                <a:r>
                  <a:rPr lang="en-US" sz="700" dirty="0">
                    <a:solidFill>
                      <a:srgbClr val="FF33CC"/>
                    </a:solidFill>
                    <a:ea typeface="ＭＳ Ｐゴシック" pitchFamily="-106" charset="-128"/>
                  </a:rPr>
                  <a:t>Mach </a:t>
                </a:r>
                <a:r>
                  <a:rPr lang="en-US" sz="700" dirty="0" err="1">
                    <a:solidFill>
                      <a:srgbClr val="FF33CC"/>
                    </a:solidFill>
                    <a:ea typeface="ＭＳ Ｐゴシック" pitchFamily="-106" charset="-128"/>
                  </a:rPr>
                  <a:t>Zehnder</a:t>
                </a:r>
                <a:endParaRPr lang="en-US" sz="700" dirty="0">
                  <a:solidFill>
                    <a:srgbClr val="FF33CC"/>
                  </a:solidFill>
                  <a:ea typeface="ＭＳ Ｐゴシック" pitchFamily="-106" charset="-128"/>
                </a:endParaRPr>
              </a:p>
            </p:txBody>
          </p:sp>
        </p:grpSp>
        <p:sp>
          <p:nvSpPr>
            <p:cNvPr id="43048" name="Text Box 53"/>
            <p:cNvSpPr txBox="1">
              <a:spLocks noChangeAspect="1" noChangeArrowheads="1"/>
            </p:cNvSpPr>
            <p:nvPr/>
          </p:nvSpPr>
          <p:spPr bwMode="auto">
            <a:xfrm>
              <a:off x="2398" y="1916"/>
              <a:ext cx="1152" cy="289"/>
            </a:xfrm>
            <a:prstGeom prst="rect">
              <a:avLst/>
            </a:prstGeom>
            <a:noFill/>
            <a:ln w="9525">
              <a:noFill/>
              <a:miter lim="800000"/>
              <a:headEnd/>
              <a:tailEnd/>
            </a:ln>
          </p:spPr>
          <p:txBody>
            <a:bodyPr>
              <a:spAutoFit/>
            </a:bodyPr>
            <a:lstStyle/>
            <a:p>
              <a:pPr defTabSz="455294">
                <a:spcBef>
                  <a:spcPct val="50000"/>
                </a:spcBef>
              </a:pPr>
              <a:r>
                <a:rPr lang="en-US" sz="1800" b="1" dirty="0">
                  <a:solidFill>
                    <a:srgbClr val="FFFF00"/>
                  </a:solidFill>
                  <a:ea typeface="ＭＳ Ｐゴシック" pitchFamily="-106" charset="-128"/>
                </a:rPr>
                <a:t>GRH</a:t>
              </a:r>
            </a:p>
          </p:txBody>
        </p:sp>
      </p:grpSp>
      <p:sp>
        <p:nvSpPr>
          <p:cNvPr id="43045" name="Title 1"/>
          <p:cNvSpPr>
            <a:spLocks noGrp="1"/>
          </p:cNvSpPr>
          <p:nvPr>
            <p:ph type="title" idx="4294967295"/>
          </p:nvPr>
        </p:nvSpPr>
        <p:spPr>
          <a:xfrm>
            <a:off x="1693867" y="0"/>
            <a:ext cx="7545387" cy="414338"/>
          </a:xfrm>
        </p:spPr>
        <p:txBody>
          <a:bodyPr/>
          <a:lstStyle/>
          <a:p>
            <a:pPr algn="l" eaLnBrk="1" hangingPunct="1">
              <a:lnSpc>
                <a:spcPct val="80000"/>
              </a:lnSpc>
            </a:pPr>
            <a:r>
              <a:rPr lang="en-US" sz="2400" b="1" dirty="0" smtClean="0">
                <a:solidFill>
                  <a:srgbClr val="0033CC"/>
                </a:solidFill>
                <a:ea typeface="ＭＳ Ｐゴシック" pitchFamily="-106" charset="-128"/>
              </a:rPr>
              <a:t>Stopping-power experiment</a:t>
            </a:r>
            <a:r>
              <a:rPr lang="en-US" sz="1800" b="1" dirty="0" smtClean="0">
                <a:ea typeface="ＭＳ Ｐゴシック" pitchFamily="-106" charset="-128"/>
              </a:rPr>
              <a:t>,</a:t>
            </a:r>
            <a:r>
              <a:rPr lang="en-US" sz="1800" b="1" dirty="0" smtClean="0">
                <a:solidFill>
                  <a:srgbClr val="FB03CC"/>
                </a:solidFill>
                <a:ea typeface="ＭＳ Ｐゴシック" pitchFamily="-106" charset="-128"/>
              </a:rPr>
              <a:t> </a:t>
            </a:r>
            <a:r>
              <a:rPr lang="en-US" sz="1600" dirty="0" smtClean="0">
                <a:solidFill>
                  <a:srgbClr val="000000"/>
                </a:solidFill>
                <a:latin typeface="Arial" charset="0"/>
                <a:ea typeface="ＭＳ Ｐゴシック" pitchFamily="-106" charset="-128"/>
              </a:rPr>
              <a:t>N. Hoffman, </a:t>
            </a:r>
            <a:r>
              <a:rPr lang="en-US" sz="1600" dirty="0" smtClean="0">
                <a:solidFill>
                  <a:srgbClr val="FB03CC"/>
                </a:solidFill>
                <a:ea typeface="ＭＳ Ｐゴシック" pitchFamily="-106" charset="-128"/>
              </a:rPr>
              <a:t>C-10 &amp; NIF Science proposals</a:t>
            </a:r>
            <a:r>
              <a:rPr lang="en-US" sz="1600" dirty="0" smtClean="0">
                <a:solidFill>
                  <a:srgbClr val="000000"/>
                </a:solidFill>
                <a:latin typeface="Arial" charset="0"/>
                <a:ea typeface="ＭＳ Ｐゴシック" pitchFamily="-106" charset="-128"/>
              </a:rPr>
              <a:t/>
            </a:r>
            <a:br>
              <a:rPr lang="en-US" sz="1600" dirty="0" smtClean="0">
                <a:solidFill>
                  <a:srgbClr val="000000"/>
                </a:solidFill>
                <a:latin typeface="Arial" charset="0"/>
                <a:ea typeface="ＭＳ Ｐゴシック" pitchFamily="-106" charset="-128"/>
              </a:rPr>
            </a:br>
            <a:endParaRPr lang="en-US" sz="1600" i="1" baseline="-25000" dirty="0" smtClean="0">
              <a:solidFill>
                <a:schemeClr val="hlink"/>
              </a:solidFill>
              <a:ea typeface="ＭＳ Ｐゴシック" pitchFamily="-106" charset="-128"/>
            </a:endParaRPr>
          </a:p>
        </p:txBody>
      </p:sp>
      <p:sp>
        <p:nvSpPr>
          <p:cNvPr id="43046" name="Text Box 34"/>
          <p:cNvSpPr txBox="1">
            <a:spLocks noChangeArrowheads="1"/>
          </p:cNvSpPr>
          <p:nvPr/>
        </p:nvSpPr>
        <p:spPr bwMode="auto">
          <a:xfrm>
            <a:off x="4651382" y="409582"/>
            <a:ext cx="4397375" cy="810333"/>
          </a:xfrm>
          <a:prstGeom prst="rect">
            <a:avLst/>
          </a:prstGeom>
          <a:solidFill>
            <a:schemeClr val="bg1"/>
          </a:solidFill>
          <a:ln w="9525">
            <a:solidFill>
              <a:schemeClr val="tx1"/>
            </a:solidFill>
            <a:miter lim="800000"/>
            <a:headEnd/>
            <a:tailEnd/>
          </a:ln>
        </p:spPr>
        <p:txBody>
          <a:bodyPr lIns="91292" tIns="45648" rIns="91292" bIns="45648">
            <a:spAutoFit/>
          </a:bodyPr>
          <a:lstStyle/>
          <a:p>
            <a:pPr>
              <a:lnSpc>
                <a:spcPts val="1800"/>
              </a:lnSpc>
            </a:pPr>
            <a:r>
              <a:rPr lang="en-US" sz="1600" b="1" dirty="0">
                <a:solidFill>
                  <a:srgbClr val="000000"/>
                </a:solidFill>
                <a:ea typeface="ＭＳ Ｐゴシック" pitchFamily="-106" charset="-128"/>
              </a:rPr>
              <a:t>Experimental conditions:</a:t>
            </a:r>
          </a:p>
          <a:p>
            <a:pPr>
              <a:lnSpc>
                <a:spcPts val="1800"/>
              </a:lnSpc>
            </a:pPr>
            <a:r>
              <a:rPr lang="en-US" sz="1600" dirty="0">
                <a:solidFill>
                  <a:srgbClr val="000000"/>
                </a:solidFill>
                <a:ea typeface="ＭＳ Ｐゴシック" pitchFamily="-106" charset="-128"/>
              </a:rPr>
              <a:t>Direct-drive, non-</a:t>
            </a:r>
            <a:r>
              <a:rPr lang="en-US" sz="1600" dirty="0" err="1">
                <a:solidFill>
                  <a:srgbClr val="000000"/>
                </a:solidFill>
                <a:ea typeface="ＭＳ Ｐゴシック" pitchFamily="-106" charset="-128"/>
              </a:rPr>
              <a:t>cryo</a:t>
            </a:r>
            <a:r>
              <a:rPr lang="en-US" sz="1600" dirty="0">
                <a:solidFill>
                  <a:srgbClr val="000000"/>
                </a:solidFill>
                <a:ea typeface="ＭＳ Ｐゴシック" pitchFamily="-106" charset="-128"/>
              </a:rPr>
              <a:t> DT3He,</a:t>
            </a:r>
          </a:p>
          <a:p>
            <a:pPr>
              <a:lnSpc>
                <a:spcPts val="1800"/>
              </a:lnSpc>
            </a:pPr>
            <a:r>
              <a:rPr lang="en-US" sz="1600" dirty="0">
                <a:solidFill>
                  <a:srgbClr val="000000"/>
                </a:solidFill>
                <a:ea typeface="ＭＳ Ｐゴシック" pitchFamily="-106" charset="-128"/>
              </a:rPr>
              <a:t>CH capsule w/ compressed </a:t>
            </a:r>
            <a:r>
              <a:rPr lang="en-US" sz="1600" dirty="0">
                <a:solidFill>
                  <a:srgbClr val="000000"/>
                </a:solidFill>
                <a:ea typeface="ＭＳ Ｐゴシック" pitchFamily="-106" charset="-128"/>
                <a:sym typeface="Symbol" pitchFamily="18" charset="2"/>
              </a:rPr>
              <a:t>x  200 mg/cm</a:t>
            </a:r>
            <a:r>
              <a:rPr lang="en-US" sz="1600" baseline="30000" dirty="0">
                <a:solidFill>
                  <a:srgbClr val="000000"/>
                </a:solidFill>
                <a:ea typeface="ＭＳ Ｐゴシック" pitchFamily="-106" charset="-128"/>
                <a:sym typeface="Symbol" pitchFamily="18" charset="2"/>
              </a:rPr>
              <a:t>2</a:t>
            </a:r>
            <a:endParaRPr lang="en-US" sz="1600" dirty="0">
              <a:solidFill>
                <a:srgbClr val="000000"/>
              </a:solidFill>
              <a:ea typeface="ＭＳ Ｐゴシック" pitchFamily="-106" charset="-128"/>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ctrTitle"/>
          </p:nvPr>
        </p:nvSpPr>
        <p:spPr>
          <a:xfrm>
            <a:off x="304800" y="203200"/>
            <a:ext cx="8077200" cy="939800"/>
          </a:xfrm>
        </p:spPr>
        <p:txBody>
          <a:bodyPr/>
          <a:lstStyle/>
          <a:p>
            <a:r>
              <a:rPr lang="en-US" sz="2600" dirty="0" smtClean="0">
                <a:ea typeface="ＭＳ Ｐゴシック" charset="-128"/>
              </a:rPr>
              <a:t>The majority of elements with Z&gt;26 (Iron) are formed in neutron capture reactions in astrophysical settings</a:t>
            </a:r>
          </a:p>
        </p:txBody>
      </p:sp>
      <p:pic>
        <p:nvPicPr>
          <p:cNvPr id="27651" name="Picture 4"/>
          <p:cNvPicPr>
            <a:picLocks noChangeAspect="1" noChangeArrowheads="1"/>
          </p:cNvPicPr>
          <p:nvPr/>
        </p:nvPicPr>
        <p:blipFill>
          <a:blip r:embed="rId3" cstate="print"/>
          <a:srcRect/>
          <a:stretch>
            <a:fillRect/>
          </a:stretch>
        </p:blipFill>
        <p:spPr bwMode="auto">
          <a:xfrm>
            <a:off x="0" y="1108075"/>
            <a:ext cx="8782050" cy="5265738"/>
          </a:xfrm>
          <a:prstGeom prst="rect">
            <a:avLst/>
          </a:prstGeom>
          <a:noFill/>
          <a:ln w="9525">
            <a:noFill/>
            <a:miter lim="800000"/>
            <a:headEnd/>
            <a:tailEnd/>
          </a:ln>
        </p:spPr>
      </p:pic>
      <p:pic>
        <p:nvPicPr>
          <p:cNvPr id="27652" name="Picture 5"/>
          <p:cNvPicPr>
            <a:picLocks noChangeAspect="1" noChangeArrowheads="1"/>
          </p:cNvPicPr>
          <p:nvPr/>
        </p:nvPicPr>
        <p:blipFill>
          <a:blip r:embed="rId4" cstate="print"/>
          <a:srcRect/>
          <a:stretch>
            <a:fillRect/>
          </a:stretch>
        </p:blipFill>
        <p:spPr bwMode="auto">
          <a:xfrm>
            <a:off x="3244850" y="6375400"/>
            <a:ext cx="5295900" cy="482600"/>
          </a:xfrm>
          <a:prstGeom prst="rect">
            <a:avLst/>
          </a:prstGeom>
          <a:noFill/>
          <a:ln w="9525">
            <a:noFill/>
            <a:miter lim="800000"/>
            <a:headEnd/>
            <a:tailEnd/>
          </a:ln>
        </p:spPr>
      </p:pic>
      <p:sp>
        <p:nvSpPr>
          <p:cNvPr id="27653" name="Rectangle 7"/>
          <p:cNvSpPr>
            <a:spLocks noChangeArrowheads="1"/>
          </p:cNvSpPr>
          <p:nvPr/>
        </p:nvSpPr>
        <p:spPr bwMode="auto">
          <a:xfrm>
            <a:off x="3273432" y="2227265"/>
            <a:ext cx="2225675" cy="1046368"/>
          </a:xfrm>
          <a:prstGeom prst="rect">
            <a:avLst/>
          </a:prstGeom>
          <a:solidFill>
            <a:schemeClr val="bg1"/>
          </a:solidFill>
          <a:ln w="9525">
            <a:noFill/>
            <a:miter lim="800000"/>
            <a:headEnd/>
            <a:tailEnd/>
          </a:ln>
        </p:spPr>
        <p:txBody>
          <a:bodyPr lIns="91364" tIns="45684" rIns="91364" bIns="45684">
            <a:spAutoFit/>
          </a:bodyPr>
          <a:lstStyle/>
          <a:p>
            <a:r>
              <a:rPr lang="en-US" sz="2000" b="1" dirty="0">
                <a:solidFill>
                  <a:srgbClr val="0000FF"/>
                </a:solidFill>
                <a:latin typeface="Times" charset="0"/>
                <a:ea typeface="ＭＳ Ｐゴシック" charset="-128"/>
              </a:rPr>
              <a:t>s-process</a:t>
            </a:r>
          </a:p>
          <a:p>
            <a:r>
              <a:rPr lang="en-US" sz="2000" b="1" dirty="0">
                <a:solidFill>
                  <a:srgbClr val="0000FF"/>
                </a:solidFill>
                <a:latin typeface="Times" charset="0"/>
                <a:ea typeface="ＭＳ Ｐゴシック" charset="-128"/>
              </a:rPr>
              <a:t>He -Shell burning</a:t>
            </a:r>
          </a:p>
          <a:p>
            <a:r>
              <a:rPr lang="en-US" sz="2000" b="1" dirty="0">
                <a:solidFill>
                  <a:srgbClr val="0000FF"/>
                </a:solidFill>
                <a:latin typeface="Times" charset="0"/>
                <a:ea typeface="ＭＳ Ｐゴシック" charset="-128"/>
              </a:rPr>
              <a:t>in AGB stars</a:t>
            </a:r>
          </a:p>
        </p:txBody>
      </p:sp>
      <p:sp>
        <p:nvSpPr>
          <p:cNvPr id="27654" name="Rectangle 8"/>
          <p:cNvSpPr>
            <a:spLocks noChangeArrowheads="1"/>
          </p:cNvSpPr>
          <p:nvPr/>
        </p:nvSpPr>
        <p:spPr bwMode="auto">
          <a:xfrm>
            <a:off x="4327530" y="3443291"/>
            <a:ext cx="3943350" cy="707813"/>
          </a:xfrm>
          <a:prstGeom prst="rect">
            <a:avLst/>
          </a:prstGeom>
          <a:solidFill>
            <a:schemeClr val="bg1"/>
          </a:solidFill>
          <a:ln w="9525">
            <a:noFill/>
            <a:miter lim="800000"/>
            <a:headEnd/>
            <a:tailEnd/>
          </a:ln>
        </p:spPr>
        <p:txBody>
          <a:bodyPr lIns="91364" tIns="45684" rIns="91364" bIns="45684">
            <a:spAutoFit/>
          </a:bodyPr>
          <a:lstStyle/>
          <a:p>
            <a:endParaRPr lang="en-US" sz="2400" b="1" dirty="0">
              <a:solidFill>
                <a:srgbClr val="FF0000"/>
              </a:solidFill>
              <a:latin typeface="Times" charset="0"/>
              <a:ea typeface="ＭＳ Ｐゴシック" charset="-128"/>
            </a:endParaRPr>
          </a:p>
          <a:p>
            <a:r>
              <a:rPr lang="en-US" sz="1600" b="1" dirty="0">
                <a:solidFill>
                  <a:srgbClr val="FF0000"/>
                </a:solidFill>
                <a:latin typeface="Times" charset="0"/>
                <a:ea typeface="ＭＳ Ｐゴシック" charset="-128"/>
              </a:rPr>
              <a:t>r-process: Type II SN, neutron stars</a:t>
            </a:r>
          </a:p>
        </p:txBody>
      </p:sp>
      <p:pic>
        <p:nvPicPr>
          <p:cNvPr id="27655" name="Picture 3" descr="Rprocess_path"/>
          <p:cNvPicPr>
            <a:picLocks noChangeAspect="1" noChangeArrowheads="1"/>
          </p:cNvPicPr>
          <p:nvPr/>
        </p:nvPicPr>
        <p:blipFill>
          <a:blip r:embed="rId5" cstate="print"/>
          <a:srcRect/>
          <a:stretch>
            <a:fillRect/>
          </a:stretch>
        </p:blipFill>
        <p:spPr bwMode="auto">
          <a:xfrm>
            <a:off x="5384800" y="1249367"/>
            <a:ext cx="2984500" cy="2516187"/>
          </a:xfrm>
          <a:prstGeom prst="rect">
            <a:avLst/>
          </a:prstGeom>
          <a:noFill/>
          <a:ln w="9525">
            <a:noFill/>
            <a:miter lim="800000"/>
            <a:headEnd/>
            <a:tailEnd/>
          </a:ln>
        </p:spPr>
      </p:pic>
      <p:sp>
        <p:nvSpPr>
          <p:cNvPr id="27656" name="TextBox 7"/>
          <p:cNvSpPr txBox="1">
            <a:spLocks noChangeArrowheads="1"/>
          </p:cNvSpPr>
          <p:nvPr/>
        </p:nvSpPr>
        <p:spPr bwMode="auto">
          <a:xfrm>
            <a:off x="4" y="6457950"/>
            <a:ext cx="4316413" cy="400050"/>
          </a:xfrm>
          <a:prstGeom prst="rect">
            <a:avLst/>
          </a:prstGeom>
          <a:noFill/>
          <a:ln w="9525">
            <a:noFill/>
            <a:miter lim="800000"/>
            <a:headEnd/>
            <a:tailEnd/>
          </a:ln>
        </p:spPr>
        <p:txBody>
          <a:bodyPr wrap="none" lIns="91374" tIns="45688" rIns="91374" bIns="45688">
            <a:spAutoFit/>
          </a:bodyPr>
          <a:lstStyle/>
          <a:p>
            <a:r>
              <a:rPr lang="en-US" sz="2000" dirty="0">
                <a:solidFill>
                  <a:srgbClr val="000000"/>
                </a:solidFill>
                <a:latin typeface="Times" charset="0"/>
                <a:ea typeface="ＭＳ Ｐゴシック" charset="-128"/>
              </a:rPr>
              <a:t>*thanks to Aaron Couture for the figure!</a:t>
            </a:r>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19100" y="127000"/>
            <a:ext cx="8382000" cy="1219200"/>
          </a:xfrm>
        </p:spPr>
        <p:txBody>
          <a:bodyPr/>
          <a:lstStyle/>
          <a:p>
            <a:r>
              <a:rPr lang="en-US" sz="2400" dirty="0" smtClean="0">
                <a:ea typeface="ＭＳ Ｐゴシック" charset="-128"/>
              </a:rPr>
              <a:t>Nuclear-plasma interactions in the hot dense plasma can </a:t>
            </a:r>
            <a:br>
              <a:rPr lang="en-US" sz="2400" dirty="0" smtClean="0">
                <a:ea typeface="ＭＳ Ｐゴシック" charset="-128"/>
              </a:rPr>
            </a:br>
            <a:r>
              <a:rPr lang="en-US" sz="2400" dirty="0" smtClean="0">
                <a:ea typeface="ＭＳ Ｐゴシック" charset="-128"/>
              </a:rPr>
              <a:t>cause thermal population of low-lying nuclear states</a:t>
            </a:r>
            <a:endParaRPr lang="en-US" sz="2800" dirty="0" smtClean="0">
              <a:ea typeface="ＭＳ Ｐゴシック" charset="-128"/>
            </a:endParaRPr>
          </a:p>
        </p:txBody>
      </p:sp>
      <p:sp>
        <p:nvSpPr>
          <p:cNvPr id="33795" name="Text Box 45"/>
          <p:cNvSpPr txBox="1">
            <a:spLocks noChangeArrowheads="1"/>
          </p:cNvSpPr>
          <p:nvPr/>
        </p:nvSpPr>
        <p:spPr bwMode="auto">
          <a:xfrm>
            <a:off x="1154118" y="1204913"/>
            <a:ext cx="2206625" cy="558800"/>
          </a:xfrm>
          <a:prstGeom prst="rect">
            <a:avLst/>
          </a:prstGeom>
          <a:solidFill>
            <a:schemeClr val="bg1"/>
          </a:solidFill>
          <a:ln w="9525">
            <a:solidFill>
              <a:srgbClr val="000000"/>
            </a:solidFill>
            <a:miter lim="800000"/>
            <a:headEnd/>
            <a:tailEnd/>
          </a:ln>
        </p:spPr>
        <p:txBody>
          <a:bodyPr wrap="none" lIns="91374" tIns="45688" rIns="91374" bIns="45688">
            <a:spAutoFit/>
          </a:bodyPr>
          <a:lstStyle/>
          <a:p>
            <a:pPr algn="ctr"/>
            <a:r>
              <a:rPr lang="en-US" sz="1600" b="1" dirty="0">
                <a:solidFill>
                  <a:srgbClr val="000000"/>
                </a:solidFill>
                <a:latin typeface="Times" charset="0"/>
                <a:ea typeface="ＭＳ Ｐゴシック" charset="-128"/>
              </a:rPr>
              <a:t>Photo-absorption</a:t>
            </a:r>
          </a:p>
          <a:p>
            <a:pPr algn="ctr"/>
            <a:r>
              <a:rPr lang="en-US" b="1" dirty="0">
                <a:solidFill>
                  <a:srgbClr val="000000"/>
                </a:solidFill>
                <a:latin typeface="Times" charset="0"/>
                <a:ea typeface="ＭＳ Ｐゴシック" charset="-128"/>
              </a:rPr>
              <a:t>Time Reverse: </a:t>
            </a:r>
            <a:r>
              <a:rPr lang="en-US" b="1" dirty="0">
                <a:solidFill>
                  <a:srgbClr val="000000"/>
                </a:solidFill>
                <a:latin typeface="Symbol" charset="2"/>
                <a:ea typeface="ＭＳ Ｐゴシック" charset="-128"/>
                <a:sym typeface="Symbol" charset="2"/>
              </a:rPr>
              <a:t></a:t>
            </a:r>
            <a:r>
              <a:rPr lang="en-US" b="1" dirty="0">
                <a:solidFill>
                  <a:srgbClr val="000000"/>
                </a:solidFill>
                <a:latin typeface="Times" charset="0"/>
                <a:ea typeface="ＭＳ Ｐゴシック" charset="-128"/>
              </a:rPr>
              <a:t>-ray decay</a:t>
            </a:r>
          </a:p>
        </p:txBody>
      </p:sp>
      <p:sp>
        <p:nvSpPr>
          <p:cNvPr id="33796" name="Freeform 180"/>
          <p:cNvSpPr>
            <a:spLocks/>
          </p:cNvSpPr>
          <p:nvPr/>
        </p:nvSpPr>
        <p:spPr bwMode="auto">
          <a:xfrm rot="-2848675">
            <a:off x="1731176" y="2028981"/>
            <a:ext cx="338137" cy="861710"/>
          </a:xfrm>
          <a:custGeom>
            <a:avLst/>
            <a:gdLst>
              <a:gd name="T0" fmla="*/ 2147483647 w 135"/>
              <a:gd name="T1" fmla="*/ 0 h 440"/>
              <a:gd name="T2" fmla="*/ 2147483647 w 135"/>
              <a:gd name="T3" fmla="*/ 2147483647 h 440"/>
              <a:gd name="T4" fmla="*/ 2147483647 w 135"/>
              <a:gd name="T5" fmla="*/ 2147483647 h 440"/>
              <a:gd name="T6" fmla="*/ 2147483647 w 135"/>
              <a:gd name="T7" fmla="*/ 2147483647 h 440"/>
              <a:gd name="T8" fmla="*/ 2147483647 w 135"/>
              <a:gd name="T9" fmla="*/ 2147483647 h 440"/>
              <a:gd name="T10" fmla="*/ 2147483647 w 135"/>
              <a:gd name="T11" fmla="*/ 2147483647 h 440"/>
              <a:gd name="T12" fmla="*/ 2147483647 w 135"/>
              <a:gd name="T13" fmla="*/ 2147483647 h 440"/>
              <a:gd name="T14" fmla="*/ 2147483647 w 135"/>
              <a:gd name="T15" fmla="*/ 2147483647 h 440"/>
              <a:gd name="T16" fmla="*/ 2147483647 w 135"/>
              <a:gd name="T17" fmla="*/ 2147483647 h 4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5"/>
              <a:gd name="T28" fmla="*/ 0 h 440"/>
              <a:gd name="T29" fmla="*/ 135 w 135"/>
              <a:gd name="T30" fmla="*/ 440 h 44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5" h="440">
                <a:moveTo>
                  <a:pt x="108" y="0"/>
                </a:moveTo>
                <a:cubicBezTo>
                  <a:pt x="54" y="9"/>
                  <a:pt x="0" y="19"/>
                  <a:pt x="4" y="32"/>
                </a:cubicBezTo>
                <a:cubicBezTo>
                  <a:pt x="8" y="45"/>
                  <a:pt x="132" y="64"/>
                  <a:pt x="132" y="80"/>
                </a:cubicBezTo>
                <a:cubicBezTo>
                  <a:pt x="132" y="96"/>
                  <a:pt x="5" y="112"/>
                  <a:pt x="4" y="128"/>
                </a:cubicBezTo>
                <a:cubicBezTo>
                  <a:pt x="3" y="144"/>
                  <a:pt x="124" y="159"/>
                  <a:pt x="124" y="176"/>
                </a:cubicBezTo>
                <a:cubicBezTo>
                  <a:pt x="124" y="193"/>
                  <a:pt x="4" y="215"/>
                  <a:pt x="4" y="232"/>
                </a:cubicBezTo>
                <a:cubicBezTo>
                  <a:pt x="4" y="249"/>
                  <a:pt x="113" y="264"/>
                  <a:pt x="124" y="280"/>
                </a:cubicBezTo>
                <a:cubicBezTo>
                  <a:pt x="135" y="296"/>
                  <a:pt x="77" y="301"/>
                  <a:pt x="68" y="328"/>
                </a:cubicBezTo>
                <a:cubicBezTo>
                  <a:pt x="59" y="355"/>
                  <a:pt x="63" y="397"/>
                  <a:pt x="68" y="440"/>
                </a:cubicBezTo>
              </a:path>
            </a:pathLst>
          </a:custGeom>
          <a:noFill/>
          <a:ln w="19050">
            <a:solidFill>
              <a:schemeClr val="tx1"/>
            </a:solidFill>
            <a:round/>
            <a:headEnd/>
            <a:tailEnd type="triangle" w="med" len="med"/>
          </a:ln>
        </p:spPr>
        <p:txBody>
          <a:bodyPr lIns="91374" tIns="45688" rIns="91374" bIns="45688" anchor="ctr">
            <a:spAutoFit/>
          </a:bodyPr>
          <a:lstStyle/>
          <a:p>
            <a:r>
              <a:rPr lang="en-US" sz="2400" dirty="0">
                <a:solidFill>
                  <a:srgbClr val="000000"/>
                </a:solidFill>
                <a:latin typeface="Times" charset="0"/>
                <a:ea typeface="ＭＳ Ｐゴシック" charset="-128"/>
              </a:rPr>
              <a:t>     </a:t>
            </a:r>
          </a:p>
          <a:p>
            <a:endParaRPr lang="en-US" sz="2400" dirty="0">
              <a:solidFill>
                <a:srgbClr val="000000"/>
              </a:solidFill>
              <a:latin typeface="Times" charset="0"/>
              <a:ea typeface="ＭＳ Ｐゴシック" charset="-128"/>
            </a:endParaRPr>
          </a:p>
        </p:txBody>
      </p:sp>
      <p:sp>
        <p:nvSpPr>
          <p:cNvPr id="33797" name="Line 183"/>
          <p:cNvSpPr>
            <a:spLocks noChangeShapeType="1"/>
          </p:cNvSpPr>
          <p:nvPr/>
        </p:nvSpPr>
        <p:spPr bwMode="auto">
          <a:xfrm flipV="1">
            <a:off x="1562100" y="2768600"/>
            <a:ext cx="660400" cy="520700"/>
          </a:xfrm>
          <a:prstGeom prst="line">
            <a:avLst/>
          </a:prstGeom>
          <a:noFill/>
          <a:ln w="19050">
            <a:solidFill>
              <a:schemeClr val="tx1"/>
            </a:solidFill>
            <a:round/>
            <a:headEnd/>
            <a:tailEnd type="triangle" w="med" len="med"/>
          </a:ln>
        </p:spPr>
        <p:txBody>
          <a:bodyPr lIns="91374" tIns="45688" rIns="91374" bIns="45688" anchor="ctr">
            <a:spAutoFit/>
          </a:bodyPr>
          <a:lstStyle/>
          <a:p>
            <a:endParaRPr lang="en-US" sz="2400" dirty="0">
              <a:solidFill>
                <a:srgbClr val="000000"/>
              </a:solidFill>
              <a:latin typeface="Times" charset="0"/>
              <a:ea typeface="ＭＳ Ｐゴシック" charset="-128"/>
            </a:endParaRPr>
          </a:p>
        </p:txBody>
      </p:sp>
      <p:sp>
        <p:nvSpPr>
          <p:cNvPr id="33798" name="Line 184"/>
          <p:cNvSpPr>
            <a:spLocks noChangeShapeType="1"/>
          </p:cNvSpPr>
          <p:nvPr/>
        </p:nvSpPr>
        <p:spPr bwMode="auto">
          <a:xfrm>
            <a:off x="2222500" y="2794001"/>
            <a:ext cx="558800" cy="522288"/>
          </a:xfrm>
          <a:prstGeom prst="line">
            <a:avLst/>
          </a:prstGeom>
          <a:noFill/>
          <a:ln w="19050">
            <a:solidFill>
              <a:schemeClr val="tx1"/>
            </a:solidFill>
            <a:round/>
            <a:headEnd/>
            <a:tailEnd type="triangle" w="med" len="med"/>
          </a:ln>
        </p:spPr>
        <p:txBody>
          <a:bodyPr lIns="91374" tIns="45688" rIns="91374" bIns="45688" anchor="ctr">
            <a:spAutoFit/>
          </a:bodyPr>
          <a:lstStyle/>
          <a:p>
            <a:endParaRPr lang="en-US" sz="2400" dirty="0">
              <a:solidFill>
                <a:srgbClr val="000000"/>
              </a:solidFill>
              <a:latin typeface="Times" charset="0"/>
              <a:ea typeface="ＭＳ Ｐゴシック" charset="-128"/>
            </a:endParaRPr>
          </a:p>
        </p:txBody>
      </p:sp>
      <p:sp>
        <p:nvSpPr>
          <p:cNvPr id="33799" name="Oval 455"/>
          <p:cNvSpPr>
            <a:spLocks noChangeArrowheads="1"/>
          </p:cNvSpPr>
          <p:nvPr/>
        </p:nvSpPr>
        <p:spPr bwMode="auto">
          <a:xfrm>
            <a:off x="6946900" y="4560895"/>
            <a:ext cx="1828800" cy="739775"/>
          </a:xfrm>
          <a:prstGeom prst="ellipse">
            <a:avLst/>
          </a:prstGeom>
          <a:solidFill>
            <a:srgbClr val="FFFF00"/>
          </a:solidFill>
          <a:ln w="9525">
            <a:solidFill>
              <a:srgbClr val="000000"/>
            </a:solidFill>
            <a:round/>
            <a:headEnd/>
            <a:tailEnd/>
          </a:ln>
        </p:spPr>
        <p:txBody>
          <a:bodyPr lIns="91374" tIns="45688" rIns="91374" bIns="45688"/>
          <a:lstStyle/>
          <a:p>
            <a:pPr algn="ctr"/>
            <a:r>
              <a:rPr lang="en-US" sz="2400" b="1" dirty="0">
                <a:solidFill>
                  <a:srgbClr val="000000"/>
                </a:solidFill>
                <a:latin typeface="Times" charset="0"/>
                <a:ea typeface="ＭＳ Ｐゴシック" charset="-128"/>
              </a:rPr>
              <a:t>Nucleus</a:t>
            </a:r>
          </a:p>
        </p:txBody>
      </p:sp>
      <p:sp>
        <p:nvSpPr>
          <p:cNvPr id="33800" name="Oval 459"/>
          <p:cNvSpPr>
            <a:spLocks noChangeArrowheads="1"/>
          </p:cNvSpPr>
          <p:nvPr/>
        </p:nvSpPr>
        <p:spPr bwMode="auto">
          <a:xfrm>
            <a:off x="254000" y="4572000"/>
            <a:ext cx="1562100" cy="717550"/>
          </a:xfrm>
          <a:prstGeom prst="ellipse">
            <a:avLst/>
          </a:prstGeom>
          <a:solidFill>
            <a:srgbClr val="FFFF00"/>
          </a:solidFill>
          <a:ln w="9525">
            <a:solidFill>
              <a:srgbClr val="000000"/>
            </a:solidFill>
            <a:round/>
            <a:headEnd/>
            <a:tailEnd/>
          </a:ln>
        </p:spPr>
        <p:txBody>
          <a:bodyPr lIns="91374" tIns="45688" rIns="91374" bIns="45688"/>
          <a:lstStyle/>
          <a:p>
            <a:pPr algn="ctr"/>
            <a:r>
              <a:rPr lang="en-US" sz="2400" b="1" dirty="0">
                <a:solidFill>
                  <a:srgbClr val="000000"/>
                </a:solidFill>
                <a:latin typeface="Times" charset="0"/>
                <a:ea typeface="ＭＳ Ｐゴシック" charset="-128"/>
              </a:rPr>
              <a:t>HEDP</a:t>
            </a:r>
          </a:p>
        </p:txBody>
      </p:sp>
      <p:sp>
        <p:nvSpPr>
          <p:cNvPr id="33801" name="Curved Down Arrow 461"/>
          <p:cNvSpPr>
            <a:spLocks noChangeArrowheads="1"/>
          </p:cNvSpPr>
          <p:nvPr/>
        </p:nvSpPr>
        <p:spPr bwMode="auto">
          <a:xfrm>
            <a:off x="992189" y="3937007"/>
            <a:ext cx="6983412" cy="581977"/>
          </a:xfrm>
          <a:prstGeom prst="curvedDownArrow">
            <a:avLst>
              <a:gd name="adj1" fmla="val 18980"/>
              <a:gd name="adj2" fmla="val 37960"/>
              <a:gd name="adj3" fmla="val 25000"/>
            </a:avLst>
          </a:prstGeom>
          <a:solidFill>
            <a:schemeClr val="bg1"/>
          </a:solidFill>
          <a:ln w="9525">
            <a:solidFill>
              <a:schemeClr val="tx1"/>
            </a:solidFill>
            <a:round/>
            <a:headEnd/>
            <a:tailEnd/>
          </a:ln>
        </p:spPr>
        <p:txBody>
          <a:bodyPr lIns="91374" tIns="45688" rIns="91374" bIns="45688">
            <a:spAutoFit/>
          </a:bodyPr>
          <a:lstStyle/>
          <a:p>
            <a:pPr algn="ctr"/>
            <a:r>
              <a:rPr lang="en-US" sz="3200" dirty="0">
                <a:solidFill>
                  <a:srgbClr val="000000"/>
                </a:solidFill>
                <a:latin typeface="Times" charset="0"/>
                <a:ea typeface="ＭＳ Ｐゴシック" charset="-128"/>
              </a:rPr>
              <a:t>Photons</a:t>
            </a:r>
          </a:p>
        </p:txBody>
      </p:sp>
      <p:sp>
        <p:nvSpPr>
          <p:cNvPr id="33802" name="Rectangle 453"/>
          <p:cNvSpPr>
            <a:spLocks noChangeArrowheads="1"/>
          </p:cNvSpPr>
          <p:nvPr/>
        </p:nvSpPr>
        <p:spPr bwMode="auto">
          <a:xfrm>
            <a:off x="355600" y="6103940"/>
            <a:ext cx="8432800" cy="461600"/>
          </a:xfrm>
          <a:prstGeom prst="rect">
            <a:avLst/>
          </a:prstGeom>
          <a:solidFill>
            <a:srgbClr val="FFFF00"/>
          </a:solidFill>
          <a:ln w="9525">
            <a:solidFill>
              <a:schemeClr val="tx1"/>
            </a:solidFill>
            <a:miter lim="800000"/>
            <a:headEnd/>
            <a:tailEnd/>
          </a:ln>
        </p:spPr>
        <p:txBody>
          <a:bodyPr lIns="91374" tIns="45688" rIns="91374" bIns="45688">
            <a:spAutoFit/>
          </a:bodyPr>
          <a:lstStyle/>
          <a:p>
            <a:pPr algn="ctr"/>
            <a:r>
              <a:rPr lang="en-US" sz="2400" b="1" dirty="0">
                <a:solidFill>
                  <a:srgbClr val="000000"/>
                </a:solidFill>
                <a:latin typeface="Times" charset="0"/>
                <a:ea typeface="ＭＳ Ｐゴシック" charset="-128"/>
              </a:rPr>
              <a:t>Are these interactions fast enough to </a:t>
            </a:r>
            <a:r>
              <a:rPr lang="en-US" sz="2400" b="1" dirty="0" err="1">
                <a:solidFill>
                  <a:srgbClr val="000000"/>
                </a:solidFill>
                <a:latin typeface="Times" charset="0"/>
                <a:ea typeface="ＭＳ Ｐゴシック" charset="-128"/>
              </a:rPr>
              <a:t>thermalize</a:t>
            </a:r>
            <a:r>
              <a:rPr lang="en-US" sz="2400" b="1" dirty="0">
                <a:solidFill>
                  <a:srgbClr val="000000"/>
                </a:solidFill>
                <a:latin typeface="Times" charset="0"/>
                <a:ea typeface="ＭＳ Ｐゴシック" charset="-128"/>
              </a:rPr>
              <a:t> nuclei at NIF?</a:t>
            </a:r>
          </a:p>
        </p:txBody>
      </p:sp>
      <p:sp>
        <p:nvSpPr>
          <p:cNvPr id="33803" name="Line 242"/>
          <p:cNvSpPr>
            <a:spLocks noChangeShapeType="1"/>
          </p:cNvSpPr>
          <p:nvPr/>
        </p:nvSpPr>
        <p:spPr bwMode="auto">
          <a:xfrm>
            <a:off x="6083300" y="2120900"/>
            <a:ext cx="546100" cy="330200"/>
          </a:xfrm>
          <a:prstGeom prst="line">
            <a:avLst/>
          </a:prstGeom>
          <a:noFill/>
          <a:ln w="19050">
            <a:solidFill>
              <a:schemeClr val="tx1"/>
            </a:solidFill>
            <a:round/>
            <a:headEnd/>
            <a:tailEnd type="triangle" w="med" len="med"/>
          </a:ln>
        </p:spPr>
        <p:txBody>
          <a:bodyPr wrap="none" lIns="91374" tIns="45688" rIns="91374" bIns="45688" anchor="ctr">
            <a:spAutoFit/>
          </a:bodyPr>
          <a:lstStyle/>
          <a:p>
            <a:endParaRPr lang="en-US" sz="2400" dirty="0">
              <a:solidFill>
                <a:srgbClr val="000000"/>
              </a:solidFill>
              <a:latin typeface="Times" charset="0"/>
              <a:ea typeface="ＭＳ Ｐゴシック" charset="-128"/>
            </a:endParaRPr>
          </a:p>
        </p:txBody>
      </p:sp>
      <p:sp>
        <p:nvSpPr>
          <p:cNvPr id="33804" name="Line 243"/>
          <p:cNvSpPr>
            <a:spLocks noChangeShapeType="1"/>
          </p:cNvSpPr>
          <p:nvPr/>
        </p:nvSpPr>
        <p:spPr bwMode="auto">
          <a:xfrm flipV="1">
            <a:off x="6642100" y="2146300"/>
            <a:ext cx="546100" cy="330200"/>
          </a:xfrm>
          <a:prstGeom prst="line">
            <a:avLst/>
          </a:prstGeom>
          <a:noFill/>
          <a:ln w="19050">
            <a:solidFill>
              <a:schemeClr val="tx1"/>
            </a:solidFill>
            <a:round/>
            <a:headEnd/>
            <a:tailEnd type="triangle" w="med" len="med"/>
          </a:ln>
        </p:spPr>
        <p:txBody>
          <a:bodyPr wrap="none" lIns="91374" tIns="45688" rIns="91374" bIns="45688" anchor="ctr">
            <a:spAutoFit/>
          </a:bodyPr>
          <a:lstStyle/>
          <a:p>
            <a:endParaRPr lang="en-US" sz="2400" dirty="0">
              <a:solidFill>
                <a:srgbClr val="000000"/>
              </a:solidFill>
              <a:latin typeface="Times" charset="0"/>
              <a:ea typeface="ＭＳ Ｐゴシック" charset="-128"/>
            </a:endParaRPr>
          </a:p>
        </p:txBody>
      </p:sp>
      <p:sp>
        <p:nvSpPr>
          <p:cNvPr id="33805" name="Freeform 244"/>
          <p:cNvSpPr>
            <a:spLocks/>
          </p:cNvSpPr>
          <p:nvPr/>
        </p:nvSpPr>
        <p:spPr bwMode="auto">
          <a:xfrm>
            <a:off x="6457950" y="2410776"/>
            <a:ext cx="349250" cy="861710"/>
          </a:xfrm>
          <a:custGeom>
            <a:avLst/>
            <a:gdLst>
              <a:gd name="T0" fmla="*/ 2147483647 w 135"/>
              <a:gd name="T1" fmla="*/ 0 h 440"/>
              <a:gd name="T2" fmla="*/ 2147483647 w 135"/>
              <a:gd name="T3" fmla="*/ 2147483647 h 440"/>
              <a:gd name="T4" fmla="*/ 2147483647 w 135"/>
              <a:gd name="T5" fmla="*/ 2147483647 h 440"/>
              <a:gd name="T6" fmla="*/ 2147483647 w 135"/>
              <a:gd name="T7" fmla="*/ 2147483647 h 440"/>
              <a:gd name="T8" fmla="*/ 2147483647 w 135"/>
              <a:gd name="T9" fmla="*/ 2147483647 h 440"/>
              <a:gd name="T10" fmla="*/ 2147483647 w 135"/>
              <a:gd name="T11" fmla="*/ 2147483647 h 440"/>
              <a:gd name="T12" fmla="*/ 2147483647 w 135"/>
              <a:gd name="T13" fmla="*/ 2147483647 h 440"/>
              <a:gd name="T14" fmla="*/ 2147483647 w 135"/>
              <a:gd name="T15" fmla="*/ 2147483647 h 440"/>
              <a:gd name="T16" fmla="*/ 2147483647 w 135"/>
              <a:gd name="T17" fmla="*/ 2147483647 h 4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5"/>
              <a:gd name="T28" fmla="*/ 0 h 440"/>
              <a:gd name="T29" fmla="*/ 135 w 135"/>
              <a:gd name="T30" fmla="*/ 440 h 44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5" h="440">
                <a:moveTo>
                  <a:pt x="108" y="0"/>
                </a:moveTo>
                <a:cubicBezTo>
                  <a:pt x="54" y="9"/>
                  <a:pt x="0" y="19"/>
                  <a:pt x="4" y="32"/>
                </a:cubicBezTo>
                <a:cubicBezTo>
                  <a:pt x="8" y="45"/>
                  <a:pt x="132" y="64"/>
                  <a:pt x="132" y="80"/>
                </a:cubicBezTo>
                <a:cubicBezTo>
                  <a:pt x="132" y="96"/>
                  <a:pt x="5" y="112"/>
                  <a:pt x="4" y="128"/>
                </a:cubicBezTo>
                <a:cubicBezTo>
                  <a:pt x="3" y="144"/>
                  <a:pt x="124" y="159"/>
                  <a:pt x="124" y="176"/>
                </a:cubicBezTo>
                <a:cubicBezTo>
                  <a:pt x="124" y="193"/>
                  <a:pt x="4" y="215"/>
                  <a:pt x="4" y="232"/>
                </a:cubicBezTo>
                <a:cubicBezTo>
                  <a:pt x="4" y="249"/>
                  <a:pt x="113" y="264"/>
                  <a:pt x="124" y="280"/>
                </a:cubicBezTo>
                <a:cubicBezTo>
                  <a:pt x="135" y="296"/>
                  <a:pt x="77" y="301"/>
                  <a:pt x="68" y="328"/>
                </a:cubicBezTo>
                <a:cubicBezTo>
                  <a:pt x="59" y="355"/>
                  <a:pt x="63" y="397"/>
                  <a:pt x="68" y="440"/>
                </a:cubicBezTo>
              </a:path>
            </a:pathLst>
          </a:custGeom>
          <a:noFill/>
          <a:ln w="19050">
            <a:solidFill>
              <a:schemeClr val="tx1"/>
            </a:solidFill>
            <a:round/>
            <a:headEnd/>
            <a:tailEnd type="triangle" w="med" len="med"/>
          </a:ln>
        </p:spPr>
        <p:txBody>
          <a:bodyPr lIns="91374" tIns="45688" rIns="91374" bIns="45688" anchor="ctr">
            <a:spAutoFit/>
          </a:bodyPr>
          <a:lstStyle/>
          <a:p>
            <a:endParaRPr lang="en-US" sz="2400" dirty="0">
              <a:solidFill>
                <a:srgbClr val="000000"/>
              </a:solidFill>
              <a:latin typeface="Times" charset="0"/>
              <a:ea typeface="ＭＳ Ｐゴシック" charset="-128"/>
            </a:endParaRPr>
          </a:p>
          <a:p>
            <a:endParaRPr lang="en-US" sz="2400" dirty="0">
              <a:solidFill>
                <a:srgbClr val="000000"/>
              </a:solidFill>
              <a:latin typeface="Times" charset="0"/>
              <a:ea typeface="ＭＳ Ｐゴシック" charset="-128"/>
            </a:endParaRPr>
          </a:p>
        </p:txBody>
      </p:sp>
      <p:sp>
        <p:nvSpPr>
          <p:cNvPr id="33806" name="Text Box 245"/>
          <p:cNvSpPr txBox="1">
            <a:spLocks noChangeArrowheads="1"/>
          </p:cNvSpPr>
          <p:nvPr/>
        </p:nvSpPr>
        <p:spPr bwMode="auto">
          <a:xfrm>
            <a:off x="5559425" y="1927225"/>
            <a:ext cx="319088" cy="457200"/>
          </a:xfrm>
          <a:prstGeom prst="rect">
            <a:avLst/>
          </a:prstGeom>
          <a:noFill/>
          <a:ln w="9525">
            <a:noFill/>
            <a:miter lim="800000"/>
            <a:headEnd/>
            <a:tailEnd/>
          </a:ln>
        </p:spPr>
        <p:txBody>
          <a:bodyPr wrap="none" lIns="91374" tIns="45688" rIns="91374" bIns="45688">
            <a:spAutoFit/>
          </a:bodyPr>
          <a:lstStyle/>
          <a:p>
            <a:r>
              <a:rPr lang="en-US" sz="2400" b="1" i="1" dirty="0">
                <a:solidFill>
                  <a:srgbClr val="000000"/>
                </a:solidFill>
                <a:latin typeface="Times" charset="0"/>
                <a:ea typeface="ＭＳ Ｐゴシック" charset="-128"/>
              </a:rPr>
              <a:t>e</a:t>
            </a:r>
          </a:p>
        </p:txBody>
      </p:sp>
      <p:sp>
        <p:nvSpPr>
          <p:cNvPr id="33807" name="Text Box 246"/>
          <p:cNvSpPr txBox="1">
            <a:spLocks noChangeArrowheads="1"/>
          </p:cNvSpPr>
          <p:nvPr/>
        </p:nvSpPr>
        <p:spPr bwMode="auto">
          <a:xfrm>
            <a:off x="7375525" y="1889125"/>
            <a:ext cx="319088" cy="457200"/>
          </a:xfrm>
          <a:prstGeom prst="rect">
            <a:avLst/>
          </a:prstGeom>
          <a:noFill/>
          <a:ln w="9525">
            <a:noFill/>
            <a:miter lim="800000"/>
            <a:headEnd/>
            <a:tailEnd/>
          </a:ln>
        </p:spPr>
        <p:txBody>
          <a:bodyPr wrap="none" lIns="91374" tIns="45688" rIns="91374" bIns="45688">
            <a:spAutoFit/>
          </a:bodyPr>
          <a:lstStyle/>
          <a:p>
            <a:r>
              <a:rPr lang="en-US" sz="2400" b="1" i="1" dirty="0">
                <a:solidFill>
                  <a:srgbClr val="000000"/>
                </a:solidFill>
                <a:latin typeface="Times" charset="0"/>
                <a:ea typeface="ＭＳ Ｐゴシック" charset="-128"/>
              </a:rPr>
              <a:t>e</a:t>
            </a:r>
          </a:p>
        </p:txBody>
      </p:sp>
      <p:sp>
        <p:nvSpPr>
          <p:cNvPr id="33808" name="Oval 254"/>
          <p:cNvSpPr>
            <a:spLocks noChangeArrowheads="1"/>
          </p:cNvSpPr>
          <p:nvPr/>
        </p:nvSpPr>
        <p:spPr bwMode="auto">
          <a:xfrm>
            <a:off x="7196145" y="2043373"/>
            <a:ext cx="193675" cy="194742"/>
          </a:xfrm>
          <a:prstGeom prst="ellipse">
            <a:avLst/>
          </a:prstGeom>
          <a:solidFill>
            <a:srgbClr val="00FF00"/>
          </a:solidFill>
          <a:ln w="9525">
            <a:solidFill>
              <a:srgbClr val="00FF00"/>
            </a:solidFill>
            <a:round/>
            <a:headEnd/>
            <a:tailEnd/>
          </a:ln>
        </p:spPr>
        <p:txBody>
          <a:bodyPr lIns="91374" tIns="45688" rIns="91374" bIns="45688" anchor="ctr">
            <a:spAutoFit/>
          </a:bodyPr>
          <a:lstStyle/>
          <a:p>
            <a:endParaRPr lang="en-US" sz="300" dirty="0">
              <a:solidFill>
                <a:srgbClr val="000000"/>
              </a:solidFill>
              <a:latin typeface="Times" charset="0"/>
              <a:ea typeface="ＭＳ Ｐゴシック" charset="-128"/>
            </a:endParaRPr>
          </a:p>
        </p:txBody>
      </p:sp>
      <p:sp>
        <p:nvSpPr>
          <p:cNvPr id="33809" name="Oval 255"/>
          <p:cNvSpPr>
            <a:spLocks noChangeArrowheads="1"/>
          </p:cNvSpPr>
          <p:nvPr/>
        </p:nvSpPr>
        <p:spPr bwMode="auto">
          <a:xfrm>
            <a:off x="5895982" y="2030673"/>
            <a:ext cx="193675" cy="194742"/>
          </a:xfrm>
          <a:prstGeom prst="ellipse">
            <a:avLst/>
          </a:prstGeom>
          <a:solidFill>
            <a:srgbClr val="00FF00"/>
          </a:solidFill>
          <a:ln w="9525">
            <a:solidFill>
              <a:srgbClr val="00FF00"/>
            </a:solidFill>
            <a:round/>
            <a:headEnd/>
            <a:tailEnd/>
          </a:ln>
        </p:spPr>
        <p:txBody>
          <a:bodyPr lIns="91374" tIns="45688" rIns="91374" bIns="45688" anchor="ctr">
            <a:spAutoFit/>
          </a:bodyPr>
          <a:lstStyle/>
          <a:p>
            <a:endParaRPr lang="en-US" sz="300" dirty="0">
              <a:solidFill>
                <a:srgbClr val="000000"/>
              </a:solidFill>
              <a:latin typeface="Times" charset="0"/>
              <a:ea typeface="ＭＳ Ｐゴシック" charset="-128"/>
            </a:endParaRPr>
          </a:p>
        </p:txBody>
      </p:sp>
      <p:sp>
        <p:nvSpPr>
          <p:cNvPr id="33810" name="Text Box 505"/>
          <p:cNvSpPr txBox="1">
            <a:spLocks noChangeArrowheads="1"/>
          </p:cNvSpPr>
          <p:nvPr/>
        </p:nvSpPr>
        <p:spPr bwMode="auto">
          <a:xfrm>
            <a:off x="4708038" y="1166818"/>
            <a:ext cx="3604600" cy="763845"/>
          </a:xfrm>
          <a:prstGeom prst="rect">
            <a:avLst/>
          </a:prstGeom>
          <a:solidFill>
            <a:schemeClr val="bg1"/>
          </a:solidFill>
          <a:ln w="9525">
            <a:solidFill>
              <a:srgbClr val="000000"/>
            </a:solidFill>
            <a:miter lim="800000"/>
            <a:headEnd/>
            <a:tailEnd/>
          </a:ln>
        </p:spPr>
        <p:txBody>
          <a:bodyPr wrap="none" lIns="91374" tIns="45688" rIns="91374" bIns="45688">
            <a:spAutoFit/>
          </a:bodyPr>
          <a:lstStyle/>
          <a:p>
            <a:pPr algn="ctr"/>
            <a:r>
              <a:rPr lang="en-US" sz="1600" b="1" dirty="0">
                <a:solidFill>
                  <a:srgbClr val="000000"/>
                </a:solidFill>
                <a:latin typeface="Times" charset="0"/>
                <a:ea typeface="ＭＳ Ｐゴシック" charset="-128"/>
              </a:rPr>
              <a:t>Atomic-nuclear (electron) interactions</a:t>
            </a:r>
          </a:p>
          <a:p>
            <a:pPr algn="ctr"/>
            <a:r>
              <a:rPr lang="en-US" b="1" dirty="0">
                <a:solidFill>
                  <a:srgbClr val="000000"/>
                </a:solidFill>
                <a:latin typeface="Times" charset="0"/>
                <a:ea typeface="ＭＳ Ｐゴシック" charset="-128"/>
              </a:rPr>
              <a:t>NEEC, NEET, IES*</a:t>
            </a:r>
          </a:p>
          <a:p>
            <a:pPr algn="ctr"/>
            <a:r>
              <a:rPr lang="en-US" b="1" dirty="0">
                <a:solidFill>
                  <a:srgbClr val="000000"/>
                </a:solidFill>
                <a:latin typeface="Times" charset="0"/>
                <a:ea typeface="ＭＳ Ｐゴシック" charset="-128"/>
              </a:rPr>
              <a:t>Time Reverse: IC-decay</a:t>
            </a:r>
          </a:p>
        </p:txBody>
      </p:sp>
      <p:sp>
        <p:nvSpPr>
          <p:cNvPr id="33811" name="Line 555"/>
          <p:cNvSpPr>
            <a:spLocks noChangeShapeType="1"/>
          </p:cNvSpPr>
          <p:nvPr/>
        </p:nvSpPr>
        <p:spPr bwMode="auto">
          <a:xfrm flipV="1">
            <a:off x="6045200" y="3213104"/>
            <a:ext cx="571500" cy="265113"/>
          </a:xfrm>
          <a:prstGeom prst="line">
            <a:avLst/>
          </a:prstGeom>
          <a:noFill/>
          <a:ln w="19050">
            <a:solidFill>
              <a:schemeClr val="tx1"/>
            </a:solidFill>
            <a:round/>
            <a:headEnd/>
            <a:tailEnd type="triangle" w="med" len="med"/>
          </a:ln>
        </p:spPr>
        <p:txBody>
          <a:bodyPr lIns="91374" tIns="45688" rIns="91374" bIns="45688" anchor="ctr">
            <a:spAutoFit/>
          </a:bodyPr>
          <a:lstStyle/>
          <a:p>
            <a:endParaRPr lang="en-US" sz="2400" dirty="0">
              <a:solidFill>
                <a:srgbClr val="000000"/>
              </a:solidFill>
              <a:latin typeface="Times" charset="0"/>
              <a:ea typeface="ＭＳ Ｐゴシック" charset="-128"/>
            </a:endParaRPr>
          </a:p>
        </p:txBody>
      </p:sp>
      <p:sp>
        <p:nvSpPr>
          <p:cNvPr id="33812" name="Line 556"/>
          <p:cNvSpPr>
            <a:spLocks noChangeShapeType="1"/>
          </p:cNvSpPr>
          <p:nvPr/>
        </p:nvSpPr>
        <p:spPr bwMode="auto">
          <a:xfrm>
            <a:off x="6667500" y="3243263"/>
            <a:ext cx="571500" cy="203200"/>
          </a:xfrm>
          <a:prstGeom prst="line">
            <a:avLst/>
          </a:prstGeom>
          <a:noFill/>
          <a:ln w="19050">
            <a:solidFill>
              <a:schemeClr val="tx1"/>
            </a:solidFill>
            <a:round/>
            <a:headEnd/>
            <a:tailEnd type="triangle" w="med" len="med"/>
          </a:ln>
        </p:spPr>
        <p:txBody>
          <a:bodyPr lIns="91374" tIns="45688" rIns="91374" bIns="45688" anchor="ctr">
            <a:spAutoFit/>
          </a:bodyPr>
          <a:lstStyle/>
          <a:p>
            <a:endParaRPr lang="en-US" sz="2400" dirty="0">
              <a:solidFill>
                <a:srgbClr val="000000"/>
              </a:solidFill>
              <a:latin typeface="Times" charset="0"/>
              <a:ea typeface="ＭＳ Ｐゴシック" charset="-128"/>
            </a:endParaRPr>
          </a:p>
        </p:txBody>
      </p:sp>
      <p:sp>
        <p:nvSpPr>
          <p:cNvPr id="33813" name="Oval 456"/>
          <p:cNvSpPr>
            <a:spLocks noChangeArrowheads="1"/>
          </p:cNvSpPr>
          <p:nvPr/>
        </p:nvSpPr>
        <p:spPr bwMode="auto">
          <a:xfrm>
            <a:off x="3619500" y="4584700"/>
            <a:ext cx="1631950" cy="717550"/>
          </a:xfrm>
          <a:prstGeom prst="ellipse">
            <a:avLst/>
          </a:prstGeom>
          <a:solidFill>
            <a:srgbClr val="FFFF00"/>
          </a:solidFill>
          <a:ln w="9525">
            <a:solidFill>
              <a:srgbClr val="000000"/>
            </a:solidFill>
            <a:round/>
            <a:headEnd/>
            <a:tailEnd/>
          </a:ln>
        </p:spPr>
        <p:txBody>
          <a:bodyPr lIns="91374" tIns="45688" rIns="91374" bIns="45688"/>
          <a:lstStyle/>
          <a:p>
            <a:pPr algn="ctr"/>
            <a:r>
              <a:rPr lang="en-US" sz="2400" b="1" dirty="0">
                <a:solidFill>
                  <a:srgbClr val="000000"/>
                </a:solidFill>
                <a:latin typeface="Times" charset="0"/>
                <a:ea typeface="ＭＳ Ｐゴシック" charset="-128"/>
              </a:rPr>
              <a:t>Atom</a:t>
            </a:r>
          </a:p>
        </p:txBody>
      </p:sp>
      <p:sp>
        <p:nvSpPr>
          <p:cNvPr id="33814" name="Left-Right Arrow 465"/>
          <p:cNvSpPr>
            <a:spLocks noChangeArrowheads="1"/>
          </p:cNvSpPr>
          <p:nvPr/>
        </p:nvSpPr>
        <p:spPr bwMode="auto">
          <a:xfrm>
            <a:off x="1952632" y="4556125"/>
            <a:ext cx="1528715" cy="794802"/>
          </a:xfrm>
          <a:prstGeom prst="leftRightArrow">
            <a:avLst>
              <a:gd name="adj1" fmla="val 50000"/>
              <a:gd name="adj2" fmla="val 53419"/>
            </a:avLst>
          </a:prstGeom>
          <a:solidFill>
            <a:schemeClr val="bg1"/>
          </a:solidFill>
          <a:ln w="9525">
            <a:solidFill>
              <a:schemeClr val="tx1"/>
            </a:solidFill>
            <a:round/>
            <a:headEnd/>
            <a:tailEnd/>
          </a:ln>
        </p:spPr>
        <p:txBody>
          <a:bodyPr wrap="none" lIns="91374" tIns="45688" rIns="91374" bIns="45688">
            <a:spAutoFit/>
          </a:bodyPr>
          <a:lstStyle/>
          <a:p>
            <a:r>
              <a:rPr lang="en-US" sz="2000" dirty="0">
                <a:solidFill>
                  <a:srgbClr val="000000"/>
                </a:solidFill>
                <a:latin typeface="Times" charset="0"/>
                <a:ea typeface="ＭＳ Ｐゴシック" charset="-128"/>
              </a:rPr>
              <a:t>electrons</a:t>
            </a:r>
          </a:p>
        </p:txBody>
      </p:sp>
      <p:sp>
        <p:nvSpPr>
          <p:cNvPr id="33815" name="Left-Right Arrow 466"/>
          <p:cNvSpPr>
            <a:spLocks noChangeArrowheads="1"/>
          </p:cNvSpPr>
          <p:nvPr/>
        </p:nvSpPr>
        <p:spPr bwMode="auto">
          <a:xfrm>
            <a:off x="5368932" y="4556125"/>
            <a:ext cx="1528715" cy="794802"/>
          </a:xfrm>
          <a:prstGeom prst="leftRightArrow">
            <a:avLst>
              <a:gd name="adj1" fmla="val 50000"/>
              <a:gd name="adj2" fmla="val 53419"/>
            </a:avLst>
          </a:prstGeom>
          <a:solidFill>
            <a:schemeClr val="bg1"/>
          </a:solidFill>
          <a:ln w="9525">
            <a:solidFill>
              <a:schemeClr val="tx1"/>
            </a:solidFill>
            <a:round/>
            <a:headEnd/>
            <a:tailEnd/>
          </a:ln>
        </p:spPr>
        <p:txBody>
          <a:bodyPr wrap="none" lIns="91374" tIns="45688" rIns="91374" bIns="45688">
            <a:spAutoFit/>
          </a:bodyPr>
          <a:lstStyle/>
          <a:p>
            <a:r>
              <a:rPr lang="en-US" sz="2000" dirty="0">
                <a:solidFill>
                  <a:srgbClr val="000000"/>
                </a:solidFill>
                <a:latin typeface="Times" charset="0"/>
                <a:ea typeface="ＭＳ Ｐゴシック" charset="-128"/>
              </a:rPr>
              <a:t>electrons</a:t>
            </a:r>
          </a:p>
        </p:txBody>
      </p:sp>
      <p:sp>
        <p:nvSpPr>
          <p:cNvPr id="33816" name="Curved Down Arrow 467"/>
          <p:cNvSpPr>
            <a:spLocks noChangeArrowheads="1"/>
          </p:cNvSpPr>
          <p:nvPr/>
        </p:nvSpPr>
        <p:spPr bwMode="auto">
          <a:xfrm flipH="1" flipV="1">
            <a:off x="990604" y="5173670"/>
            <a:ext cx="6983413" cy="581977"/>
          </a:xfrm>
          <a:prstGeom prst="curvedDownArrow">
            <a:avLst>
              <a:gd name="adj1" fmla="val 18980"/>
              <a:gd name="adj2" fmla="val 37960"/>
              <a:gd name="adj3" fmla="val 25000"/>
            </a:avLst>
          </a:prstGeom>
          <a:solidFill>
            <a:schemeClr val="bg1"/>
          </a:solidFill>
          <a:ln w="9525">
            <a:solidFill>
              <a:schemeClr val="tx1"/>
            </a:solidFill>
            <a:round/>
            <a:headEnd/>
            <a:tailEnd/>
          </a:ln>
        </p:spPr>
        <p:txBody>
          <a:bodyPr lIns="91374" tIns="45688" rIns="91374" bIns="45688">
            <a:spAutoFit/>
          </a:bodyPr>
          <a:lstStyle/>
          <a:p>
            <a:pPr algn="ctr"/>
            <a:r>
              <a:rPr lang="en-US" sz="3200" dirty="0">
                <a:solidFill>
                  <a:srgbClr val="000000"/>
                </a:solidFill>
                <a:latin typeface="Times" charset="0"/>
                <a:ea typeface="ＭＳ Ｐゴシック" charset="-128"/>
              </a:rPr>
              <a:t>     </a:t>
            </a:r>
          </a:p>
        </p:txBody>
      </p:sp>
      <p:sp>
        <p:nvSpPr>
          <p:cNvPr id="33817" name="Rectangle 468"/>
          <p:cNvSpPr>
            <a:spLocks noChangeArrowheads="1"/>
          </p:cNvSpPr>
          <p:nvPr/>
        </p:nvSpPr>
        <p:spPr bwMode="auto">
          <a:xfrm>
            <a:off x="3721100" y="5334000"/>
            <a:ext cx="1493838" cy="579438"/>
          </a:xfrm>
          <a:prstGeom prst="rect">
            <a:avLst/>
          </a:prstGeom>
          <a:solidFill>
            <a:schemeClr val="bg1"/>
          </a:solidFill>
          <a:ln w="9525">
            <a:noFill/>
            <a:round/>
            <a:headEnd/>
            <a:tailEnd/>
          </a:ln>
        </p:spPr>
        <p:txBody>
          <a:bodyPr wrap="none" lIns="91374" tIns="45688" rIns="91374" bIns="45688">
            <a:spAutoFit/>
          </a:bodyPr>
          <a:lstStyle/>
          <a:p>
            <a:r>
              <a:rPr lang="en-US" sz="3200" dirty="0">
                <a:solidFill>
                  <a:srgbClr val="000000"/>
                </a:solidFill>
                <a:latin typeface="Times" charset="0"/>
                <a:ea typeface="ＭＳ Ｐゴシック" charset="-128"/>
              </a:rPr>
              <a:t>Photons</a:t>
            </a:r>
          </a:p>
        </p:txBody>
      </p:sp>
      <p:sp>
        <p:nvSpPr>
          <p:cNvPr id="33818" name="Text Box 62"/>
          <p:cNvSpPr txBox="1">
            <a:spLocks noChangeArrowheads="1"/>
          </p:cNvSpPr>
          <p:nvPr/>
        </p:nvSpPr>
        <p:spPr bwMode="auto">
          <a:xfrm>
            <a:off x="909639" y="3292475"/>
            <a:ext cx="404812" cy="457200"/>
          </a:xfrm>
          <a:prstGeom prst="rect">
            <a:avLst/>
          </a:prstGeom>
          <a:noFill/>
          <a:ln w="9525">
            <a:noFill/>
            <a:miter lim="800000"/>
            <a:headEnd/>
            <a:tailEnd/>
          </a:ln>
        </p:spPr>
        <p:txBody>
          <a:bodyPr wrap="none" lIns="91374" tIns="45688" rIns="91374" bIns="45688">
            <a:spAutoFit/>
          </a:bodyPr>
          <a:lstStyle/>
          <a:p>
            <a:pPr eaLnBrk="0" hangingPunct="0"/>
            <a:r>
              <a:rPr lang="en-US" sz="2400" b="1" i="1" dirty="0">
                <a:solidFill>
                  <a:srgbClr val="000000"/>
                </a:solidFill>
                <a:latin typeface="Times" charset="0"/>
                <a:ea typeface="ＭＳ Ｐゴシック" charset="-128"/>
              </a:rPr>
              <a:t>N</a:t>
            </a:r>
          </a:p>
        </p:txBody>
      </p:sp>
      <p:sp>
        <p:nvSpPr>
          <p:cNvPr id="33819" name="Text Box 63"/>
          <p:cNvSpPr txBox="1">
            <a:spLocks noChangeArrowheads="1"/>
          </p:cNvSpPr>
          <p:nvPr/>
        </p:nvSpPr>
        <p:spPr bwMode="auto">
          <a:xfrm>
            <a:off x="3224213" y="3397250"/>
            <a:ext cx="557212" cy="457200"/>
          </a:xfrm>
          <a:prstGeom prst="rect">
            <a:avLst/>
          </a:prstGeom>
          <a:noFill/>
          <a:ln w="9525">
            <a:noFill/>
            <a:miter lim="800000"/>
            <a:headEnd/>
            <a:tailEnd/>
          </a:ln>
        </p:spPr>
        <p:txBody>
          <a:bodyPr wrap="none" lIns="91374" tIns="45688" rIns="91374" bIns="45688">
            <a:spAutoFit/>
          </a:bodyPr>
          <a:lstStyle/>
          <a:p>
            <a:pPr eaLnBrk="0" hangingPunct="0"/>
            <a:r>
              <a:rPr lang="en-US" sz="2400" b="1" i="1" dirty="0">
                <a:solidFill>
                  <a:srgbClr val="000000"/>
                </a:solidFill>
                <a:latin typeface="Times" charset="0"/>
                <a:ea typeface="ＭＳ Ｐゴシック" charset="-128"/>
              </a:rPr>
              <a:t>N*</a:t>
            </a:r>
          </a:p>
        </p:txBody>
      </p:sp>
      <p:sp>
        <p:nvSpPr>
          <p:cNvPr id="33820" name="Oval 228"/>
          <p:cNvSpPr>
            <a:spLocks noChangeArrowheads="1"/>
          </p:cNvSpPr>
          <p:nvPr/>
        </p:nvSpPr>
        <p:spPr bwMode="auto">
          <a:xfrm>
            <a:off x="1293813" y="3368675"/>
            <a:ext cx="190500" cy="190500"/>
          </a:xfrm>
          <a:prstGeom prst="ellipse">
            <a:avLst/>
          </a:prstGeom>
          <a:solidFill>
            <a:srgbClr val="0000FF"/>
          </a:solidFill>
          <a:ln w="9525">
            <a:solidFill>
              <a:srgbClr val="0000FF"/>
            </a:solidFill>
            <a:round/>
            <a:headEnd/>
            <a:tailEnd/>
          </a:ln>
        </p:spPr>
        <p:txBody>
          <a:bodyPr wrap="none" lIns="91374" tIns="45688" rIns="91374" bIns="45688" anchor="ctr"/>
          <a:lstStyle/>
          <a:p>
            <a:endParaRPr lang="en-US" sz="2400" dirty="0">
              <a:solidFill>
                <a:srgbClr val="000000"/>
              </a:solidFill>
              <a:latin typeface="Times" charset="0"/>
              <a:ea typeface="ＭＳ Ｐゴシック" charset="-128"/>
            </a:endParaRPr>
          </a:p>
        </p:txBody>
      </p:sp>
      <p:sp>
        <p:nvSpPr>
          <p:cNvPr id="33821" name="Oval 229"/>
          <p:cNvSpPr>
            <a:spLocks noChangeArrowheads="1"/>
          </p:cNvSpPr>
          <p:nvPr/>
        </p:nvSpPr>
        <p:spPr bwMode="auto">
          <a:xfrm>
            <a:off x="1446213" y="3521075"/>
            <a:ext cx="190500" cy="190500"/>
          </a:xfrm>
          <a:prstGeom prst="ellipse">
            <a:avLst/>
          </a:prstGeom>
          <a:solidFill>
            <a:srgbClr val="0000FF"/>
          </a:solidFill>
          <a:ln w="9525">
            <a:solidFill>
              <a:srgbClr val="0000FF"/>
            </a:solidFill>
            <a:round/>
            <a:headEnd/>
            <a:tailEnd/>
          </a:ln>
        </p:spPr>
        <p:txBody>
          <a:bodyPr wrap="none" lIns="91374" tIns="45688" rIns="91374" bIns="45688" anchor="ctr"/>
          <a:lstStyle/>
          <a:p>
            <a:endParaRPr lang="en-US" sz="2400" dirty="0">
              <a:solidFill>
                <a:srgbClr val="000000"/>
              </a:solidFill>
              <a:latin typeface="Times" charset="0"/>
              <a:ea typeface="ＭＳ Ｐゴシック" charset="-128"/>
            </a:endParaRPr>
          </a:p>
        </p:txBody>
      </p:sp>
      <p:sp>
        <p:nvSpPr>
          <p:cNvPr id="33822" name="Oval 230"/>
          <p:cNvSpPr>
            <a:spLocks noChangeArrowheads="1"/>
          </p:cNvSpPr>
          <p:nvPr/>
        </p:nvSpPr>
        <p:spPr bwMode="auto">
          <a:xfrm>
            <a:off x="1446213" y="3355975"/>
            <a:ext cx="190500" cy="190500"/>
          </a:xfrm>
          <a:prstGeom prst="ellipse">
            <a:avLst/>
          </a:prstGeom>
          <a:solidFill>
            <a:srgbClr val="0000FF"/>
          </a:solidFill>
          <a:ln w="9525">
            <a:solidFill>
              <a:srgbClr val="0000FF"/>
            </a:solidFill>
            <a:round/>
            <a:headEnd/>
            <a:tailEnd/>
          </a:ln>
        </p:spPr>
        <p:txBody>
          <a:bodyPr wrap="none" lIns="91374" tIns="45688" rIns="91374" bIns="45688" anchor="ctr"/>
          <a:lstStyle/>
          <a:p>
            <a:endParaRPr lang="en-US" sz="2400" dirty="0">
              <a:solidFill>
                <a:srgbClr val="000000"/>
              </a:solidFill>
              <a:latin typeface="Times" charset="0"/>
              <a:ea typeface="ＭＳ Ｐゴシック" charset="-128"/>
            </a:endParaRPr>
          </a:p>
        </p:txBody>
      </p:sp>
      <p:sp>
        <p:nvSpPr>
          <p:cNvPr id="33823" name="Oval 231"/>
          <p:cNvSpPr>
            <a:spLocks noChangeArrowheads="1"/>
          </p:cNvSpPr>
          <p:nvPr/>
        </p:nvSpPr>
        <p:spPr bwMode="auto">
          <a:xfrm>
            <a:off x="1471613" y="3432175"/>
            <a:ext cx="190500" cy="190500"/>
          </a:xfrm>
          <a:prstGeom prst="ellipse">
            <a:avLst/>
          </a:prstGeom>
          <a:solidFill>
            <a:srgbClr val="FF0000"/>
          </a:solidFill>
          <a:ln w="9525">
            <a:solidFill>
              <a:srgbClr val="FF0000"/>
            </a:solidFill>
            <a:round/>
            <a:headEnd/>
            <a:tailEnd/>
          </a:ln>
        </p:spPr>
        <p:txBody>
          <a:bodyPr wrap="none" lIns="91374" tIns="45688" rIns="91374" bIns="45688" anchor="ctr"/>
          <a:lstStyle/>
          <a:p>
            <a:endParaRPr lang="en-US" sz="2400" dirty="0">
              <a:solidFill>
                <a:srgbClr val="000000"/>
              </a:solidFill>
              <a:latin typeface="Times" charset="0"/>
              <a:ea typeface="ＭＳ Ｐゴシック" charset="-128"/>
            </a:endParaRPr>
          </a:p>
        </p:txBody>
      </p:sp>
      <p:sp>
        <p:nvSpPr>
          <p:cNvPr id="33824" name="Oval 232"/>
          <p:cNvSpPr>
            <a:spLocks noChangeArrowheads="1"/>
          </p:cNvSpPr>
          <p:nvPr/>
        </p:nvSpPr>
        <p:spPr bwMode="auto">
          <a:xfrm>
            <a:off x="1331913" y="3482975"/>
            <a:ext cx="190500" cy="190500"/>
          </a:xfrm>
          <a:prstGeom prst="ellipse">
            <a:avLst/>
          </a:prstGeom>
          <a:solidFill>
            <a:srgbClr val="FF0000"/>
          </a:solidFill>
          <a:ln w="9525">
            <a:solidFill>
              <a:srgbClr val="FF0000"/>
            </a:solidFill>
            <a:round/>
            <a:headEnd/>
            <a:tailEnd/>
          </a:ln>
        </p:spPr>
        <p:txBody>
          <a:bodyPr wrap="none" lIns="91374" tIns="45688" rIns="91374" bIns="45688" anchor="ctr"/>
          <a:lstStyle/>
          <a:p>
            <a:endParaRPr lang="en-US" sz="2400" dirty="0">
              <a:solidFill>
                <a:srgbClr val="000000"/>
              </a:solidFill>
              <a:latin typeface="Times" charset="0"/>
              <a:ea typeface="ＭＳ Ｐゴシック" charset="-128"/>
            </a:endParaRPr>
          </a:p>
        </p:txBody>
      </p:sp>
      <p:sp>
        <p:nvSpPr>
          <p:cNvPr id="33825" name="Oval 233"/>
          <p:cNvSpPr>
            <a:spLocks noChangeArrowheads="1"/>
          </p:cNvSpPr>
          <p:nvPr/>
        </p:nvSpPr>
        <p:spPr bwMode="auto">
          <a:xfrm>
            <a:off x="1370013" y="3292475"/>
            <a:ext cx="190500" cy="190500"/>
          </a:xfrm>
          <a:prstGeom prst="ellipse">
            <a:avLst/>
          </a:prstGeom>
          <a:solidFill>
            <a:srgbClr val="FF0000"/>
          </a:solidFill>
          <a:ln w="9525">
            <a:solidFill>
              <a:srgbClr val="FF0000"/>
            </a:solidFill>
            <a:round/>
            <a:headEnd/>
            <a:tailEnd/>
          </a:ln>
        </p:spPr>
        <p:txBody>
          <a:bodyPr wrap="none" lIns="91374" tIns="45688" rIns="91374" bIns="45688" anchor="ctr"/>
          <a:lstStyle/>
          <a:p>
            <a:endParaRPr lang="en-US" sz="2400" dirty="0">
              <a:solidFill>
                <a:srgbClr val="000000"/>
              </a:solidFill>
              <a:latin typeface="Times" charset="0"/>
              <a:ea typeface="ＭＳ Ｐゴシック" charset="-128"/>
            </a:endParaRPr>
          </a:p>
        </p:txBody>
      </p:sp>
      <p:sp>
        <p:nvSpPr>
          <p:cNvPr id="33826" name="Oval 234"/>
          <p:cNvSpPr>
            <a:spLocks noChangeArrowheads="1"/>
          </p:cNvSpPr>
          <p:nvPr/>
        </p:nvSpPr>
        <p:spPr bwMode="auto">
          <a:xfrm>
            <a:off x="1243013" y="3482975"/>
            <a:ext cx="190500" cy="190500"/>
          </a:xfrm>
          <a:prstGeom prst="ellipse">
            <a:avLst/>
          </a:prstGeom>
          <a:solidFill>
            <a:srgbClr val="0000FF"/>
          </a:solidFill>
          <a:ln w="9525">
            <a:solidFill>
              <a:srgbClr val="0000FF"/>
            </a:solidFill>
            <a:round/>
            <a:headEnd/>
            <a:tailEnd/>
          </a:ln>
        </p:spPr>
        <p:txBody>
          <a:bodyPr wrap="none" lIns="91374" tIns="45688" rIns="91374" bIns="45688" anchor="ctr"/>
          <a:lstStyle/>
          <a:p>
            <a:endParaRPr lang="en-US" sz="2400" dirty="0">
              <a:solidFill>
                <a:srgbClr val="000000"/>
              </a:solidFill>
              <a:latin typeface="Times" charset="0"/>
              <a:ea typeface="ＭＳ Ｐゴシック" charset="-128"/>
            </a:endParaRPr>
          </a:p>
        </p:txBody>
      </p:sp>
      <p:sp>
        <p:nvSpPr>
          <p:cNvPr id="33827" name="Oval 235"/>
          <p:cNvSpPr>
            <a:spLocks noChangeArrowheads="1"/>
          </p:cNvSpPr>
          <p:nvPr/>
        </p:nvSpPr>
        <p:spPr bwMode="auto">
          <a:xfrm>
            <a:off x="1484313" y="3394075"/>
            <a:ext cx="190500" cy="190500"/>
          </a:xfrm>
          <a:prstGeom prst="ellipse">
            <a:avLst/>
          </a:prstGeom>
          <a:solidFill>
            <a:srgbClr val="0000FF"/>
          </a:solidFill>
          <a:ln w="9525">
            <a:solidFill>
              <a:srgbClr val="0000FF"/>
            </a:solidFill>
            <a:round/>
            <a:headEnd/>
            <a:tailEnd/>
          </a:ln>
        </p:spPr>
        <p:txBody>
          <a:bodyPr wrap="none" lIns="91374" tIns="45688" rIns="91374" bIns="45688" anchor="ctr"/>
          <a:lstStyle/>
          <a:p>
            <a:endParaRPr lang="en-US" sz="2400" dirty="0">
              <a:solidFill>
                <a:srgbClr val="000000"/>
              </a:solidFill>
              <a:latin typeface="Times" charset="0"/>
              <a:ea typeface="ＭＳ Ｐゴシック" charset="-128"/>
            </a:endParaRPr>
          </a:p>
        </p:txBody>
      </p:sp>
      <p:sp>
        <p:nvSpPr>
          <p:cNvPr id="33828" name="Oval 236"/>
          <p:cNvSpPr>
            <a:spLocks noChangeArrowheads="1"/>
          </p:cNvSpPr>
          <p:nvPr/>
        </p:nvSpPr>
        <p:spPr bwMode="auto">
          <a:xfrm>
            <a:off x="1306513" y="3584575"/>
            <a:ext cx="190500" cy="190500"/>
          </a:xfrm>
          <a:prstGeom prst="ellipse">
            <a:avLst/>
          </a:prstGeom>
          <a:solidFill>
            <a:srgbClr val="FF0000"/>
          </a:solidFill>
          <a:ln w="9525">
            <a:solidFill>
              <a:srgbClr val="FF0000"/>
            </a:solidFill>
            <a:round/>
            <a:headEnd/>
            <a:tailEnd/>
          </a:ln>
        </p:spPr>
        <p:txBody>
          <a:bodyPr wrap="none" lIns="91374" tIns="45688" rIns="91374" bIns="45688" anchor="ctr"/>
          <a:lstStyle/>
          <a:p>
            <a:endParaRPr lang="en-US" sz="2400" dirty="0">
              <a:solidFill>
                <a:srgbClr val="000000"/>
              </a:solidFill>
              <a:latin typeface="Times" charset="0"/>
              <a:ea typeface="ＭＳ Ｐゴシック" charset="-128"/>
            </a:endParaRPr>
          </a:p>
        </p:txBody>
      </p:sp>
      <p:sp>
        <p:nvSpPr>
          <p:cNvPr id="33829" name="Oval 237"/>
          <p:cNvSpPr>
            <a:spLocks noChangeArrowheads="1"/>
          </p:cNvSpPr>
          <p:nvPr/>
        </p:nvSpPr>
        <p:spPr bwMode="auto">
          <a:xfrm>
            <a:off x="1522413" y="3508375"/>
            <a:ext cx="190500" cy="190500"/>
          </a:xfrm>
          <a:prstGeom prst="ellipse">
            <a:avLst/>
          </a:prstGeom>
          <a:solidFill>
            <a:srgbClr val="FF0000"/>
          </a:solidFill>
          <a:ln w="9525">
            <a:solidFill>
              <a:srgbClr val="FF0000"/>
            </a:solidFill>
            <a:round/>
            <a:headEnd/>
            <a:tailEnd/>
          </a:ln>
        </p:spPr>
        <p:txBody>
          <a:bodyPr wrap="none" lIns="91374" tIns="45688" rIns="91374" bIns="45688" anchor="ctr"/>
          <a:lstStyle/>
          <a:p>
            <a:endParaRPr lang="en-US" sz="2400" dirty="0">
              <a:solidFill>
                <a:srgbClr val="000000"/>
              </a:solidFill>
              <a:latin typeface="Times" charset="0"/>
              <a:ea typeface="ＭＳ Ｐゴシック" charset="-128"/>
            </a:endParaRPr>
          </a:p>
        </p:txBody>
      </p:sp>
      <p:sp>
        <p:nvSpPr>
          <p:cNvPr id="33830" name="Oval 238"/>
          <p:cNvSpPr>
            <a:spLocks noChangeArrowheads="1"/>
          </p:cNvSpPr>
          <p:nvPr/>
        </p:nvSpPr>
        <p:spPr bwMode="auto">
          <a:xfrm>
            <a:off x="1433513" y="3622675"/>
            <a:ext cx="190500" cy="190500"/>
          </a:xfrm>
          <a:prstGeom prst="ellipse">
            <a:avLst/>
          </a:prstGeom>
          <a:solidFill>
            <a:srgbClr val="0000FF"/>
          </a:solidFill>
          <a:ln w="9525">
            <a:solidFill>
              <a:srgbClr val="0000FF"/>
            </a:solidFill>
            <a:round/>
            <a:headEnd/>
            <a:tailEnd/>
          </a:ln>
        </p:spPr>
        <p:txBody>
          <a:bodyPr wrap="none" lIns="91374" tIns="45688" rIns="91374" bIns="45688" anchor="ctr"/>
          <a:lstStyle/>
          <a:p>
            <a:endParaRPr lang="en-US" sz="2400" dirty="0">
              <a:solidFill>
                <a:srgbClr val="000000"/>
              </a:solidFill>
              <a:latin typeface="Times" charset="0"/>
              <a:ea typeface="ＭＳ Ｐゴシック" charset="-128"/>
            </a:endParaRPr>
          </a:p>
        </p:txBody>
      </p:sp>
      <p:sp>
        <p:nvSpPr>
          <p:cNvPr id="33831" name="Oval 239"/>
          <p:cNvSpPr>
            <a:spLocks noChangeArrowheads="1"/>
          </p:cNvSpPr>
          <p:nvPr/>
        </p:nvSpPr>
        <p:spPr bwMode="auto">
          <a:xfrm>
            <a:off x="2709863" y="3371850"/>
            <a:ext cx="304800" cy="254000"/>
          </a:xfrm>
          <a:prstGeom prst="ellipse">
            <a:avLst/>
          </a:prstGeom>
          <a:solidFill>
            <a:srgbClr val="0000FF">
              <a:alpha val="45097"/>
            </a:srgbClr>
          </a:solidFill>
          <a:ln w="9525">
            <a:solidFill>
              <a:srgbClr val="0000FF"/>
            </a:solidFill>
            <a:round/>
            <a:headEnd/>
            <a:tailEnd/>
          </a:ln>
        </p:spPr>
        <p:txBody>
          <a:bodyPr wrap="none" lIns="91374" tIns="45688" rIns="91374" bIns="45688" anchor="ctr"/>
          <a:lstStyle/>
          <a:p>
            <a:endParaRPr lang="en-US" sz="2400" dirty="0">
              <a:solidFill>
                <a:srgbClr val="000000"/>
              </a:solidFill>
              <a:latin typeface="Times" charset="0"/>
              <a:ea typeface="ＭＳ Ｐゴシック" charset="-128"/>
            </a:endParaRPr>
          </a:p>
        </p:txBody>
      </p:sp>
      <p:sp>
        <p:nvSpPr>
          <p:cNvPr id="33832" name="Oval 240"/>
          <p:cNvSpPr>
            <a:spLocks noChangeArrowheads="1"/>
          </p:cNvSpPr>
          <p:nvPr/>
        </p:nvSpPr>
        <p:spPr bwMode="auto">
          <a:xfrm>
            <a:off x="2862263" y="3524250"/>
            <a:ext cx="304800" cy="254000"/>
          </a:xfrm>
          <a:prstGeom prst="ellipse">
            <a:avLst/>
          </a:prstGeom>
          <a:solidFill>
            <a:srgbClr val="0000FF">
              <a:alpha val="45097"/>
            </a:srgbClr>
          </a:solidFill>
          <a:ln w="9525">
            <a:solidFill>
              <a:srgbClr val="0000FF"/>
            </a:solidFill>
            <a:round/>
            <a:headEnd/>
            <a:tailEnd/>
          </a:ln>
        </p:spPr>
        <p:txBody>
          <a:bodyPr wrap="none" lIns="91374" tIns="45688" rIns="91374" bIns="45688" anchor="ctr"/>
          <a:lstStyle/>
          <a:p>
            <a:endParaRPr lang="en-US" sz="2400" dirty="0">
              <a:solidFill>
                <a:srgbClr val="000000"/>
              </a:solidFill>
              <a:latin typeface="Times" charset="0"/>
              <a:ea typeface="ＭＳ Ｐゴシック" charset="-128"/>
            </a:endParaRPr>
          </a:p>
        </p:txBody>
      </p:sp>
      <p:sp>
        <p:nvSpPr>
          <p:cNvPr id="33833" name="Oval 241"/>
          <p:cNvSpPr>
            <a:spLocks noChangeArrowheads="1"/>
          </p:cNvSpPr>
          <p:nvPr/>
        </p:nvSpPr>
        <p:spPr bwMode="auto">
          <a:xfrm>
            <a:off x="2862263" y="3359150"/>
            <a:ext cx="304800" cy="254000"/>
          </a:xfrm>
          <a:prstGeom prst="ellipse">
            <a:avLst/>
          </a:prstGeom>
          <a:solidFill>
            <a:srgbClr val="0000FF">
              <a:alpha val="45097"/>
            </a:srgbClr>
          </a:solidFill>
          <a:ln w="9525">
            <a:solidFill>
              <a:srgbClr val="0000FF"/>
            </a:solidFill>
            <a:round/>
            <a:headEnd/>
            <a:tailEnd/>
          </a:ln>
        </p:spPr>
        <p:txBody>
          <a:bodyPr wrap="none" lIns="91374" tIns="45688" rIns="91374" bIns="45688" anchor="ctr"/>
          <a:lstStyle/>
          <a:p>
            <a:endParaRPr lang="en-US" sz="2400" dirty="0">
              <a:solidFill>
                <a:srgbClr val="000000"/>
              </a:solidFill>
              <a:latin typeface="Times" charset="0"/>
              <a:ea typeface="ＭＳ Ｐゴシック" charset="-128"/>
            </a:endParaRPr>
          </a:p>
        </p:txBody>
      </p:sp>
      <p:sp>
        <p:nvSpPr>
          <p:cNvPr id="33834" name="Oval 242"/>
          <p:cNvSpPr>
            <a:spLocks noChangeArrowheads="1"/>
          </p:cNvSpPr>
          <p:nvPr/>
        </p:nvSpPr>
        <p:spPr bwMode="auto">
          <a:xfrm>
            <a:off x="2887663" y="3435350"/>
            <a:ext cx="304800" cy="254000"/>
          </a:xfrm>
          <a:prstGeom prst="ellipse">
            <a:avLst/>
          </a:prstGeom>
          <a:solidFill>
            <a:srgbClr val="FF0000">
              <a:alpha val="45097"/>
            </a:srgbClr>
          </a:solidFill>
          <a:ln w="9525">
            <a:solidFill>
              <a:srgbClr val="FF0000"/>
            </a:solidFill>
            <a:round/>
            <a:headEnd/>
            <a:tailEnd/>
          </a:ln>
        </p:spPr>
        <p:txBody>
          <a:bodyPr wrap="none" lIns="91374" tIns="45688" rIns="91374" bIns="45688" anchor="ctr"/>
          <a:lstStyle/>
          <a:p>
            <a:endParaRPr lang="en-US" sz="2400" dirty="0">
              <a:solidFill>
                <a:srgbClr val="000000"/>
              </a:solidFill>
              <a:latin typeface="Times" charset="0"/>
              <a:ea typeface="ＭＳ Ｐゴシック" charset="-128"/>
            </a:endParaRPr>
          </a:p>
        </p:txBody>
      </p:sp>
      <p:sp>
        <p:nvSpPr>
          <p:cNvPr id="33835" name="Oval 243"/>
          <p:cNvSpPr>
            <a:spLocks noChangeArrowheads="1"/>
          </p:cNvSpPr>
          <p:nvPr/>
        </p:nvSpPr>
        <p:spPr bwMode="auto">
          <a:xfrm>
            <a:off x="2747963" y="3486150"/>
            <a:ext cx="304800" cy="254000"/>
          </a:xfrm>
          <a:prstGeom prst="ellipse">
            <a:avLst/>
          </a:prstGeom>
          <a:solidFill>
            <a:srgbClr val="FF0000">
              <a:alpha val="45097"/>
            </a:srgbClr>
          </a:solidFill>
          <a:ln w="9525">
            <a:solidFill>
              <a:srgbClr val="FF0000"/>
            </a:solidFill>
            <a:round/>
            <a:headEnd/>
            <a:tailEnd/>
          </a:ln>
        </p:spPr>
        <p:txBody>
          <a:bodyPr wrap="none" lIns="91374" tIns="45688" rIns="91374" bIns="45688" anchor="ctr"/>
          <a:lstStyle/>
          <a:p>
            <a:endParaRPr lang="en-US" sz="2400" dirty="0">
              <a:solidFill>
                <a:srgbClr val="000000"/>
              </a:solidFill>
              <a:latin typeface="Times" charset="0"/>
              <a:ea typeface="ＭＳ Ｐゴシック" charset="-128"/>
            </a:endParaRPr>
          </a:p>
        </p:txBody>
      </p:sp>
      <p:sp>
        <p:nvSpPr>
          <p:cNvPr id="33836" name="Oval 244"/>
          <p:cNvSpPr>
            <a:spLocks noChangeArrowheads="1"/>
          </p:cNvSpPr>
          <p:nvPr/>
        </p:nvSpPr>
        <p:spPr bwMode="auto">
          <a:xfrm>
            <a:off x="2786063" y="3295650"/>
            <a:ext cx="304800" cy="254000"/>
          </a:xfrm>
          <a:prstGeom prst="ellipse">
            <a:avLst/>
          </a:prstGeom>
          <a:solidFill>
            <a:srgbClr val="FF0000">
              <a:alpha val="45097"/>
            </a:srgbClr>
          </a:solidFill>
          <a:ln w="9525">
            <a:solidFill>
              <a:srgbClr val="FF0000"/>
            </a:solidFill>
            <a:round/>
            <a:headEnd/>
            <a:tailEnd/>
          </a:ln>
        </p:spPr>
        <p:txBody>
          <a:bodyPr wrap="none" lIns="91374" tIns="45688" rIns="91374" bIns="45688" anchor="ctr"/>
          <a:lstStyle/>
          <a:p>
            <a:endParaRPr lang="en-US" sz="2400" dirty="0">
              <a:solidFill>
                <a:srgbClr val="000000"/>
              </a:solidFill>
              <a:latin typeface="Times" charset="0"/>
              <a:ea typeface="ＭＳ Ｐゴシック" charset="-128"/>
            </a:endParaRPr>
          </a:p>
        </p:txBody>
      </p:sp>
      <p:sp>
        <p:nvSpPr>
          <p:cNvPr id="33837" name="Oval 245"/>
          <p:cNvSpPr>
            <a:spLocks noChangeArrowheads="1"/>
          </p:cNvSpPr>
          <p:nvPr/>
        </p:nvSpPr>
        <p:spPr bwMode="auto">
          <a:xfrm>
            <a:off x="2659063" y="3486150"/>
            <a:ext cx="304800" cy="254000"/>
          </a:xfrm>
          <a:prstGeom prst="ellipse">
            <a:avLst/>
          </a:prstGeom>
          <a:solidFill>
            <a:srgbClr val="0000FF">
              <a:alpha val="45097"/>
            </a:srgbClr>
          </a:solidFill>
          <a:ln w="9525">
            <a:solidFill>
              <a:srgbClr val="0000FF"/>
            </a:solidFill>
            <a:round/>
            <a:headEnd/>
            <a:tailEnd/>
          </a:ln>
        </p:spPr>
        <p:txBody>
          <a:bodyPr wrap="none" lIns="91374" tIns="45688" rIns="91374" bIns="45688" anchor="ctr"/>
          <a:lstStyle/>
          <a:p>
            <a:endParaRPr lang="en-US" sz="2400" dirty="0">
              <a:solidFill>
                <a:srgbClr val="000000"/>
              </a:solidFill>
              <a:latin typeface="Times" charset="0"/>
              <a:ea typeface="ＭＳ Ｐゴシック" charset="-128"/>
            </a:endParaRPr>
          </a:p>
        </p:txBody>
      </p:sp>
      <p:sp>
        <p:nvSpPr>
          <p:cNvPr id="33838" name="Oval 246"/>
          <p:cNvSpPr>
            <a:spLocks noChangeArrowheads="1"/>
          </p:cNvSpPr>
          <p:nvPr/>
        </p:nvSpPr>
        <p:spPr bwMode="auto">
          <a:xfrm>
            <a:off x="2900363" y="3397250"/>
            <a:ext cx="304800" cy="254000"/>
          </a:xfrm>
          <a:prstGeom prst="ellipse">
            <a:avLst/>
          </a:prstGeom>
          <a:solidFill>
            <a:srgbClr val="0000FF">
              <a:alpha val="45097"/>
            </a:srgbClr>
          </a:solidFill>
          <a:ln w="9525">
            <a:solidFill>
              <a:srgbClr val="0000FF"/>
            </a:solidFill>
            <a:round/>
            <a:headEnd/>
            <a:tailEnd/>
          </a:ln>
        </p:spPr>
        <p:txBody>
          <a:bodyPr wrap="none" lIns="91374" tIns="45688" rIns="91374" bIns="45688" anchor="ctr"/>
          <a:lstStyle/>
          <a:p>
            <a:endParaRPr lang="en-US" sz="2400" dirty="0">
              <a:solidFill>
                <a:srgbClr val="000000"/>
              </a:solidFill>
              <a:latin typeface="Times" charset="0"/>
              <a:ea typeface="ＭＳ Ｐゴシック" charset="-128"/>
            </a:endParaRPr>
          </a:p>
        </p:txBody>
      </p:sp>
      <p:sp>
        <p:nvSpPr>
          <p:cNvPr id="33839" name="Oval 247"/>
          <p:cNvSpPr>
            <a:spLocks noChangeArrowheads="1"/>
          </p:cNvSpPr>
          <p:nvPr/>
        </p:nvSpPr>
        <p:spPr bwMode="auto">
          <a:xfrm>
            <a:off x="2722563" y="3587750"/>
            <a:ext cx="304800" cy="254000"/>
          </a:xfrm>
          <a:prstGeom prst="ellipse">
            <a:avLst/>
          </a:prstGeom>
          <a:solidFill>
            <a:srgbClr val="FF0000">
              <a:alpha val="45097"/>
            </a:srgbClr>
          </a:solidFill>
          <a:ln w="9525">
            <a:solidFill>
              <a:srgbClr val="FF0000"/>
            </a:solidFill>
            <a:round/>
            <a:headEnd/>
            <a:tailEnd/>
          </a:ln>
        </p:spPr>
        <p:txBody>
          <a:bodyPr wrap="none" lIns="91374" tIns="45688" rIns="91374" bIns="45688" anchor="ctr"/>
          <a:lstStyle/>
          <a:p>
            <a:endParaRPr lang="en-US" sz="2400" dirty="0">
              <a:solidFill>
                <a:srgbClr val="000000"/>
              </a:solidFill>
              <a:latin typeface="Times" charset="0"/>
              <a:ea typeface="ＭＳ Ｐゴシック" charset="-128"/>
            </a:endParaRPr>
          </a:p>
        </p:txBody>
      </p:sp>
      <p:sp>
        <p:nvSpPr>
          <p:cNvPr id="33840" name="Oval 248"/>
          <p:cNvSpPr>
            <a:spLocks noChangeArrowheads="1"/>
          </p:cNvSpPr>
          <p:nvPr/>
        </p:nvSpPr>
        <p:spPr bwMode="auto">
          <a:xfrm>
            <a:off x="2938463" y="3511550"/>
            <a:ext cx="304800" cy="254000"/>
          </a:xfrm>
          <a:prstGeom prst="ellipse">
            <a:avLst/>
          </a:prstGeom>
          <a:solidFill>
            <a:srgbClr val="FF0000">
              <a:alpha val="45097"/>
            </a:srgbClr>
          </a:solidFill>
          <a:ln w="9525">
            <a:solidFill>
              <a:srgbClr val="FF0000"/>
            </a:solidFill>
            <a:round/>
            <a:headEnd/>
            <a:tailEnd/>
          </a:ln>
        </p:spPr>
        <p:txBody>
          <a:bodyPr wrap="none" lIns="91374" tIns="45688" rIns="91374" bIns="45688" anchor="ctr"/>
          <a:lstStyle/>
          <a:p>
            <a:endParaRPr lang="en-US" sz="2400" dirty="0">
              <a:solidFill>
                <a:srgbClr val="000000"/>
              </a:solidFill>
              <a:latin typeface="Times" charset="0"/>
              <a:ea typeface="ＭＳ Ｐゴシック" charset="-128"/>
            </a:endParaRPr>
          </a:p>
        </p:txBody>
      </p:sp>
      <p:sp>
        <p:nvSpPr>
          <p:cNvPr id="33841" name="Oval 249"/>
          <p:cNvSpPr>
            <a:spLocks noChangeArrowheads="1"/>
          </p:cNvSpPr>
          <p:nvPr/>
        </p:nvSpPr>
        <p:spPr bwMode="auto">
          <a:xfrm>
            <a:off x="2849563" y="3625850"/>
            <a:ext cx="304800" cy="254000"/>
          </a:xfrm>
          <a:prstGeom prst="ellipse">
            <a:avLst/>
          </a:prstGeom>
          <a:solidFill>
            <a:srgbClr val="0000FF">
              <a:alpha val="45097"/>
            </a:srgbClr>
          </a:solidFill>
          <a:ln w="9525">
            <a:solidFill>
              <a:srgbClr val="0000FF"/>
            </a:solidFill>
            <a:round/>
            <a:headEnd/>
            <a:tailEnd/>
          </a:ln>
        </p:spPr>
        <p:txBody>
          <a:bodyPr wrap="none" lIns="91374" tIns="45688" rIns="91374" bIns="45688" anchor="ctr"/>
          <a:lstStyle/>
          <a:p>
            <a:endParaRPr lang="en-US" sz="2400" dirty="0">
              <a:solidFill>
                <a:srgbClr val="000000"/>
              </a:solidFill>
              <a:latin typeface="Times" charset="0"/>
              <a:ea typeface="ＭＳ Ｐゴシック" charset="-128"/>
            </a:endParaRPr>
          </a:p>
        </p:txBody>
      </p:sp>
      <p:sp>
        <p:nvSpPr>
          <p:cNvPr id="33842" name="Text Box 62"/>
          <p:cNvSpPr txBox="1">
            <a:spLocks noChangeArrowheads="1"/>
          </p:cNvSpPr>
          <p:nvPr/>
        </p:nvSpPr>
        <p:spPr bwMode="auto">
          <a:xfrm>
            <a:off x="5300663" y="3425825"/>
            <a:ext cx="404812" cy="457200"/>
          </a:xfrm>
          <a:prstGeom prst="rect">
            <a:avLst/>
          </a:prstGeom>
          <a:noFill/>
          <a:ln w="9525">
            <a:noFill/>
            <a:miter lim="800000"/>
            <a:headEnd/>
            <a:tailEnd/>
          </a:ln>
        </p:spPr>
        <p:txBody>
          <a:bodyPr wrap="none" lIns="91374" tIns="45688" rIns="91374" bIns="45688">
            <a:spAutoFit/>
          </a:bodyPr>
          <a:lstStyle/>
          <a:p>
            <a:pPr eaLnBrk="0" hangingPunct="0"/>
            <a:r>
              <a:rPr lang="en-US" sz="2400" b="1" i="1" dirty="0">
                <a:solidFill>
                  <a:srgbClr val="000000"/>
                </a:solidFill>
                <a:latin typeface="Times" charset="0"/>
                <a:ea typeface="ＭＳ Ｐゴシック" charset="-128"/>
              </a:rPr>
              <a:t>N</a:t>
            </a:r>
          </a:p>
        </p:txBody>
      </p:sp>
      <p:sp>
        <p:nvSpPr>
          <p:cNvPr id="33843" name="Text Box 63"/>
          <p:cNvSpPr txBox="1">
            <a:spLocks noChangeArrowheads="1"/>
          </p:cNvSpPr>
          <p:nvPr/>
        </p:nvSpPr>
        <p:spPr bwMode="auto">
          <a:xfrm>
            <a:off x="7704139" y="3541713"/>
            <a:ext cx="557212" cy="457200"/>
          </a:xfrm>
          <a:prstGeom prst="rect">
            <a:avLst/>
          </a:prstGeom>
          <a:noFill/>
          <a:ln w="9525">
            <a:noFill/>
            <a:miter lim="800000"/>
            <a:headEnd/>
            <a:tailEnd/>
          </a:ln>
        </p:spPr>
        <p:txBody>
          <a:bodyPr wrap="none" lIns="91374" tIns="45688" rIns="91374" bIns="45688">
            <a:spAutoFit/>
          </a:bodyPr>
          <a:lstStyle/>
          <a:p>
            <a:pPr eaLnBrk="0" hangingPunct="0"/>
            <a:r>
              <a:rPr lang="en-US" sz="2400" b="1" i="1" dirty="0">
                <a:solidFill>
                  <a:srgbClr val="000000"/>
                </a:solidFill>
                <a:latin typeface="Times" charset="0"/>
                <a:ea typeface="ＭＳ Ｐゴシック" charset="-128"/>
              </a:rPr>
              <a:t>N*</a:t>
            </a:r>
          </a:p>
        </p:txBody>
      </p:sp>
      <p:sp>
        <p:nvSpPr>
          <p:cNvPr id="33844" name="Oval 252"/>
          <p:cNvSpPr>
            <a:spLocks noChangeArrowheads="1"/>
          </p:cNvSpPr>
          <p:nvPr/>
        </p:nvSpPr>
        <p:spPr bwMode="auto">
          <a:xfrm>
            <a:off x="5684838" y="3502025"/>
            <a:ext cx="190500" cy="190500"/>
          </a:xfrm>
          <a:prstGeom prst="ellipse">
            <a:avLst/>
          </a:prstGeom>
          <a:solidFill>
            <a:srgbClr val="0000FF"/>
          </a:solidFill>
          <a:ln w="9525">
            <a:solidFill>
              <a:srgbClr val="0000FF"/>
            </a:solidFill>
            <a:round/>
            <a:headEnd/>
            <a:tailEnd/>
          </a:ln>
        </p:spPr>
        <p:txBody>
          <a:bodyPr wrap="none" lIns="91374" tIns="45688" rIns="91374" bIns="45688" anchor="ctr"/>
          <a:lstStyle/>
          <a:p>
            <a:endParaRPr lang="en-US" sz="2400" dirty="0">
              <a:solidFill>
                <a:srgbClr val="000000"/>
              </a:solidFill>
              <a:latin typeface="Times" charset="0"/>
              <a:ea typeface="ＭＳ Ｐゴシック" charset="-128"/>
            </a:endParaRPr>
          </a:p>
        </p:txBody>
      </p:sp>
      <p:sp>
        <p:nvSpPr>
          <p:cNvPr id="33845" name="Oval 253"/>
          <p:cNvSpPr>
            <a:spLocks noChangeArrowheads="1"/>
          </p:cNvSpPr>
          <p:nvPr/>
        </p:nvSpPr>
        <p:spPr bwMode="auto">
          <a:xfrm>
            <a:off x="5837238" y="3654425"/>
            <a:ext cx="190500" cy="190500"/>
          </a:xfrm>
          <a:prstGeom prst="ellipse">
            <a:avLst/>
          </a:prstGeom>
          <a:solidFill>
            <a:srgbClr val="0000FF"/>
          </a:solidFill>
          <a:ln w="9525">
            <a:solidFill>
              <a:srgbClr val="0000FF"/>
            </a:solidFill>
            <a:round/>
            <a:headEnd/>
            <a:tailEnd/>
          </a:ln>
        </p:spPr>
        <p:txBody>
          <a:bodyPr wrap="none" lIns="91374" tIns="45688" rIns="91374" bIns="45688" anchor="ctr"/>
          <a:lstStyle/>
          <a:p>
            <a:endParaRPr lang="en-US" sz="2400" dirty="0">
              <a:solidFill>
                <a:srgbClr val="000000"/>
              </a:solidFill>
              <a:latin typeface="Times" charset="0"/>
              <a:ea typeface="ＭＳ Ｐゴシック" charset="-128"/>
            </a:endParaRPr>
          </a:p>
        </p:txBody>
      </p:sp>
      <p:sp>
        <p:nvSpPr>
          <p:cNvPr id="33846" name="Oval 254"/>
          <p:cNvSpPr>
            <a:spLocks noChangeArrowheads="1"/>
          </p:cNvSpPr>
          <p:nvPr/>
        </p:nvSpPr>
        <p:spPr bwMode="auto">
          <a:xfrm>
            <a:off x="5837238" y="3489325"/>
            <a:ext cx="190500" cy="190500"/>
          </a:xfrm>
          <a:prstGeom prst="ellipse">
            <a:avLst/>
          </a:prstGeom>
          <a:solidFill>
            <a:srgbClr val="0000FF"/>
          </a:solidFill>
          <a:ln w="9525">
            <a:solidFill>
              <a:srgbClr val="0000FF"/>
            </a:solidFill>
            <a:round/>
            <a:headEnd/>
            <a:tailEnd/>
          </a:ln>
        </p:spPr>
        <p:txBody>
          <a:bodyPr wrap="none" lIns="91374" tIns="45688" rIns="91374" bIns="45688" anchor="ctr"/>
          <a:lstStyle/>
          <a:p>
            <a:endParaRPr lang="en-US" sz="2400" dirty="0">
              <a:solidFill>
                <a:srgbClr val="000000"/>
              </a:solidFill>
              <a:latin typeface="Times" charset="0"/>
              <a:ea typeface="ＭＳ Ｐゴシック" charset="-128"/>
            </a:endParaRPr>
          </a:p>
        </p:txBody>
      </p:sp>
      <p:sp>
        <p:nvSpPr>
          <p:cNvPr id="33847" name="Oval 255"/>
          <p:cNvSpPr>
            <a:spLocks noChangeArrowheads="1"/>
          </p:cNvSpPr>
          <p:nvPr/>
        </p:nvSpPr>
        <p:spPr bwMode="auto">
          <a:xfrm>
            <a:off x="5862638" y="3565525"/>
            <a:ext cx="190500" cy="190500"/>
          </a:xfrm>
          <a:prstGeom prst="ellipse">
            <a:avLst/>
          </a:prstGeom>
          <a:solidFill>
            <a:srgbClr val="FF0000"/>
          </a:solidFill>
          <a:ln w="9525">
            <a:solidFill>
              <a:srgbClr val="FF0000"/>
            </a:solidFill>
            <a:round/>
            <a:headEnd/>
            <a:tailEnd/>
          </a:ln>
        </p:spPr>
        <p:txBody>
          <a:bodyPr wrap="none" lIns="91374" tIns="45688" rIns="91374" bIns="45688" anchor="ctr"/>
          <a:lstStyle/>
          <a:p>
            <a:endParaRPr lang="en-US" sz="2400" dirty="0">
              <a:solidFill>
                <a:srgbClr val="000000"/>
              </a:solidFill>
              <a:latin typeface="Times" charset="0"/>
              <a:ea typeface="ＭＳ Ｐゴシック" charset="-128"/>
            </a:endParaRPr>
          </a:p>
        </p:txBody>
      </p:sp>
      <p:sp>
        <p:nvSpPr>
          <p:cNvPr id="33848" name="Oval 256"/>
          <p:cNvSpPr>
            <a:spLocks noChangeArrowheads="1"/>
          </p:cNvSpPr>
          <p:nvPr/>
        </p:nvSpPr>
        <p:spPr bwMode="auto">
          <a:xfrm>
            <a:off x="5722938" y="3616325"/>
            <a:ext cx="190500" cy="190500"/>
          </a:xfrm>
          <a:prstGeom prst="ellipse">
            <a:avLst/>
          </a:prstGeom>
          <a:solidFill>
            <a:srgbClr val="FF0000"/>
          </a:solidFill>
          <a:ln w="9525">
            <a:solidFill>
              <a:srgbClr val="FF0000"/>
            </a:solidFill>
            <a:round/>
            <a:headEnd/>
            <a:tailEnd/>
          </a:ln>
        </p:spPr>
        <p:txBody>
          <a:bodyPr wrap="none" lIns="91374" tIns="45688" rIns="91374" bIns="45688" anchor="ctr"/>
          <a:lstStyle/>
          <a:p>
            <a:endParaRPr lang="en-US" sz="2400" dirty="0">
              <a:solidFill>
                <a:srgbClr val="000000"/>
              </a:solidFill>
              <a:latin typeface="Times" charset="0"/>
              <a:ea typeface="ＭＳ Ｐゴシック" charset="-128"/>
            </a:endParaRPr>
          </a:p>
        </p:txBody>
      </p:sp>
      <p:sp>
        <p:nvSpPr>
          <p:cNvPr id="33849" name="Oval 257"/>
          <p:cNvSpPr>
            <a:spLocks noChangeArrowheads="1"/>
          </p:cNvSpPr>
          <p:nvPr/>
        </p:nvSpPr>
        <p:spPr bwMode="auto">
          <a:xfrm>
            <a:off x="5761038" y="3425825"/>
            <a:ext cx="190500" cy="190500"/>
          </a:xfrm>
          <a:prstGeom prst="ellipse">
            <a:avLst/>
          </a:prstGeom>
          <a:solidFill>
            <a:srgbClr val="FF0000"/>
          </a:solidFill>
          <a:ln w="9525">
            <a:solidFill>
              <a:srgbClr val="FF0000"/>
            </a:solidFill>
            <a:round/>
            <a:headEnd/>
            <a:tailEnd/>
          </a:ln>
        </p:spPr>
        <p:txBody>
          <a:bodyPr wrap="none" lIns="91374" tIns="45688" rIns="91374" bIns="45688" anchor="ctr"/>
          <a:lstStyle/>
          <a:p>
            <a:endParaRPr lang="en-US" sz="2400" dirty="0">
              <a:solidFill>
                <a:srgbClr val="000000"/>
              </a:solidFill>
              <a:latin typeface="Times" charset="0"/>
              <a:ea typeface="ＭＳ Ｐゴシック" charset="-128"/>
            </a:endParaRPr>
          </a:p>
        </p:txBody>
      </p:sp>
      <p:sp>
        <p:nvSpPr>
          <p:cNvPr id="33850" name="Oval 258"/>
          <p:cNvSpPr>
            <a:spLocks noChangeArrowheads="1"/>
          </p:cNvSpPr>
          <p:nvPr/>
        </p:nvSpPr>
        <p:spPr bwMode="auto">
          <a:xfrm>
            <a:off x="5634038" y="3616325"/>
            <a:ext cx="190500" cy="190500"/>
          </a:xfrm>
          <a:prstGeom prst="ellipse">
            <a:avLst/>
          </a:prstGeom>
          <a:solidFill>
            <a:srgbClr val="0000FF"/>
          </a:solidFill>
          <a:ln w="9525">
            <a:solidFill>
              <a:srgbClr val="0000FF"/>
            </a:solidFill>
            <a:round/>
            <a:headEnd/>
            <a:tailEnd/>
          </a:ln>
        </p:spPr>
        <p:txBody>
          <a:bodyPr wrap="none" lIns="91374" tIns="45688" rIns="91374" bIns="45688" anchor="ctr"/>
          <a:lstStyle/>
          <a:p>
            <a:endParaRPr lang="en-US" sz="2400" dirty="0">
              <a:solidFill>
                <a:srgbClr val="000000"/>
              </a:solidFill>
              <a:latin typeface="Times" charset="0"/>
              <a:ea typeface="ＭＳ Ｐゴシック" charset="-128"/>
            </a:endParaRPr>
          </a:p>
        </p:txBody>
      </p:sp>
      <p:sp>
        <p:nvSpPr>
          <p:cNvPr id="33851" name="Oval 259"/>
          <p:cNvSpPr>
            <a:spLocks noChangeArrowheads="1"/>
          </p:cNvSpPr>
          <p:nvPr/>
        </p:nvSpPr>
        <p:spPr bwMode="auto">
          <a:xfrm>
            <a:off x="5875338" y="3527425"/>
            <a:ext cx="190500" cy="190500"/>
          </a:xfrm>
          <a:prstGeom prst="ellipse">
            <a:avLst/>
          </a:prstGeom>
          <a:solidFill>
            <a:srgbClr val="0000FF"/>
          </a:solidFill>
          <a:ln w="9525">
            <a:solidFill>
              <a:srgbClr val="0000FF"/>
            </a:solidFill>
            <a:round/>
            <a:headEnd/>
            <a:tailEnd/>
          </a:ln>
        </p:spPr>
        <p:txBody>
          <a:bodyPr wrap="none" lIns="91374" tIns="45688" rIns="91374" bIns="45688" anchor="ctr"/>
          <a:lstStyle/>
          <a:p>
            <a:endParaRPr lang="en-US" sz="2400" dirty="0">
              <a:solidFill>
                <a:srgbClr val="000000"/>
              </a:solidFill>
              <a:latin typeface="Times" charset="0"/>
              <a:ea typeface="ＭＳ Ｐゴシック" charset="-128"/>
            </a:endParaRPr>
          </a:p>
        </p:txBody>
      </p:sp>
      <p:sp>
        <p:nvSpPr>
          <p:cNvPr id="33852" name="Oval 260"/>
          <p:cNvSpPr>
            <a:spLocks noChangeArrowheads="1"/>
          </p:cNvSpPr>
          <p:nvPr/>
        </p:nvSpPr>
        <p:spPr bwMode="auto">
          <a:xfrm>
            <a:off x="5697538" y="3717925"/>
            <a:ext cx="190500" cy="190500"/>
          </a:xfrm>
          <a:prstGeom prst="ellipse">
            <a:avLst/>
          </a:prstGeom>
          <a:solidFill>
            <a:srgbClr val="FF0000"/>
          </a:solidFill>
          <a:ln w="9525">
            <a:solidFill>
              <a:srgbClr val="FF0000"/>
            </a:solidFill>
            <a:round/>
            <a:headEnd/>
            <a:tailEnd/>
          </a:ln>
        </p:spPr>
        <p:txBody>
          <a:bodyPr wrap="none" lIns="91374" tIns="45688" rIns="91374" bIns="45688" anchor="ctr"/>
          <a:lstStyle/>
          <a:p>
            <a:endParaRPr lang="en-US" sz="2400" dirty="0">
              <a:solidFill>
                <a:srgbClr val="000000"/>
              </a:solidFill>
              <a:latin typeface="Times" charset="0"/>
              <a:ea typeface="ＭＳ Ｐゴシック" charset="-128"/>
            </a:endParaRPr>
          </a:p>
        </p:txBody>
      </p:sp>
      <p:sp>
        <p:nvSpPr>
          <p:cNvPr id="33853" name="Oval 261"/>
          <p:cNvSpPr>
            <a:spLocks noChangeArrowheads="1"/>
          </p:cNvSpPr>
          <p:nvPr/>
        </p:nvSpPr>
        <p:spPr bwMode="auto">
          <a:xfrm>
            <a:off x="5913438" y="3641725"/>
            <a:ext cx="190500" cy="190500"/>
          </a:xfrm>
          <a:prstGeom prst="ellipse">
            <a:avLst/>
          </a:prstGeom>
          <a:solidFill>
            <a:srgbClr val="FF0000"/>
          </a:solidFill>
          <a:ln w="9525">
            <a:solidFill>
              <a:srgbClr val="FF0000"/>
            </a:solidFill>
            <a:round/>
            <a:headEnd/>
            <a:tailEnd/>
          </a:ln>
        </p:spPr>
        <p:txBody>
          <a:bodyPr wrap="none" lIns="91374" tIns="45688" rIns="91374" bIns="45688" anchor="ctr"/>
          <a:lstStyle/>
          <a:p>
            <a:endParaRPr lang="en-US" sz="2400" dirty="0">
              <a:solidFill>
                <a:srgbClr val="000000"/>
              </a:solidFill>
              <a:latin typeface="Times" charset="0"/>
              <a:ea typeface="ＭＳ Ｐゴシック" charset="-128"/>
            </a:endParaRPr>
          </a:p>
        </p:txBody>
      </p:sp>
      <p:sp>
        <p:nvSpPr>
          <p:cNvPr id="33854" name="Oval 262"/>
          <p:cNvSpPr>
            <a:spLocks noChangeArrowheads="1"/>
          </p:cNvSpPr>
          <p:nvPr/>
        </p:nvSpPr>
        <p:spPr bwMode="auto">
          <a:xfrm>
            <a:off x="5824538" y="3756025"/>
            <a:ext cx="190500" cy="190500"/>
          </a:xfrm>
          <a:prstGeom prst="ellipse">
            <a:avLst/>
          </a:prstGeom>
          <a:solidFill>
            <a:srgbClr val="0000FF"/>
          </a:solidFill>
          <a:ln w="9525">
            <a:solidFill>
              <a:srgbClr val="0000FF"/>
            </a:solidFill>
            <a:round/>
            <a:headEnd/>
            <a:tailEnd/>
          </a:ln>
        </p:spPr>
        <p:txBody>
          <a:bodyPr wrap="none" lIns="91374" tIns="45688" rIns="91374" bIns="45688" anchor="ctr"/>
          <a:lstStyle/>
          <a:p>
            <a:endParaRPr lang="en-US" sz="2400" dirty="0">
              <a:solidFill>
                <a:srgbClr val="000000"/>
              </a:solidFill>
              <a:latin typeface="Times" charset="0"/>
              <a:ea typeface="ＭＳ Ｐゴシック" charset="-128"/>
            </a:endParaRPr>
          </a:p>
        </p:txBody>
      </p:sp>
      <p:sp>
        <p:nvSpPr>
          <p:cNvPr id="33855" name="Oval 263"/>
          <p:cNvSpPr>
            <a:spLocks noChangeArrowheads="1"/>
          </p:cNvSpPr>
          <p:nvPr/>
        </p:nvSpPr>
        <p:spPr bwMode="auto">
          <a:xfrm>
            <a:off x="7189788" y="3516313"/>
            <a:ext cx="304800" cy="254000"/>
          </a:xfrm>
          <a:prstGeom prst="ellipse">
            <a:avLst/>
          </a:prstGeom>
          <a:solidFill>
            <a:srgbClr val="0000FF">
              <a:alpha val="45097"/>
            </a:srgbClr>
          </a:solidFill>
          <a:ln w="9525">
            <a:solidFill>
              <a:srgbClr val="0000FF"/>
            </a:solidFill>
            <a:round/>
            <a:headEnd/>
            <a:tailEnd/>
          </a:ln>
        </p:spPr>
        <p:txBody>
          <a:bodyPr wrap="none" lIns="91374" tIns="45688" rIns="91374" bIns="45688" anchor="ctr"/>
          <a:lstStyle/>
          <a:p>
            <a:endParaRPr lang="en-US" sz="2400" dirty="0">
              <a:solidFill>
                <a:srgbClr val="000000"/>
              </a:solidFill>
              <a:latin typeface="Times" charset="0"/>
              <a:ea typeface="ＭＳ Ｐゴシック" charset="-128"/>
            </a:endParaRPr>
          </a:p>
        </p:txBody>
      </p:sp>
      <p:sp>
        <p:nvSpPr>
          <p:cNvPr id="33856" name="Oval 264"/>
          <p:cNvSpPr>
            <a:spLocks noChangeArrowheads="1"/>
          </p:cNvSpPr>
          <p:nvPr/>
        </p:nvSpPr>
        <p:spPr bwMode="auto">
          <a:xfrm>
            <a:off x="7342188" y="3668713"/>
            <a:ext cx="304800" cy="254000"/>
          </a:xfrm>
          <a:prstGeom prst="ellipse">
            <a:avLst/>
          </a:prstGeom>
          <a:solidFill>
            <a:srgbClr val="0000FF">
              <a:alpha val="45097"/>
            </a:srgbClr>
          </a:solidFill>
          <a:ln w="9525">
            <a:solidFill>
              <a:srgbClr val="0000FF"/>
            </a:solidFill>
            <a:round/>
            <a:headEnd/>
            <a:tailEnd/>
          </a:ln>
        </p:spPr>
        <p:txBody>
          <a:bodyPr wrap="none" lIns="91374" tIns="45688" rIns="91374" bIns="45688" anchor="ctr"/>
          <a:lstStyle/>
          <a:p>
            <a:endParaRPr lang="en-US" sz="2400" dirty="0">
              <a:solidFill>
                <a:srgbClr val="000000"/>
              </a:solidFill>
              <a:latin typeface="Times" charset="0"/>
              <a:ea typeface="ＭＳ Ｐゴシック" charset="-128"/>
            </a:endParaRPr>
          </a:p>
        </p:txBody>
      </p:sp>
      <p:sp>
        <p:nvSpPr>
          <p:cNvPr id="33857" name="Oval 265"/>
          <p:cNvSpPr>
            <a:spLocks noChangeArrowheads="1"/>
          </p:cNvSpPr>
          <p:nvPr/>
        </p:nvSpPr>
        <p:spPr bwMode="auto">
          <a:xfrm>
            <a:off x="7342188" y="3503613"/>
            <a:ext cx="304800" cy="254000"/>
          </a:xfrm>
          <a:prstGeom prst="ellipse">
            <a:avLst/>
          </a:prstGeom>
          <a:solidFill>
            <a:srgbClr val="0000FF">
              <a:alpha val="45097"/>
            </a:srgbClr>
          </a:solidFill>
          <a:ln w="9525">
            <a:solidFill>
              <a:srgbClr val="0000FF"/>
            </a:solidFill>
            <a:round/>
            <a:headEnd/>
            <a:tailEnd/>
          </a:ln>
        </p:spPr>
        <p:txBody>
          <a:bodyPr wrap="none" lIns="91374" tIns="45688" rIns="91374" bIns="45688" anchor="ctr"/>
          <a:lstStyle/>
          <a:p>
            <a:endParaRPr lang="en-US" sz="2400" dirty="0">
              <a:solidFill>
                <a:srgbClr val="000000"/>
              </a:solidFill>
              <a:latin typeface="Times" charset="0"/>
              <a:ea typeface="ＭＳ Ｐゴシック" charset="-128"/>
            </a:endParaRPr>
          </a:p>
        </p:txBody>
      </p:sp>
      <p:sp>
        <p:nvSpPr>
          <p:cNvPr id="33858" name="Oval 266"/>
          <p:cNvSpPr>
            <a:spLocks noChangeArrowheads="1"/>
          </p:cNvSpPr>
          <p:nvPr/>
        </p:nvSpPr>
        <p:spPr bwMode="auto">
          <a:xfrm>
            <a:off x="7367588" y="3579813"/>
            <a:ext cx="304800" cy="254000"/>
          </a:xfrm>
          <a:prstGeom prst="ellipse">
            <a:avLst/>
          </a:prstGeom>
          <a:solidFill>
            <a:srgbClr val="FF0000">
              <a:alpha val="45097"/>
            </a:srgbClr>
          </a:solidFill>
          <a:ln w="9525">
            <a:solidFill>
              <a:srgbClr val="FF0000"/>
            </a:solidFill>
            <a:round/>
            <a:headEnd/>
            <a:tailEnd/>
          </a:ln>
        </p:spPr>
        <p:txBody>
          <a:bodyPr wrap="none" lIns="91374" tIns="45688" rIns="91374" bIns="45688" anchor="ctr"/>
          <a:lstStyle/>
          <a:p>
            <a:endParaRPr lang="en-US" sz="2400" dirty="0">
              <a:solidFill>
                <a:srgbClr val="000000"/>
              </a:solidFill>
              <a:latin typeface="Times" charset="0"/>
              <a:ea typeface="ＭＳ Ｐゴシック" charset="-128"/>
            </a:endParaRPr>
          </a:p>
        </p:txBody>
      </p:sp>
      <p:sp>
        <p:nvSpPr>
          <p:cNvPr id="33859" name="Oval 267"/>
          <p:cNvSpPr>
            <a:spLocks noChangeArrowheads="1"/>
          </p:cNvSpPr>
          <p:nvPr/>
        </p:nvSpPr>
        <p:spPr bwMode="auto">
          <a:xfrm>
            <a:off x="7227888" y="3630613"/>
            <a:ext cx="304800" cy="254000"/>
          </a:xfrm>
          <a:prstGeom prst="ellipse">
            <a:avLst/>
          </a:prstGeom>
          <a:solidFill>
            <a:srgbClr val="FF0000">
              <a:alpha val="45097"/>
            </a:srgbClr>
          </a:solidFill>
          <a:ln w="9525">
            <a:solidFill>
              <a:srgbClr val="FF0000"/>
            </a:solidFill>
            <a:round/>
            <a:headEnd/>
            <a:tailEnd/>
          </a:ln>
        </p:spPr>
        <p:txBody>
          <a:bodyPr wrap="none" lIns="91374" tIns="45688" rIns="91374" bIns="45688" anchor="ctr"/>
          <a:lstStyle/>
          <a:p>
            <a:endParaRPr lang="en-US" sz="2400" dirty="0">
              <a:solidFill>
                <a:srgbClr val="000000"/>
              </a:solidFill>
              <a:latin typeface="Times" charset="0"/>
              <a:ea typeface="ＭＳ Ｐゴシック" charset="-128"/>
            </a:endParaRPr>
          </a:p>
        </p:txBody>
      </p:sp>
      <p:sp>
        <p:nvSpPr>
          <p:cNvPr id="33860" name="Oval 268"/>
          <p:cNvSpPr>
            <a:spLocks noChangeArrowheads="1"/>
          </p:cNvSpPr>
          <p:nvPr/>
        </p:nvSpPr>
        <p:spPr bwMode="auto">
          <a:xfrm>
            <a:off x="7265988" y="3440113"/>
            <a:ext cx="304800" cy="254000"/>
          </a:xfrm>
          <a:prstGeom prst="ellipse">
            <a:avLst/>
          </a:prstGeom>
          <a:solidFill>
            <a:srgbClr val="FF0000">
              <a:alpha val="45097"/>
            </a:srgbClr>
          </a:solidFill>
          <a:ln w="9525">
            <a:solidFill>
              <a:srgbClr val="FF0000"/>
            </a:solidFill>
            <a:round/>
            <a:headEnd/>
            <a:tailEnd/>
          </a:ln>
        </p:spPr>
        <p:txBody>
          <a:bodyPr wrap="none" lIns="91374" tIns="45688" rIns="91374" bIns="45688" anchor="ctr"/>
          <a:lstStyle/>
          <a:p>
            <a:endParaRPr lang="en-US" sz="2400" dirty="0">
              <a:solidFill>
                <a:srgbClr val="000000"/>
              </a:solidFill>
              <a:latin typeface="Times" charset="0"/>
              <a:ea typeface="ＭＳ Ｐゴシック" charset="-128"/>
            </a:endParaRPr>
          </a:p>
        </p:txBody>
      </p:sp>
      <p:sp>
        <p:nvSpPr>
          <p:cNvPr id="33861" name="Oval 269"/>
          <p:cNvSpPr>
            <a:spLocks noChangeArrowheads="1"/>
          </p:cNvSpPr>
          <p:nvPr/>
        </p:nvSpPr>
        <p:spPr bwMode="auto">
          <a:xfrm>
            <a:off x="7138988" y="3630613"/>
            <a:ext cx="304800" cy="254000"/>
          </a:xfrm>
          <a:prstGeom prst="ellipse">
            <a:avLst/>
          </a:prstGeom>
          <a:solidFill>
            <a:srgbClr val="0000FF">
              <a:alpha val="45097"/>
            </a:srgbClr>
          </a:solidFill>
          <a:ln w="9525">
            <a:solidFill>
              <a:srgbClr val="0000FF"/>
            </a:solidFill>
            <a:round/>
            <a:headEnd/>
            <a:tailEnd/>
          </a:ln>
        </p:spPr>
        <p:txBody>
          <a:bodyPr wrap="none" lIns="91374" tIns="45688" rIns="91374" bIns="45688" anchor="ctr"/>
          <a:lstStyle/>
          <a:p>
            <a:endParaRPr lang="en-US" sz="2400" dirty="0">
              <a:solidFill>
                <a:srgbClr val="000000"/>
              </a:solidFill>
              <a:latin typeface="Times" charset="0"/>
              <a:ea typeface="ＭＳ Ｐゴシック" charset="-128"/>
            </a:endParaRPr>
          </a:p>
        </p:txBody>
      </p:sp>
      <p:sp>
        <p:nvSpPr>
          <p:cNvPr id="33862" name="Oval 270"/>
          <p:cNvSpPr>
            <a:spLocks noChangeArrowheads="1"/>
          </p:cNvSpPr>
          <p:nvPr/>
        </p:nvSpPr>
        <p:spPr bwMode="auto">
          <a:xfrm>
            <a:off x="7380288" y="3541713"/>
            <a:ext cx="304800" cy="254000"/>
          </a:xfrm>
          <a:prstGeom prst="ellipse">
            <a:avLst/>
          </a:prstGeom>
          <a:solidFill>
            <a:srgbClr val="0000FF">
              <a:alpha val="45097"/>
            </a:srgbClr>
          </a:solidFill>
          <a:ln w="9525">
            <a:solidFill>
              <a:srgbClr val="0000FF"/>
            </a:solidFill>
            <a:round/>
            <a:headEnd/>
            <a:tailEnd/>
          </a:ln>
        </p:spPr>
        <p:txBody>
          <a:bodyPr wrap="none" lIns="91374" tIns="45688" rIns="91374" bIns="45688" anchor="ctr"/>
          <a:lstStyle/>
          <a:p>
            <a:endParaRPr lang="en-US" sz="2400" dirty="0">
              <a:solidFill>
                <a:srgbClr val="000000"/>
              </a:solidFill>
              <a:latin typeface="Times" charset="0"/>
              <a:ea typeface="ＭＳ Ｐゴシック" charset="-128"/>
            </a:endParaRPr>
          </a:p>
        </p:txBody>
      </p:sp>
      <p:sp>
        <p:nvSpPr>
          <p:cNvPr id="33863" name="Oval 271"/>
          <p:cNvSpPr>
            <a:spLocks noChangeArrowheads="1"/>
          </p:cNvSpPr>
          <p:nvPr/>
        </p:nvSpPr>
        <p:spPr bwMode="auto">
          <a:xfrm>
            <a:off x="7202488" y="3732213"/>
            <a:ext cx="304800" cy="254000"/>
          </a:xfrm>
          <a:prstGeom prst="ellipse">
            <a:avLst/>
          </a:prstGeom>
          <a:solidFill>
            <a:srgbClr val="FF0000">
              <a:alpha val="45097"/>
            </a:srgbClr>
          </a:solidFill>
          <a:ln w="9525">
            <a:solidFill>
              <a:srgbClr val="FF0000"/>
            </a:solidFill>
            <a:round/>
            <a:headEnd/>
            <a:tailEnd/>
          </a:ln>
        </p:spPr>
        <p:txBody>
          <a:bodyPr wrap="none" lIns="91374" tIns="45688" rIns="91374" bIns="45688" anchor="ctr"/>
          <a:lstStyle/>
          <a:p>
            <a:endParaRPr lang="en-US" sz="2400" dirty="0">
              <a:solidFill>
                <a:srgbClr val="000000"/>
              </a:solidFill>
              <a:latin typeface="Times" charset="0"/>
              <a:ea typeface="ＭＳ Ｐゴシック" charset="-128"/>
            </a:endParaRPr>
          </a:p>
        </p:txBody>
      </p:sp>
      <p:sp>
        <p:nvSpPr>
          <p:cNvPr id="33864" name="Oval 272"/>
          <p:cNvSpPr>
            <a:spLocks noChangeArrowheads="1"/>
          </p:cNvSpPr>
          <p:nvPr/>
        </p:nvSpPr>
        <p:spPr bwMode="auto">
          <a:xfrm>
            <a:off x="7418388" y="3656013"/>
            <a:ext cx="304800" cy="254000"/>
          </a:xfrm>
          <a:prstGeom prst="ellipse">
            <a:avLst/>
          </a:prstGeom>
          <a:solidFill>
            <a:srgbClr val="FF0000">
              <a:alpha val="45097"/>
            </a:srgbClr>
          </a:solidFill>
          <a:ln w="9525">
            <a:solidFill>
              <a:srgbClr val="FF0000"/>
            </a:solidFill>
            <a:round/>
            <a:headEnd/>
            <a:tailEnd/>
          </a:ln>
        </p:spPr>
        <p:txBody>
          <a:bodyPr wrap="none" lIns="91374" tIns="45688" rIns="91374" bIns="45688" anchor="ctr"/>
          <a:lstStyle/>
          <a:p>
            <a:endParaRPr lang="en-US" sz="2400" dirty="0">
              <a:solidFill>
                <a:srgbClr val="000000"/>
              </a:solidFill>
              <a:latin typeface="Times" charset="0"/>
              <a:ea typeface="ＭＳ Ｐゴシック" charset="-128"/>
            </a:endParaRPr>
          </a:p>
        </p:txBody>
      </p:sp>
      <p:sp>
        <p:nvSpPr>
          <p:cNvPr id="33865" name="Oval 273"/>
          <p:cNvSpPr>
            <a:spLocks noChangeArrowheads="1"/>
          </p:cNvSpPr>
          <p:nvPr/>
        </p:nvSpPr>
        <p:spPr bwMode="auto">
          <a:xfrm>
            <a:off x="7329488" y="3770313"/>
            <a:ext cx="304800" cy="254000"/>
          </a:xfrm>
          <a:prstGeom prst="ellipse">
            <a:avLst/>
          </a:prstGeom>
          <a:solidFill>
            <a:srgbClr val="0000FF">
              <a:alpha val="45097"/>
            </a:srgbClr>
          </a:solidFill>
          <a:ln w="9525">
            <a:solidFill>
              <a:srgbClr val="0000FF"/>
            </a:solidFill>
            <a:round/>
            <a:headEnd/>
            <a:tailEnd/>
          </a:ln>
        </p:spPr>
        <p:txBody>
          <a:bodyPr wrap="none" lIns="91374" tIns="45688" rIns="91374" bIns="45688" anchor="ctr"/>
          <a:lstStyle/>
          <a:p>
            <a:endParaRPr lang="en-US" sz="2400" dirty="0">
              <a:solidFill>
                <a:srgbClr val="000000"/>
              </a:solidFill>
              <a:latin typeface="Times" charset="0"/>
              <a:ea typeface="ＭＳ Ｐゴシック" charset="-128"/>
            </a:endParaRPr>
          </a:p>
        </p:txBody>
      </p:sp>
      <p:sp>
        <p:nvSpPr>
          <p:cNvPr id="74" name="TextBox 9"/>
          <p:cNvSpPr txBox="1">
            <a:spLocks noChangeArrowheads="1"/>
          </p:cNvSpPr>
          <p:nvPr/>
        </p:nvSpPr>
        <p:spPr bwMode="auto">
          <a:xfrm>
            <a:off x="6321813" y="6519510"/>
            <a:ext cx="2088900" cy="338490"/>
          </a:xfrm>
          <a:prstGeom prst="rect">
            <a:avLst/>
          </a:prstGeom>
          <a:noFill/>
          <a:ln w="9525">
            <a:noFill/>
            <a:miter lim="800000"/>
            <a:headEnd/>
            <a:tailEnd/>
          </a:ln>
        </p:spPr>
        <p:txBody>
          <a:bodyPr wrap="none" lIns="91374" tIns="45688" rIns="91374" bIns="45688">
            <a:spAutoFit/>
          </a:bodyPr>
          <a:lstStyle/>
          <a:p>
            <a:r>
              <a:rPr lang="en-US" sz="1600" b="1" dirty="0">
                <a:solidFill>
                  <a:srgbClr val="FF0000"/>
                </a:solidFill>
              </a:rPr>
              <a:t>L. </a:t>
            </a:r>
            <a:r>
              <a:rPr lang="en-US" sz="1600" b="1" dirty="0" smtClean="0">
                <a:solidFill>
                  <a:srgbClr val="FF0000"/>
                </a:solidFill>
              </a:rPr>
              <a:t>Bernstein (LLNL)</a:t>
            </a:r>
            <a:endParaRPr lang="en-US" sz="1600" b="1" dirty="0">
              <a:solidFill>
                <a:srgbClr val="FF0000"/>
              </a:solidFill>
            </a:endParaRPr>
          </a:p>
        </p:txBody>
      </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9"/>
          <p:cNvSpPr>
            <a:spLocks noChangeArrowheads="1"/>
          </p:cNvSpPr>
          <p:nvPr/>
        </p:nvSpPr>
        <p:spPr bwMode="auto">
          <a:xfrm>
            <a:off x="355600" y="190500"/>
            <a:ext cx="7975600" cy="838200"/>
          </a:xfrm>
          <a:prstGeom prst="rect">
            <a:avLst/>
          </a:prstGeom>
          <a:noFill/>
          <a:ln w="9525">
            <a:noFill/>
            <a:miter lim="800000"/>
            <a:headEnd/>
            <a:tailEnd/>
          </a:ln>
        </p:spPr>
        <p:txBody>
          <a:bodyPr lIns="91374" tIns="45688" rIns="91374" bIns="45688" anchor="ctr"/>
          <a:lstStyle/>
          <a:p>
            <a:pPr>
              <a:lnSpc>
                <a:spcPct val="80000"/>
              </a:lnSpc>
            </a:pPr>
            <a:r>
              <a:rPr lang="en-US" sz="3200" b="1" dirty="0">
                <a:solidFill>
                  <a:srgbClr val="000000"/>
                </a:solidFill>
                <a:latin typeface="Times" charset="0"/>
                <a:ea typeface="ＭＳ Ｐゴシック" charset="-128"/>
                <a:cs typeface="Arial" charset="0"/>
              </a:rPr>
              <a:t>Calculations of NEET/NEEC rates are highly uncertain</a:t>
            </a:r>
          </a:p>
        </p:txBody>
      </p:sp>
      <p:grpSp>
        <p:nvGrpSpPr>
          <p:cNvPr id="2" name="Group 24"/>
          <p:cNvGrpSpPr>
            <a:grpSpLocks/>
          </p:cNvGrpSpPr>
          <p:nvPr/>
        </p:nvGrpSpPr>
        <p:grpSpPr bwMode="auto">
          <a:xfrm>
            <a:off x="254000" y="1336678"/>
            <a:ext cx="4267200" cy="4162425"/>
            <a:chOff x="4572000" y="1171575"/>
            <a:chExt cx="4267200" cy="4162425"/>
          </a:xfrm>
        </p:grpSpPr>
        <p:sp>
          <p:nvSpPr>
            <p:cNvPr id="35863" name="Rectangle 228"/>
            <p:cNvSpPr>
              <a:spLocks noChangeArrowheads="1"/>
            </p:cNvSpPr>
            <p:nvPr/>
          </p:nvSpPr>
          <p:spPr bwMode="auto">
            <a:xfrm>
              <a:off x="4572000" y="1855788"/>
              <a:ext cx="4267200" cy="3478212"/>
            </a:xfrm>
            <a:prstGeom prst="rect">
              <a:avLst/>
            </a:prstGeom>
            <a:solidFill>
              <a:srgbClr val="DFDFDF"/>
            </a:solidFill>
            <a:ln w="19050">
              <a:solidFill>
                <a:schemeClr val="tx1"/>
              </a:solidFill>
              <a:miter lim="800000"/>
              <a:headEnd/>
              <a:tailEnd/>
            </a:ln>
          </p:spPr>
          <p:txBody>
            <a:bodyPr wrap="none" anchor="ctr"/>
            <a:lstStyle/>
            <a:p>
              <a:endParaRPr lang="en-US" sz="2400" dirty="0">
                <a:solidFill>
                  <a:srgbClr val="000000"/>
                </a:solidFill>
                <a:latin typeface="Times" charset="0"/>
                <a:ea typeface="ＭＳ Ｐゴシック" charset="-128"/>
              </a:endParaRPr>
            </a:p>
          </p:txBody>
        </p:sp>
        <p:sp>
          <p:nvSpPr>
            <p:cNvPr id="35864" name="TextBox 107"/>
            <p:cNvSpPr txBox="1">
              <a:spLocks noChangeArrowheads="1"/>
            </p:cNvSpPr>
            <p:nvPr/>
          </p:nvSpPr>
          <p:spPr bwMode="auto">
            <a:xfrm>
              <a:off x="4572000" y="1171575"/>
              <a:ext cx="4267200" cy="708025"/>
            </a:xfrm>
            <a:prstGeom prst="rect">
              <a:avLst/>
            </a:prstGeom>
            <a:solidFill>
              <a:srgbClr val="FFFA79"/>
            </a:solidFill>
            <a:ln w="38100">
              <a:solidFill>
                <a:schemeClr val="tx1"/>
              </a:solidFill>
              <a:miter lim="800000"/>
              <a:headEnd/>
              <a:tailEnd/>
            </a:ln>
          </p:spPr>
          <p:txBody>
            <a:bodyPr>
              <a:spAutoFit/>
            </a:bodyPr>
            <a:lstStyle/>
            <a:p>
              <a:pPr algn="ctr"/>
              <a:r>
                <a:rPr lang="en-US" sz="2000" b="1" dirty="0">
                  <a:solidFill>
                    <a:srgbClr val="000000"/>
                  </a:solidFill>
                  <a:latin typeface="Times" charset="0"/>
                  <a:ea typeface="ＭＳ Ｐゴシック" charset="-128"/>
                </a:rPr>
                <a:t>Coupled Plasma-Atomic-Nuclear models have large discrepancies</a:t>
              </a:r>
            </a:p>
          </p:txBody>
        </p:sp>
        <p:pic>
          <p:nvPicPr>
            <p:cNvPr id="35865" name="Picture 23"/>
            <p:cNvPicPr>
              <a:picLocks noChangeAspect="1"/>
            </p:cNvPicPr>
            <p:nvPr/>
          </p:nvPicPr>
          <p:blipFill>
            <a:blip r:embed="rId3" cstate="print"/>
            <a:srcRect t="18851"/>
            <a:stretch>
              <a:fillRect/>
            </a:stretch>
          </p:blipFill>
          <p:spPr bwMode="auto">
            <a:xfrm>
              <a:off x="4876800" y="1981200"/>
              <a:ext cx="3849688" cy="3124200"/>
            </a:xfrm>
            <a:prstGeom prst="rect">
              <a:avLst/>
            </a:prstGeom>
            <a:solidFill>
              <a:schemeClr val="bg1"/>
            </a:solidFill>
            <a:ln w="9525">
              <a:noFill/>
              <a:miter lim="800000"/>
              <a:headEnd/>
              <a:tailEnd/>
            </a:ln>
          </p:spPr>
        </p:pic>
        <p:pic>
          <p:nvPicPr>
            <p:cNvPr id="35866" name="Picture 12"/>
            <p:cNvPicPr>
              <a:picLocks noChangeAspect="1" noChangeArrowheads="1"/>
            </p:cNvPicPr>
            <p:nvPr/>
          </p:nvPicPr>
          <p:blipFill>
            <a:blip r:embed="rId4" cstate="print"/>
            <a:srcRect/>
            <a:stretch>
              <a:fillRect/>
            </a:stretch>
          </p:blipFill>
          <p:spPr bwMode="auto">
            <a:xfrm>
              <a:off x="8101013" y="3408363"/>
              <a:ext cx="573087" cy="566737"/>
            </a:xfrm>
            <a:prstGeom prst="rect">
              <a:avLst/>
            </a:prstGeom>
            <a:noFill/>
            <a:ln w="9525">
              <a:noFill/>
              <a:miter lim="800000"/>
              <a:headEnd/>
              <a:tailEnd/>
            </a:ln>
          </p:spPr>
        </p:pic>
      </p:grpSp>
      <p:grpSp>
        <p:nvGrpSpPr>
          <p:cNvPr id="3" name="Group 26"/>
          <p:cNvGrpSpPr>
            <a:grpSpLocks/>
          </p:cNvGrpSpPr>
          <p:nvPr/>
        </p:nvGrpSpPr>
        <p:grpSpPr bwMode="auto">
          <a:xfrm>
            <a:off x="728670" y="1336674"/>
            <a:ext cx="8212137" cy="5230293"/>
            <a:chOff x="728863" y="1336675"/>
            <a:chExt cx="8211937" cy="5231064"/>
          </a:xfrm>
        </p:grpSpPr>
        <p:grpSp>
          <p:nvGrpSpPr>
            <p:cNvPr id="4" name="Group 23"/>
            <p:cNvGrpSpPr>
              <a:grpSpLocks/>
            </p:cNvGrpSpPr>
            <p:nvPr/>
          </p:nvGrpSpPr>
          <p:grpSpPr bwMode="auto">
            <a:xfrm>
              <a:off x="4673600" y="1336675"/>
              <a:ext cx="4267200" cy="4162425"/>
              <a:chOff x="228600" y="1171575"/>
              <a:chExt cx="4267200" cy="4162425"/>
            </a:xfrm>
          </p:grpSpPr>
          <p:sp>
            <p:nvSpPr>
              <p:cNvPr id="35847" name="Rectangle 228"/>
              <p:cNvSpPr>
                <a:spLocks noChangeArrowheads="1"/>
              </p:cNvSpPr>
              <p:nvPr/>
            </p:nvSpPr>
            <p:spPr bwMode="auto">
              <a:xfrm>
                <a:off x="228600" y="1844675"/>
                <a:ext cx="4267200" cy="3489325"/>
              </a:xfrm>
              <a:prstGeom prst="rect">
                <a:avLst/>
              </a:prstGeom>
              <a:solidFill>
                <a:srgbClr val="DFDFDF"/>
              </a:solidFill>
              <a:ln w="19050">
                <a:solidFill>
                  <a:schemeClr val="tx1"/>
                </a:solidFill>
                <a:miter lim="800000"/>
                <a:headEnd/>
                <a:tailEnd/>
              </a:ln>
            </p:spPr>
            <p:txBody>
              <a:bodyPr wrap="none" anchor="ctr"/>
              <a:lstStyle/>
              <a:p>
                <a:endParaRPr lang="en-US" sz="2400" dirty="0">
                  <a:solidFill>
                    <a:srgbClr val="000000"/>
                  </a:solidFill>
                  <a:latin typeface="Times" charset="0"/>
                  <a:ea typeface="ＭＳ Ｐゴシック" charset="-128"/>
                </a:endParaRPr>
              </a:p>
            </p:txBody>
          </p:sp>
          <p:sp>
            <p:nvSpPr>
              <p:cNvPr id="35848" name="Rectangle 1027"/>
              <p:cNvSpPr>
                <a:spLocks noChangeArrowheads="1"/>
              </p:cNvSpPr>
              <p:nvPr/>
            </p:nvSpPr>
            <p:spPr bwMode="auto">
              <a:xfrm>
                <a:off x="469900" y="2006600"/>
                <a:ext cx="3768725" cy="1955800"/>
              </a:xfrm>
              <a:prstGeom prst="rect">
                <a:avLst/>
              </a:prstGeom>
              <a:solidFill>
                <a:schemeClr val="bg1"/>
              </a:solidFill>
              <a:ln w="9525">
                <a:solidFill>
                  <a:schemeClr val="tx1"/>
                </a:solidFill>
                <a:miter lim="800000"/>
                <a:headEnd/>
                <a:tailEnd/>
              </a:ln>
            </p:spPr>
            <p:txBody>
              <a:bodyPr wrap="none" anchor="ctr"/>
              <a:lstStyle/>
              <a:p>
                <a:pPr algn="ctr"/>
                <a:endParaRPr lang="en-US" sz="2400" dirty="0">
                  <a:solidFill>
                    <a:srgbClr val="000000"/>
                  </a:solidFill>
                  <a:latin typeface="Symbol" charset="2"/>
                  <a:ea typeface="ＭＳ Ｐゴシック" charset="-128"/>
                </a:endParaRPr>
              </a:p>
            </p:txBody>
          </p:sp>
          <p:pic>
            <p:nvPicPr>
              <p:cNvPr id="35849" name="Picture 49"/>
              <p:cNvPicPr>
                <a:picLocks noChangeAspect="1"/>
              </p:cNvPicPr>
              <p:nvPr/>
            </p:nvPicPr>
            <p:blipFill>
              <a:blip r:embed="rId5" cstate="print"/>
              <a:srcRect/>
              <a:stretch>
                <a:fillRect/>
              </a:stretch>
            </p:blipFill>
            <p:spPr bwMode="auto">
              <a:xfrm>
                <a:off x="622300" y="2159000"/>
                <a:ext cx="1620838" cy="1679575"/>
              </a:xfrm>
              <a:prstGeom prst="rect">
                <a:avLst/>
              </a:prstGeom>
              <a:noFill/>
              <a:ln w="9525">
                <a:noFill/>
                <a:miter lim="800000"/>
                <a:headEnd/>
                <a:tailEnd/>
              </a:ln>
            </p:spPr>
          </p:pic>
          <p:sp>
            <p:nvSpPr>
              <p:cNvPr id="35850" name="TextBox 19"/>
              <p:cNvSpPr txBox="1">
                <a:spLocks noChangeArrowheads="1"/>
              </p:cNvSpPr>
              <p:nvPr/>
            </p:nvSpPr>
            <p:spPr bwMode="auto">
              <a:xfrm>
                <a:off x="1600200" y="2286000"/>
                <a:ext cx="966788" cy="646113"/>
              </a:xfrm>
              <a:prstGeom prst="rect">
                <a:avLst/>
              </a:prstGeom>
              <a:noFill/>
              <a:ln w="9525">
                <a:noFill/>
                <a:miter lim="800000"/>
                <a:headEnd/>
                <a:tailEnd/>
              </a:ln>
            </p:spPr>
            <p:txBody>
              <a:bodyPr>
                <a:spAutoFit/>
              </a:bodyPr>
              <a:lstStyle/>
              <a:p>
                <a:pPr algn="ctr"/>
                <a:r>
                  <a:rPr lang="en-US" sz="1800" b="1" dirty="0">
                    <a:solidFill>
                      <a:srgbClr val="000000"/>
                    </a:solidFill>
                    <a:latin typeface="Times" charset="0"/>
                    <a:ea typeface="ＭＳ Ｐゴシック" charset="-128"/>
                  </a:rPr>
                  <a:t>Target Foil</a:t>
                </a:r>
              </a:p>
            </p:txBody>
          </p:sp>
          <p:sp>
            <p:nvSpPr>
              <p:cNvPr id="35851" name="Rectangle 55"/>
              <p:cNvSpPr>
                <a:spLocks noChangeArrowheads="1"/>
              </p:cNvSpPr>
              <p:nvPr/>
            </p:nvSpPr>
            <p:spPr bwMode="auto">
              <a:xfrm>
                <a:off x="587375" y="2259013"/>
                <a:ext cx="1066800" cy="923925"/>
              </a:xfrm>
              <a:prstGeom prst="rect">
                <a:avLst/>
              </a:prstGeom>
              <a:noFill/>
              <a:ln w="9525">
                <a:noFill/>
                <a:miter lim="800000"/>
                <a:headEnd/>
                <a:tailEnd/>
              </a:ln>
            </p:spPr>
            <p:txBody>
              <a:bodyPr>
                <a:spAutoFit/>
              </a:bodyPr>
              <a:lstStyle/>
              <a:p>
                <a:pPr>
                  <a:spcBef>
                    <a:spcPct val="20000"/>
                  </a:spcBef>
                </a:pPr>
                <a:r>
                  <a:rPr lang="en-US" altLang="ko-KR" sz="1800" b="1" dirty="0">
                    <a:solidFill>
                      <a:srgbClr val="000000"/>
                    </a:solidFill>
                    <a:ea typeface="ＭＳ Ｐゴシック" charset="-128"/>
                    <a:cs typeface="Arial" charset="0"/>
                  </a:rPr>
                  <a:t>44-56 Drive Beams</a:t>
                </a:r>
              </a:p>
            </p:txBody>
          </p:sp>
          <p:sp>
            <p:nvSpPr>
              <p:cNvPr id="35852" name="TextBox 107"/>
              <p:cNvSpPr txBox="1">
                <a:spLocks noChangeArrowheads="1"/>
              </p:cNvSpPr>
              <p:nvPr/>
            </p:nvSpPr>
            <p:spPr bwMode="auto">
              <a:xfrm>
                <a:off x="228600" y="1171575"/>
                <a:ext cx="4267200" cy="707990"/>
              </a:xfrm>
              <a:prstGeom prst="rect">
                <a:avLst/>
              </a:prstGeom>
              <a:solidFill>
                <a:srgbClr val="FFFA79"/>
              </a:solidFill>
              <a:ln w="38100">
                <a:solidFill>
                  <a:schemeClr val="tx1"/>
                </a:solidFill>
                <a:miter lim="800000"/>
                <a:headEnd/>
                <a:tailEnd/>
              </a:ln>
            </p:spPr>
            <p:txBody>
              <a:bodyPr>
                <a:spAutoFit/>
              </a:bodyPr>
              <a:lstStyle/>
              <a:p>
                <a:pPr algn="ctr"/>
                <a:r>
                  <a:rPr lang="en-US" sz="2000" b="1" dirty="0">
                    <a:solidFill>
                      <a:srgbClr val="000000"/>
                    </a:solidFill>
                    <a:latin typeface="Times" charset="0"/>
                    <a:ea typeface="ＭＳ Ｐゴシック" charset="-128"/>
                  </a:rPr>
                  <a:t>Experimental configuration</a:t>
                </a:r>
              </a:p>
              <a:p>
                <a:pPr algn="ctr"/>
                <a:r>
                  <a:rPr lang="en-US" sz="2000" b="1" dirty="0">
                    <a:solidFill>
                      <a:srgbClr val="000000"/>
                    </a:solidFill>
                    <a:latin typeface="Times" charset="0"/>
                    <a:ea typeface="ＭＳ Ｐゴシック" charset="-128"/>
                  </a:rPr>
                  <a:t>“Blow-off plasma”</a:t>
                </a:r>
              </a:p>
            </p:txBody>
          </p:sp>
          <p:pic>
            <p:nvPicPr>
              <p:cNvPr id="35853" name="Picture 10"/>
              <p:cNvPicPr>
                <a:picLocks noChangeAspect="1"/>
              </p:cNvPicPr>
              <p:nvPr/>
            </p:nvPicPr>
            <p:blipFill>
              <a:blip r:embed="rId6" cstate="print"/>
              <a:srcRect/>
              <a:stretch>
                <a:fillRect/>
              </a:stretch>
            </p:blipFill>
            <p:spPr bwMode="auto">
              <a:xfrm>
                <a:off x="2451100" y="2311400"/>
                <a:ext cx="1600200" cy="1600200"/>
              </a:xfrm>
              <a:prstGeom prst="rect">
                <a:avLst/>
              </a:prstGeom>
              <a:noFill/>
              <a:ln w="9525">
                <a:noFill/>
                <a:miter lim="800000"/>
                <a:headEnd/>
                <a:tailEnd/>
              </a:ln>
            </p:spPr>
          </p:pic>
          <p:sp>
            <p:nvSpPr>
              <p:cNvPr id="29" name="TextBox 28"/>
              <p:cNvSpPr txBox="1">
                <a:spLocks noChangeArrowheads="1"/>
              </p:cNvSpPr>
              <p:nvPr/>
            </p:nvSpPr>
            <p:spPr bwMode="auto">
              <a:xfrm>
                <a:off x="2603546" y="2006723"/>
                <a:ext cx="1600161" cy="277040"/>
              </a:xfrm>
              <a:prstGeom prst="rect">
                <a:avLst/>
              </a:prstGeom>
              <a:gradFill rotWithShape="1">
                <a:gsLst>
                  <a:gs pos="0">
                    <a:srgbClr val="E0FFF4"/>
                  </a:gs>
                  <a:gs pos="64999">
                    <a:srgbClr val="B2FFE3"/>
                  </a:gs>
                  <a:gs pos="100000">
                    <a:srgbClr val="90FFDA"/>
                  </a:gs>
                </a:gsLst>
                <a:lin ang="5400000" scaled="1"/>
              </a:gradFill>
              <a:ln w="9525">
                <a:solidFill>
                  <a:srgbClr val="00CC98"/>
                </a:solidFill>
                <a:miter lim="800000"/>
                <a:headEnd/>
                <a:tailEnd/>
              </a:ln>
              <a:effectLst>
                <a:outerShdw dist="20000" dir="5400000" rotWithShape="0">
                  <a:srgbClr val="808080">
                    <a:alpha val="37999"/>
                  </a:srgbClr>
                </a:outerShdw>
              </a:effectLst>
            </p:spPr>
            <p:txBody>
              <a:bodyPr>
                <a:spAutoFit/>
              </a:bodyPr>
              <a:lstStyle/>
              <a:p>
                <a:pPr algn="ctr"/>
                <a:r>
                  <a:rPr lang="en-US" sz="1200" b="1" i="1" dirty="0" err="1">
                    <a:solidFill>
                      <a:srgbClr val="000000"/>
                    </a:solidFill>
                    <a:latin typeface="Times" charset="0"/>
                    <a:ea typeface="ＭＳ Ｐゴシック" charset="-128"/>
                  </a:rPr>
                  <a:t>T</a:t>
                </a:r>
                <a:r>
                  <a:rPr lang="en-US" sz="1200" b="1" i="1" baseline="-25000" dirty="0" err="1">
                    <a:solidFill>
                      <a:srgbClr val="000000"/>
                    </a:solidFill>
                    <a:latin typeface="Times" charset="0"/>
                    <a:ea typeface="ＭＳ Ｐゴシック" charset="-128"/>
                  </a:rPr>
                  <a:t>ion</a:t>
                </a:r>
                <a:r>
                  <a:rPr lang="en-US" sz="1200" b="1" i="1" baseline="-25000" dirty="0">
                    <a:solidFill>
                      <a:srgbClr val="000000"/>
                    </a:solidFill>
                    <a:latin typeface="Times" charset="0"/>
                    <a:ea typeface="ＭＳ Ｐゴシック" charset="-128"/>
                  </a:rPr>
                  <a:t> </a:t>
                </a:r>
                <a:r>
                  <a:rPr lang="en-US" sz="1200" b="1" dirty="0">
                    <a:solidFill>
                      <a:srgbClr val="000000"/>
                    </a:solidFill>
                    <a:latin typeface="Times" charset="0"/>
                    <a:ea typeface="ＭＳ Ｐゴシック" charset="-128"/>
                  </a:rPr>
                  <a:t>(simulation)</a:t>
                </a:r>
              </a:p>
            </p:txBody>
          </p:sp>
          <p:grpSp>
            <p:nvGrpSpPr>
              <p:cNvPr id="5" name="Group 22"/>
              <p:cNvGrpSpPr>
                <a:grpSpLocks/>
              </p:cNvGrpSpPr>
              <p:nvPr/>
            </p:nvGrpSpPr>
            <p:grpSpPr bwMode="auto">
              <a:xfrm>
                <a:off x="343001" y="4060825"/>
                <a:ext cx="3886099" cy="1190625"/>
                <a:chOff x="314164" y="1261984"/>
                <a:chExt cx="4807224" cy="1837374"/>
              </a:xfrm>
            </p:grpSpPr>
            <p:pic>
              <p:nvPicPr>
                <p:cNvPr id="35857" name="Picture 16"/>
                <p:cNvPicPr>
                  <a:picLocks noChangeAspect="1"/>
                </p:cNvPicPr>
                <p:nvPr/>
              </p:nvPicPr>
              <p:blipFill>
                <a:blip r:embed="rId7" cstate="print"/>
                <a:srcRect/>
                <a:stretch>
                  <a:fillRect/>
                </a:stretch>
              </p:blipFill>
              <p:spPr bwMode="auto">
                <a:xfrm>
                  <a:off x="457200" y="1261984"/>
                  <a:ext cx="4664188" cy="1837374"/>
                </a:xfrm>
                <a:prstGeom prst="rect">
                  <a:avLst/>
                </a:prstGeom>
                <a:noFill/>
                <a:ln w="9525">
                  <a:solidFill>
                    <a:schemeClr val="tx1"/>
                  </a:solidFill>
                  <a:miter lim="800000"/>
                  <a:headEnd/>
                  <a:tailEnd/>
                </a:ln>
              </p:spPr>
            </p:pic>
            <p:sp>
              <p:nvSpPr>
                <p:cNvPr id="35858" name="Text Box 65"/>
                <p:cNvSpPr txBox="1">
                  <a:spLocks noChangeArrowheads="1"/>
                </p:cNvSpPr>
                <p:nvPr/>
              </p:nvSpPr>
              <p:spPr bwMode="auto">
                <a:xfrm>
                  <a:off x="708025" y="1519236"/>
                  <a:ext cx="4038600" cy="712547"/>
                </a:xfrm>
                <a:prstGeom prst="rect">
                  <a:avLst/>
                </a:prstGeom>
                <a:noFill/>
                <a:ln w="9525">
                  <a:noFill/>
                  <a:miter lim="800000"/>
                  <a:headEnd/>
                  <a:tailEnd/>
                </a:ln>
              </p:spPr>
              <p:txBody>
                <a:bodyPr>
                  <a:spAutoFit/>
                </a:bodyPr>
                <a:lstStyle/>
                <a:p>
                  <a:endParaRPr lang="en-US" sz="2400" b="1" dirty="0">
                    <a:solidFill>
                      <a:srgbClr val="000000"/>
                    </a:solidFill>
                    <a:latin typeface="Times" charset="0"/>
                    <a:ea typeface="ＭＳ Ｐゴシック" charset="-128"/>
                  </a:endParaRPr>
                </a:p>
              </p:txBody>
            </p:sp>
            <p:sp>
              <p:nvSpPr>
                <p:cNvPr id="19" name="TextBox 33"/>
                <p:cNvSpPr txBox="1">
                  <a:spLocks noChangeArrowheads="1"/>
                </p:cNvSpPr>
                <p:nvPr/>
              </p:nvSpPr>
              <p:spPr bwMode="auto">
                <a:xfrm>
                  <a:off x="2069746" y="2669053"/>
                  <a:ext cx="3018266" cy="426334"/>
                </a:xfrm>
                <a:prstGeom prst="rect">
                  <a:avLst/>
                </a:prstGeom>
                <a:noFill/>
                <a:ln w="9525">
                  <a:noFill/>
                  <a:miter lim="800000"/>
                  <a:headEnd/>
                  <a:tailEnd/>
                </a:ln>
                <a:effectLst>
                  <a:outerShdw dist="20000" dir="5400000" rotWithShape="0">
                    <a:srgbClr val="808080">
                      <a:alpha val="37999"/>
                    </a:srgbClr>
                  </a:outerShdw>
                </a:effectLst>
              </p:spPr>
              <p:txBody>
                <a:bodyPr>
                  <a:spAutoFit/>
                </a:bodyPr>
                <a:lstStyle/>
                <a:p>
                  <a:pPr algn="ctr">
                    <a:defRPr/>
                  </a:pPr>
                  <a:r>
                    <a:rPr lang="en-US" sz="1200" b="1" dirty="0">
                      <a:solidFill>
                        <a:srgbClr val="000000"/>
                      </a:solidFill>
                      <a:latin typeface="Times"/>
                      <a:ea typeface="ＭＳ Ｐゴシック" charset="-128"/>
                    </a:rPr>
                    <a:t>X-ray framing camera + CCD</a:t>
                  </a:r>
                </a:p>
              </p:txBody>
            </p:sp>
            <p:sp>
              <p:nvSpPr>
                <p:cNvPr id="20" name="TextBox 34"/>
                <p:cNvSpPr txBox="1">
                  <a:spLocks noChangeArrowheads="1"/>
                </p:cNvSpPr>
                <p:nvPr/>
              </p:nvSpPr>
              <p:spPr bwMode="auto">
                <a:xfrm>
                  <a:off x="314164" y="2507341"/>
                  <a:ext cx="889574" cy="427528"/>
                </a:xfrm>
                <a:prstGeom prst="rect">
                  <a:avLst/>
                </a:prstGeom>
                <a:noFill/>
                <a:ln w="9525">
                  <a:noFill/>
                  <a:miter lim="800000"/>
                  <a:headEnd/>
                  <a:tailEnd/>
                </a:ln>
                <a:effectLst>
                  <a:outerShdw dist="20000" dir="5400000" rotWithShape="0">
                    <a:srgbClr val="808080">
                      <a:alpha val="37999"/>
                    </a:srgbClr>
                  </a:outerShdw>
                </a:effectLst>
              </p:spPr>
              <p:txBody>
                <a:bodyPr>
                  <a:spAutoFit/>
                </a:bodyPr>
                <a:lstStyle/>
                <a:p>
                  <a:pPr algn="ctr">
                    <a:defRPr/>
                  </a:pPr>
                  <a:r>
                    <a:rPr lang="en-US" sz="1200" b="1" dirty="0">
                      <a:solidFill>
                        <a:srgbClr val="000000"/>
                      </a:solidFill>
                      <a:latin typeface="Times"/>
                      <a:ea typeface="ＭＳ Ｐゴシック" charset="-128"/>
                    </a:rPr>
                    <a:t>Source</a:t>
                  </a:r>
                </a:p>
              </p:txBody>
            </p:sp>
            <p:sp>
              <p:nvSpPr>
                <p:cNvPr id="21" name="TextBox 37"/>
                <p:cNvSpPr txBox="1">
                  <a:spLocks noChangeArrowheads="1"/>
                </p:cNvSpPr>
                <p:nvPr/>
              </p:nvSpPr>
              <p:spPr bwMode="auto">
                <a:xfrm>
                  <a:off x="1205701" y="2134911"/>
                  <a:ext cx="1262684" cy="427528"/>
                </a:xfrm>
                <a:prstGeom prst="rect">
                  <a:avLst/>
                </a:prstGeom>
                <a:noFill/>
                <a:ln w="9525">
                  <a:noFill/>
                  <a:miter lim="800000"/>
                  <a:headEnd/>
                  <a:tailEnd/>
                </a:ln>
                <a:effectLst>
                  <a:outerShdw dist="20000" dir="5400000" rotWithShape="0">
                    <a:srgbClr val="808080">
                      <a:alpha val="37999"/>
                    </a:srgbClr>
                  </a:outerShdw>
                </a:effectLst>
              </p:spPr>
              <p:txBody>
                <a:bodyPr>
                  <a:spAutoFit/>
                </a:bodyPr>
                <a:lstStyle/>
                <a:p>
                  <a:pPr algn="ctr"/>
                  <a:r>
                    <a:rPr lang="en-US" sz="1200" b="1" dirty="0" err="1">
                      <a:solidFill>
                        <a:srgbClr val="000000"/>
                      </a:solidFill>
                      <a:latin typeface="Times" charset="0"/>
                      <a:ea typeface="ＭＳ Ｐゴシック" charset="-128"/>
                    </a:rPr>
                    <a:t>θ</a:t>
                  </a:r>
                  <a:r>
                    <a:rPr lang="en-US" sz="1200" b="1" baseline="-25000" dirty="0" err="1">
                      <a:solidFill>
                        <a:srgbClr val="000000"/>
                      </a:solidFill>
                      <a:latin typeface="Times" charset="0"/>
                      <a:ea typeface="ＭＳ Ｐゴシック" charset="-128"/>
                    </a:rPr>
                    <a:t>Bragg</a:t>
                  </a:r>
                  <a:r>
                    <a:rPr lang="en-US" sz="1200" b="1" dirty="0">
                      <a:solidFill>
                        <a:srgbClr val="000000"/>
                      </a:solidFill>
                      <a:latin typeface="Times" charset="0"/>
                      <a:ea typeface="ＭＳ Ｐゴシック" charset="-128"/>
                    </a:rPr>
                    <a:t>=12</a:t>
                  </a:r>
                  <a:r>
                    <a:rPr lang="en-US" sz="1200" b="1" baseline="30000" dirty="0">
                      <a:solidFill>
                        <a:srgbClr val="000000"/>
                      </a:solidFill>
                      <a:latin typeface="Times" charset="0"/>
                      <a:ea typeface="ＭＳ Ｐゴシック" charset="-128"/>
                    </a:rPr>
                    <a:t>o</a:t>
                  </a:r>
                </a:p>
              </p:txBody>
            </p:sp>
            <p:sp>
              <p:nvSpPr>
                <p:cNvPr id="35862" name="TextBox 21"/>
                <p:cNvSpPr txBox="1">
                  <a:spLocks noChangeArrowheads="1"/>
                </p:cNvSpPr>
                <p:nvPr/>
              </p:nvSpPr>
              <p:spPr bwMode="auto">
                <a:xfrm>
                  <a:off x="461673" y="1306134"/>
                  <a:ext cx="4656775" cy="427528"/>
                </a:xfrm>
                <a:prstGeom prst="rect">
                  <a:avLst/>
                </a:prstGeom>
                <a:solidFill>
                  <a:schemeClr val="bg1"/>
                </a:solidFill>
                <a:ln w="9525">
                  <a:noFill/>
                  <a:miter lim="800000"/>
                  <a:headEnd/>
                  <a:tailEnd/>
                </a:ln>
              </p:spPr>
              <p:txBody>
                <a:bodyPr>
                  <a:spAutoFit/>
                </a:bodyPr>
                <a:lstStyle/>
                <a:p>
                  <a:r>
                    <a:rPr lang="en-US" sz="1200" dirty="0" err="1">
                      <a:solidFill>
                        <a:srgbClr val="000000"/>
                      </a:solidFill>
                      <a:latin typeface="Times" charset="0"/>
                      <a:ea typeface="ＭＳ Ｐゴシック" charset="-128"/>
                    </a:rPr>
                    <a:t>Sagittally</a:t>
                  </a:r>
                  <a:r>
                    <a:rPr lang="en-US" sz="1200" dirty="0">
                      <a:solidFill>
                        <a:srgbClr val="000000"/>
                      </a:solidFill>
                      <a:latin typeface="Times" charset="0"/>
                      <a:ea typeface="ＭＳ Ｐゴシック" charset="-128"/>
                    </a:rPr>
                    <a:t> Bent HOPG crystal</a:t>
                  </a:r>
                </a:p>
              </p:txBody>
            </p:sp>
          </p:grpSp>
          <p:pic>
            <p:nvPicPr>
              <p:cNvPr id="35856" name="Picture 35" descr="TILO 002.jpg"/>
              <p:cNvPicPr>
                <a:picLocks noChangeAspect="1"/>
              </p:cNvPicPr>
              <p:nvPr/>
            </p:nvPicPr>
            <p:blipFill>
              <a:blip r:embed="rId8" cstate="print"/>
              <a:srcRect l="69298" t="19373" r="7933" b="42348"/>
              <a:stretch>
                <a:fillRect/>
              </a:stretch>
            </p:blipFill>
            <p:spPr bwMode="auto">
              <a:xfrm>
                <a:off x="3200400" y="4125913"/>
                <a:ext cx="304800" cy="506412"/>
              </a:xfrm>
              <a:prstGeom prst="rect">
                <a:avLst/>
              </a:prstGeom>
              <a:noFill/>
              <a:ln w="9525">
                <a:noFill/>
                <a:miter lim="800000"/>
                <a:headEnd/>
                <a:tailEnd/>
              </a:ln>
            </p:spPr>
          </p:pic>
        </p:grpSp>
        <p:sp>
          <p:nvSpPr>
            <p:cNvPr id="35846" name="Rectangle 25"/>
            <p:cNvSpPr>
              <a:spLocks noChangeArrowheads="1"/>
            </p:cNvSpPr>
            <p:nvPr/>
          </p:nvSpPr>
          <p:spPr bwMode="auto">
            <a:xfrm>
              <a:off x="728863" y="5687368"/>
              <a:ext cx="7790725" cy="880371"/>
            </a:xfrm>
            <a:prstGeom prst="rect">
              <a:avLst/>
            </a:prstGeom>
            <a:solidFill>
              <a:srgbClr val="FFFF00"/>
            </a:solidFill>
            <a:ln w="9525">
              <a:solidFill>
                <a:schemeClr val="tx1"/>
              </a:solidFill>
              <a:miter lim="800000"/>
              <a:headEnd/>
              <a:tailEnd/>
            </a:ln>
          </p:spPr>
          <p:txBody>
            <a:bodyPr wrap="none">
              <a:spAutoFit/>
            </a:bodyPr>
            <a:lstStyle/>
            <a:p>
              <a:pPr>
                <a:lnSpc>
                  <a:spcPct val="80000"/>
                </a:lnSpc>
              </a:pPr>
              <a:r>
                <a:rPr lang="en-US" sz="3200" b="1" dirty="0">
                  <a:solidFill>
                    <a:srgbClr val="000000"/>
                  </a:solidFill>
                  <a:latin typeface="Times" charset="0"/>
                  <a:ea typeface="ＭＳ Ｐゴシック" charset="-128"/>
                  <a:cs typeface="Arial" charset="0"/>
                </a:rPr>
                <a:t>We will try to measure these rates in a hot </a:t>
              </a:r>
            </a:p>
            <a:p>
              <a:pPr>
                <a:lnSpc>
                  <a:spcPct val="80000"/>
                </a:lnSpc>
              </a:pPr>
              <a:r>
                <a:rPr lang="en-US" sz="3200" b="1" dirty="0">
                  <a:solidFill>
                    <a:srgbClr val="000000"/>
                  </a:solidFill>
                  <a:latin typeface="Times" charset="0"/>
                  <a:ea typeface="ＭＳ Ｐゴシック" charset="-128"/>
                  <a:cs typeface="Arial" charset="0"/>
                </a:rPr>
                <a:t>dense plasmas at LLE on 1/23 (</a:t>
              </a:r>
              <a:r>
                <a:rPr lang="en-US" sz="3200" b="1" i="1" dirty="0">
                  <a:solidFill>
                    <a:srgbClr val="000000"/>
                  </a:solidFill>
                  <a:latin typeface="Times" charset="0"/>
                  <a:ea typeface="ＭＳ Ｐゴシック" charset="-128"/>
                  <a:cs typeface="Arial" charset="0"/>
                </a:rPr>
                <a:t>A. </a:t>
              </a:r>
              <a:r>
                <a:rPr lang="en-US" sz="3200" b="1" i="1" dirty="0" err="1">
                  <a:solidFill>
                    <a:srgbClr val="000000"/>
                  </a:solidFill>
                  <a:latin typeface="Times" charset="0"/>
                  <a:ea typeface="ＭＳ Ｐゴシック" charset="-128"/>
                  <a:cs typeface="Arial" charset="0"/>
                </a:rPr>
                <a:t>Kritcher</a:t>
              </a:r>
              <a:r>
                <a:rPr lang="en-US" sz="3200" b="1" dirty="0">
                  <a:solidFill>
                    <a:srgbClr val="000000"/>
                  </a:solidFill>
                  <a:latin typeface="Times" charset="0"/>
                  <a:ea typeface="ＭＳ Ｐゴシック" charset="-128"/>
                  <a:cs typeface="Arial" charset="0"/>
                </a:rPr>
                <a:t>) </a:t>
              </a:r>
              <a:endParaRPr lang="en-US" sz="4000" b="1" dirty="0">
                <a:solidFill>
                  <a:srgbClr val="000000"/>
                </a:solidFill>
                <a:latin typeface="Times" charset="0"/>
                <a:ea typeface="ＭＳ Ｐゴシック" charset="-128"/>
                <a:cs typeface="Arial" charset="0"/>
              </a:endParaRPr>
            </a:p>
          </p:txBody>
        </p:sp>
      </p:grpSp>
      <p:sp>
        <p:nvSpPr>
          <p:cNvPr id="27" name="TextBox 9"/>
          <p:cNvSpPr txBox="1">
            <a:spLocks noChangeArrowheads="1"/>
          </p:cNvSpPr>
          <p:nvPr/>
        </p:nvSpPr>
        <p:spPr bwMode="auto">
          <a:xfrm>
            <a:off x="6321813" y="6519510"/>
            <a:ext cx="2088900" cy="338490"/>
          </a:xfrm>
          <a:prstGeom prst="rect">
            <a:avLst/>
          </a:prstGeom>
          <a:noFill/>
          <a:ln w="9525">
            <a:noFill/>
            <a:miter lim="800000"/>
            <a:headEnd/>
            <a:tailEnd/>
          </a:ln>
        </p:spPr>
        <p:txBody>
          <a:bodyPr wrap="none" lIns="91374" tIns="45688" rIns="91374" bIns="45688">
            <a:spAutoFit/>
          </a:bodyPr>
          <a:lstStyle/>
          <a:p>
            <a:r>
              <a:rPr lang="en-US" sz="1600" b="1" dirty="0">
                <a:solidFill>
                  <a:srgbClr val="FF0000"/>
                </a:solidFill>
              </a:rPr>
              <a:t>L. </a:t>
            </a:r>
            <a:r>
              <a:rPr lang="en-US" sz="1600" b="1" dirty="0" smtClean="0">
                <a:solidFill>
                  <a:srgbClr val="FF0000"/>
                </a:solidFill>
              </a:rPr>
              <a:t>Bernstein (LLNL)</a:t>
            </a:r>
            <a:endParaRPr lang="en-US" sz="16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7890" name="Object 2"/>
          <p:cNvGraphicFramePr>
            <a:graphicFrameLocks noChangeAspect="1"/>
          </p:cNvGraphicFramePr>
          <p:nvPr/>
        </p:nvGraphicFramePr>
        <p:xfrm>
          <a:off x="4673600" y="1776418"/>
          <a:ext cx="4302125" cy="3578225"/>
        </p:xfrm>
        <a:graphic>
          <a:graphicData uri="http://schemas.openxmlformats.org/presentationml/2006/ole">
            <p:oleObj spid="_x0000_s307202" name="Document" r:id="rId4" imgW="7430537" imgH="6173062" progId="Word.Document.8">
              <p:link updateAutomatic="1"/>
            </p:oleObj>
          </a:graphicData>
        </a:graphic>
      </p:graphicFrame>
      <p:sp>
        <p:nvSpPr>
          <p:cNvPr id="37891" name="Title 1"/>
          <p:cNvSpPr>
            <a:spLocks noGrp="1"/>
          </p:cNvSpPr>
          <p:nvPr>
            <p:ph type="title"/>
          </p:nvPr>
        </p:nvSpPr>
        <p:spPr>
          <a:xfrm>
            <a:off x="295278" y="-101600"/>
            <a:ext cx="7807325" cy="1104900"/>
          </a:xfrm>
        </p:spPr>
        <p:txBody>
          <a:bodyPr/>
          <a:lstStyle/>
          <a:p>
            <a:pPr eaLnBrk="1" hangingPunct="1"/>
            <a:r>
              <a:rPr lang="en-US" sz="2400" cap="none" dirty="0" smtClean="0">
                <a:ea typeface="ＭＳ Ｐゴシック" charset="-128"/>
              </a:rPr>
              <a:t>Are sub-</a:t>
            </a:r>
            <a:r>
              <a:rPr lang="en-US" sz="2400" cap="none" dirty="0" err="1" smtClean="0">
                <a:ea typeface="ＭＳ Ｐゴシック" charset="-128"/>
              </a:rPr>
              <a:t>MeV</a:t>
            </a:r>
            <a:r>
              <a:rPr lang="en-US" sz="2400" cap="none" dirty="0" smtClean="0">
                <a:ea typeface="ＭＳ Ｐゴシック" charset="-128"/>
              </a:rPr>
              <a:t> neutrons present at NIF? </a:t>
            </a:r>
            <a:br>
              <a:rPr lang="en-US" sz="2400" cap="none" dirty="0" smtClean="0">
                <a:ea typeface="ＭＳ Ｐゴシック" charset="-128"/>
              </a:rPr>
            </a:br>
            <a:r>
              <a:rPr lang="en-US" sz="2400" cap="none" dirty="0" smtClean="0">
                <a:ea typeface="ＭＳ Ｐゴシック" charset="-128"/>
              </a:rPr>
              <a:t>Simulations show that high </a:t>
            </a:r>
            <a:r>
              <a:rPr lang="en-US" sz="2400" i="1" cap="none" dirty="0" err="1" smtClean="0">
                <a:latin typeface="Symbol" charset="2"/>
                <a:ea typeface="ＭＳ Ｐゴシック" charset="-128"/>
              </a:rPr>
              <a:t>r</a:t>
            </a:r>
            <a:r>
              <a:rPr lang="en-US" sz="2400" i="1" cap="none" dirty="0" err="1" smtClean="0">
                <a:ea typeface="ＭＳ Ｐゴシック" charset="-128"/>
              </a:rPr>
              <a:t>R</a:t>
            </a:r>
            <a:r>
              <a:rPr lang="en-US" sz="2400" i="1" cap="none" baseline="-25000" dirty="0" err="1" smtClean="0">
                <a:ea typeface="ＭＳ Ｐゴシック" charset="-128"/>
              </a:rPr>
              <a:t>fuel</a:t>
            </a:r>
            <a:r>
              <a:rPr lang="en-US" sz="2400" i="1" cap="none" dirty="0" smtClean="0">
                <a:ea typeface="ＭＳ Ｐゴシック" charset="-128"/>
              </a:rPr>
              <a:t> </a:t>
            </a:r>
            <a:r>
              <a:rPr lang="en-US" sz="2400" cap="none" dirty="0" smtClean="0">
                <a:ea typeface="ＭＳ Ｐゴシック" charset="-128"/>
              </a:rPr>
              <a:t>D and THD-loaded shots produce lots of them</a:t>
            </a:r>
          </a:p>
        </p:txBody>
      </p:sp>
      <p:pic>
        <p:nvPicPr>
          <p:cNvPr id="37892" name="Picture 3" descr="tt-nspec.gif"/>
          <p:cNvPicPr>
            <a:picLocks noChangeAspect="1"/>
          </p:cNvPicPr>
          <p:nvPr/>
        </p:nvPicPr>
        <p:blipFill>
          <a:blip r:embed="rId5" cstate="print"/>
          <a:srcRect/>
          <a:stretch>
            <a:fillRect/>
          </a:stretch>
        </p:blipFill>
        <p:spPr bwMode="auto">
          <a:xfrm>
            <a:off x="5764220" y="3260730"/>
            <a:ext cx="1595437" cy="1250950"/>
          </a:xfrm>
          <a:prstGeom prst="rect">
            <a:avLst/>
          </a:prstGeom>
          <a:noFill/>
          <a:ln w="9525">
            <a:noFill/>
            <a:miter lim="800000"/>
            <a:headEnd/>
            <a:tailEnd/>
          </a:ln>
        </p:spPr>
      </p:pic>
      <p:sp>
        <p:nvSpPr>
          <p:cNvPr id="37893" name="TextBox 10"/>
          <p:cNvSpPr txBox="1">
            <a:spLocks noChangeArrowheads="1"/>
          </p:cNvSpPr>
          <p:nvPr/>
        </p:nvSpPr>
        <p:spPr bwMode="auto">
          <a:xfrm>
            <a:off x="6188077" y="1312864"/>
            <a:ext cx="2524705" cy="461592"/>
          </a:xfrm>
          <a:prstGeom prst="rect">
            <a:avLst/>
          </a:prstGeom>
          <a:noFill/>
          <a:ln w="9525">
            <a:noFill/>
            <a:miter lim="800000"/>
            <a:headEnd/>
            <a:tailEnd/>
          </a:ln>
        </p:spPr>
        <p:txBody>
          <a:bodyPr wrap="none" lIns="91364" tIns="45684" rIns="91364" bIns="45684">
            <a:spAutoFit/>
          </a:bodyPr>
          <a:lstStyle/>
          <a:p>
            <a:r>
              <a:rPr lang="en-US" sz="2400" dirty="0">
                <a:solidFill>
                  <a:srgbClr val="000000"/>
                </a:solidFill>
                <a:latin typeface="Times" charset="0"/>
                <a:ea typeface="ＭＳ Ｐゴシック" charset="-128"/>
              </a:rPr>
              <a:t>MCNP (</a:t>
            </a:r>
            <a:r>
              <a:rPr lang="en-US" sz="2400" dirty="0" err="1">
                <a:solidFill>
                  <a:srgbClr val="000000"/>
                </a:solidFill>
                <a:latin typeface="Times" charset="0"/>
                <a:ea typeface="ＭＳ Ｐゴシック" charset="-128"/>
              </a:rPr>
              <a:t>Hagmann</a:t>
            </a:r>
            <a:r>
              <a:rPr lang="en-US" sz="2400" dirty="0">
                <a:solidFill>
                  <a:srgbClr val="000000"/>
                </a:solidFill>
                <a:latin typeface="Times" charset="0"/>
                <a:ea typeface="ＭＳ Ｐゴシック" charset="-128"/>
              </a:rPr>
              <a:t>)</a:t>
            </a:r>
          </a:p>
        </p:txBody>
      </p:sp>
      <p:sp>
        <p:nvSpPr>
          <p:cNvPr id="37894" name="TextBox 11"/>
          <p:cNvSpPr txBox="1">
            <a:spLocks noChangeArrowheads="1"/>
          </p:cNvSpPr>
          <p:nvPr/>
        </p:nvSpPr>
        <p:spPr bwMode="auto">
          <a:xfrm>
            <a:off x="1547815" y="1316039"/>
            <a:ext cx="2365238" cy="461592"/>
          </a:xfrm>
          <a:prstGeom prst="rect">
            <a:avLst/>
          </a:prstGeom>
          <a:noFill/>
          <a:ln w="9525">
            <a:noFill/>
            <a:miter lim="800000"/>
            <a:headEnd/>
            <a:tailEnd/>
          </a:ln>
        </p:spPr>
        <p:txBody>
          <a:bodyPr wrap="none" lIns="91364" tIns="45684" rIns="91364" bIns="45684">
            <a:spAutoFit/>
          </a:bodyPr>
          <a:lstStyle/>
          <a:p>
            <a:r>
              <a:rPr lang="en-US" sz="2400" dirty="0">
                <a:solidFill>
                  <a:srgbClr val="000000"/>
                </a:solidFill>
                <a:latin typeface="Times" charset="0"/>
                <a:ea typeface="ＭＳ Ｐゴシック" charset="-128"/>
              </a:rPr>
              <a:t>HYDRA (</a:t>
            </a:r>
            <a:r>
              <a:rPr lang="en-US" sz="2400" dirty="0" err="1">
                <a:solidFill>
                  <a:srgbClr val="000000"/>
                </a:solidFill>
                <a:latin typeface="Times" charset="0"/>
                <a:ea typeface="ＭＳ Ｐゴシック" charset="-128"/>
              </a:rPr>
              <a:t>Cerjan</a:t>
            </a:r>
            <a:r>
              <a:rPr lang="en-US" sz="2400" dirty="0">
                <a:solidFill>
                  <a:srgbClr val="000000"/>
                </a:solidFill>
                <a:latin typeface="Times" charset="0"/>
                <a:ea typeface="ＭＳ Ｐゴシック" charset="-128"/>
              </a:rPr>
              <a:t>)</a:t>
            </a:r>
          </a:p>
        </p:txBody>
      </p:sp>
      <p:pic>
        <p:nvPicPr>
          <p:cNvPr id="37895" name="Picture 5" descr="ds_no_ds_plot.jpg"/>
          <p:cNvPicPr>
            <a:picLocks noChangeAspect="1"/>
          </p:cNvPicPr>
          <p:nvPr/>
        </p:nvPicPr>
        <p:blipFill>
          <a:blip r:embed="rId6" cstate="print"/>
          <a:srcRect l="11365" t="6126" r="13258" b="7353"/>
          <a:stretch>
            <a:fillRect/>
          </a:stretch>
        </p:blipFill>
        <p:spPr bwMode="auto">
          <a:xfrm>
            <a:off x="414338" y="1752600"/>
            <a:ext cx="3976687" cy="3527425"/>
          </a:xfrm>
          <a:prstGeom prst="rect">
            <a:avLst/>
          </a:prstGeom>
          <a:noFill/>
          <a:ln w="9525">
            <a:noFill/>
            <a:miter lim="800000"/>
            <a:headEnd/>
            <a:tailEnd/>
          </a:ln>
        </p:spPr>
      </p:pic>
      <p:sp>
        <p:nvSpPr>
          <p:cNvPr id="37896" name="TextBox 15"/>
          <p:cNvSpPr txBox="1">
            <a:spLocks noChangeArrowheads="1"/>
          </p:cNvSpPr>
          <p:nvPr/>
        </p:nvSpPr>
        <p:spPr bwMode="auto">
          <a:xfrm>
            <a:off x="2076456" y="4294190"/>
            <a:ext cx="1644110" cy="576316"/>
          </a:xfrm>
          <a:prstGeom prst="rect">
            <a:avLst/>
          </a:prstGeom>
          <a:noFill/>
          <a:ln w="9525">
            <a:noFill/>
            <a:miter lim="800000"/>
            <a:headEnd/>
            <a:tailEnd/>
          </a:ln>
        </p:spPr>
        <p:txBody>
          <a:bodyPr wrap="none" lIns="83061" tIns="41531" rIns="83061" bIns="41531">
            <a:spAutoFit/>
          </a:bodyPr>
          <a:lstStyle/>
          <a:p>
            <a:r>
              <a:rPr lang="en-US" sz="1600" dirty="0">
                <a:solidFill>
                  <a:srgbClr val="000000"/>
                </a:solidFill>
                <a:latin typeface="Times" charset="0"/>
                <a:ea typeface="ＭＳ Ｐゴシック" charset="-128"/>
              </a:rPr>
              <a:t>251 J HT(0.5%D)</a:t>
            </a:r>
          </a:p>
          <a:p>
            <a:r>
              <a:rPr lang="en-US" sz="1600" i="1" dirty="0">
                <a:solidFill>
                  <a:srgbClr val="000000"/>
                </a:solidFill>
                <a:latin typeface="Symbol" charset="2"/>
                <a:ea typeface="ＭＳ Ｐゴシック" charset="-128"/>
              </a:rPr>
              <a:t>r</a:t>
            </a:r>
            <a:r>
              <a:rPr lang="en-US" sz="1600" i="1" dirty="0">
                <a:solidFill>
                  <a:srgbClr val="000000"/>
                </a:solidFill>
                <a:latin typeface="Times" charset="0"/>
                <a:ea typeface="ＭＳ Ｐゴシック" charset="-128"/>
              </a:rPr>
              <a:t>R≈</a:t>
            </a:r>
            <a:r>
              <a:rPr lang="en-US" sz="1600" dirty="0">
                <a:solidFill>
                  <a:srgbClr val="000000"/>
                </a:solidFill>
                <a:latin typeface="Times" charset="0"/>
                <a:ea typeface="ＭＳ Ｐゴシック" charset="-128"/>
              </a:rPr>
              <a:t>1.26 g/cm</a:t>
            </a:r>
            <a:r>
              <a:rPr lang="en-US" sz="1600" baseline="30000" dirty="0">
                <a:solidFill>
                  <a:srgbClr val="000000"/>
                </a:solidFill>
                <a:latin typeface="Times" charset="0"/>
                <a:ea typeface="ＭＳ Ｐゴシック" charset="-128"/>
              </a:rPr>
              <a:t>2</a:t>
            </a:r>
            <a:endParaRPr lang="en-US" sz="1600" dirty="0">
              <a:solidFill>
                <a:srgbClr val="000000"/>
              </a:solidFill>
              <a:latin typeface="Times" charset="0"/>
              <a:ea typeface="ＭＳ Ｐゴシック" charset="-128"/>
            </a:endParaRPr>
          </a:p>
        </p:txBody>
      </p:sp>
      <p:sp>
        <p:nvSpPr>
          <p:cNvPr id="25609" name="TextBox 8"/>
          <p:cNvSpPr txBox="1">
            <a:spLocks noChangeArrowheads="1"/>
          </p:cNvSpPr>
          <p:nvPr/>
        </p:nvSpPr>
        <p:spPr bwMode="auto">
          <a:xfrm>
            <a:off x="1309690" y="5678494"/>
            <a:ext cx="6534150" cy="853315"/>
          </a:xfrm>
          <a:prstGeom prst="rect">
            <a:avLst/>
          </a:prstGeom>
          <a:solidFill>
            <a:srgbClr val="FFFF00"/>
          </a:solidFill>
          <a:ln w="9525">
            <a:solidFill>
              <a:schemeClr val="tx1"/>
            </a:solidFill>
            <a:miter lim="800000"/>
            <a:headEnd/>
            <a:tailEnd/>
          </a:ln>
        </p:spPr>
        <p:txBody>
          <a:bodyPr lIns="83061" tIns="41531" rIns="83061" bIns="41531">
            <a:spAutoFit/>
          </a:bodyPr>
          <a:lstStyle/>
          <a:p>
            <a:pPr algn="ctr"/>
            <a:r>
              <a:rPr lang="en-US" sz="2500" b="1" dirty="0">
                <a:solidFill>
                  <a:srgbClr val="000000"/>
                </a:solidFill>
                <a:latin typeface="Times" charset="0"/>
                <a:ea typeface="ＭＳ Ｐゴシック" charset="-128"/>
              </a:rPr>
              <a:t>The low energy component is the same </a:t>
            </a:r>
          </a:p>
          <a:p>
            <a:pPr algn="ctr"/>
            <a:r>
              <a:rPr lang="en-US" sz="2500" b="1" i="1" u="sng" dirty="0">
                <a:solidFill>
                  <a:srgbClr val="000000"/>
                </a:solidFill>
                <a:latin typeface="Times" charset="0"/>
                <a:ea typeface="ＭＳ Ｐゴシック" charset="-128"/>
              </a:rPr>
              <a:t>because the neutrons are thermal</a:t>
            </a:r>
            <a:endParaRPr lang="en-US" sz="2500" b="1" u="sng" dirty="0">
              <a:solidFill>
                <a:srgbClr val="000000"/>
              </a:solidFill>
              <a:latin typeface="Times" charset="0"/>
              <a:ea typeface="ＭＳ Ｐゴシック" charset="-128"/>
            </a:endParaRPr>
          </a:p>
        </p:txBody>
      </p:sp>
      <p:pic>
        <p:nvPicPr>
          <p:cNvPr id="37898" name="Picture 8"/>
          <p:cNvPicPr>
            <a:picLocks noChangeAspect="1"/>
          </p:cNvPicPr>
          <p:nvPr/>
        </p:nvPicPr>
        <p:blipFill>
          <a:blip r:embed="rId7" cstate="print"/>
          <a:srcRect/>
          <a:stretch>
            <a:fillRect/>
          </a:stretch>
        </p:blipFill>
        <p:spPr bwMode="auto">
          <a:xfrm>
            <a:off x="1881188" y="1879600"/>
            <a:ext cx="1385887" cy="1239838"/>
          </a:xfrm>
          <a:prstGeom prst="rect">
            <a:avLst/>
          </a:prstGeom>
          <a:noFill/>
          <a:ln w="9525">
            <a:noFill/>
            <a:miter lim="800000"/>
            <a:headEnd/>
            <a:tailEnd/>
          </a:ln>
        </p:spPr>
      </p:pic>
      <p:grpSp>
        <p:nvGrpSpPr>
          <p:cNvPr id="2" name="Group 14"/>
          <p:cNvGrpSpPr>
            <a:grpSpLocks/>
          </p:cNvGrpSpPr>
          <p:nvPr/>
        </p:nvGrpSpPr>
        <p:grpSpPr bwMode="auto">
          <a:xfrm>
            <a:off x="385763" y="1770070"/>
            <a:ext cx="8528050" cy="3546475"/>
            <a:chOff x="423863" y="1957587"/>
            <a:chExt cx="9382473" cy="3902335"/>
          </a:xfrm>
        </p:grpSpPr>
        <p:pic>
          <p:nvPicPr>
            <p:cNvPr id="37900" name="Picture 11" descr="dd01-02.gif"/>
            <p:cNvPicPr>
              <a:picLocks noChangeAspect="1"/>
            </p:cNvPicPr>
            <p:nvPr/>
          </p:nvPicPr>
          <p:blipFill>
            <a:blip r:embed="rId8" cstate="print"/>
            <a:srcRect/>
            <a:stretch>
              <a:fillRect/>
            </a:stretch>
          </p:blipFill>
          <p:spPr bwMode="auto">
            <a:xfrm>
              <a:off x="5167661" y="2002297"/>
              <a:ext cx="4638675" cy="3857625"/>
            </a:xfrm>
            <a:prstGeom prst="rect">
              <a:avLst/>
            </a:prstGeom>
            <a:noFill/>
            <a:ln w="9525">
              <a:noFill/>
              <a:miter lim="800000"/>
              <a:headEnd/>
              <a:tailEnd/>
            </a:ln>
          </p:spPr>
        </p:pic>
        <p:pic>
          <p:nvPicPr>
            <p:cNvPr id="37901" name="Picture 13"/>
            <p:cNvPicPr>
              <a:picLocks noChangeAspect="1"/>
            </p:cNvPicPr>
            <p:nvPr/>
          </p:nvPicPr>
          <p:blipFill>
            <a:blip r:embed="rId9" cstate="print"/>
            <a:srcRect/>
            <a:stretch>
              <a:fillRect/>
            </a:stretch>
          </p:blipFill>
          <p:spPr bwMode="auto">
            <a:xfrm>
              <a:off x="423863" y="1957587"/>
              <a:ext cx="4610100" cy="3784600"/>
            </a:xfrm>
            <a:prstGeom prst="rect">
              <a:avLst/>
            </a:prstGeom>
            <a:noFill/>
            <a:ln w="9525">
              <a:noFill/>
              <a:miter lim="800000"/>
              <a:headEnd/>
              <a:tailEnd/>
            </a:ln>
          </p:spPr>
        </p:pic>
      </p:grpSp>
      <p:sp>
        <p:nvSpPr>
          <p:cNvPr id="14" name="TextBox 9"/>
          <p:cNvSpPr txBox="1">
            <a:spLocks noChangeArrowheads="1"/>
          </p:cNvSpPr>
          <p:nvPr/>
        </p:nvSpPr>
        <p:spPr bwMode="auto">
          <a:xfrm>
            <a:off x="6321813" y="6519510"/>
            <a:ext cx="2088900" cy="338490"/>
          </a:xfrm>
          <a:prstGeom prst="rect">
            <a:avLst/>
          </a:prstGeom>
          <a:noFill/>
          <a:ln w="9525">
            <a:noFill/>
            <a:miter lim="800000"/>
            <a:headEnd/>
            <a:tailEnd/>
          </a:ln>
        </p:spPr>
        <p:txBody>
          <a:bodyPr wrap="none" lIns="91374" tIns="45688" rIns="91374" bIns="45688">
            <a:spAutoFit/>
          </a:bodyPr>
          <a:lstStyle/>
          <a:p>
            <a:r>
              <a:rPr lang="en-US" sz="1600" b="1" dirty="0">
                <a:solidFill>
                  <a:srgbClr val="FF0000"/>
                </a:solidFill>
              </a:rPr>
              <a:t>L. </a:t>
            </a:r>
            <a:r>
              <a:rPr lang="en-US" sz="1600" b="1" dirty="0" smtClean="0">
                <a:solidFill>
                  <a:srgbClr val="FF0000"/>
                </a:solidFill>
              </a:rPr>
              <a:t>Bernstein (LLNL)</a:t>
            </a:r>
            <a:endParaRPr lang="en-US" sz="1600" b="1" dirty="0">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609"/>
                                        </p:tgtEl>
                                        <p:attrNameLst>
                                          <p:attrName>style.visibility</p:attrName>
                                        </p:attrNameLst>
                                      </p:cBhvr>
                                      <p:to>
                                        <p:strVal val="visible"/>
                                      </p:to>
                                    </p:set>
                                    <p:animEffect transition="in" filter="fade">
                                      <p:cBhvr>
                                        <p:cTn id="12" dur="500"/>
                                        <p:tgtEl>
                                          <p:spTgt spid="256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9"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Oval 24"/>
          <p:cNvSpPr>
            <a:spLocks noChangeArrowheads="1"/>
          </p:cNvSpPr>
          <p:nvPr/>
        </p:nvSpPr>
        <p:spPr bwMode="auto">
          <a:xfrm>
            <a:off x="3708400" y="3048001"/>
            <a:ext cx="1638300" cy="649174"/>
          </a:xfrm>
          <a:prstGeom prst="ellipse">
            <a:avLst/>
          </a:prstGeom>
          <a:gradFill rotWithShape="1">
            <a:gsLst>
              <a:gs pos="0">
                <a:srgbClr val="0000FF"/>
              </a:gs>
              <a:gs pos="100000">
                <a:srgbClr val="FFFFFF"/>
              </a:gs>
            </a:gsLst>
            <a:path path="shape">
              <a:fillToRect l="50000" t="50000" r="50000" b="50000"/>
            </a:path>
          </a:gradFill>
          <a:ln w="127000">
            <a:noFill/>
            <a:round/>
            <a:headEnd/>
            <a:tailEnd/>
          </a:ln>
        </p:spPr>
        <p:txBody>
          <a:bodyPr lIns="91374" tIns="45688" rIns="91374" bIns="45688">
            <a:spAutoFit/>
          </a:bodyPr>
          <a:lstStyle/>
          <a:p>
            <a:pPr eaLnBrk="0" hangingPunct="0"/>
            <a:endParaRPr lang="en-US" sz="2400" dirty="0">
              <a:solidFill>
                <a:srgbClr val="000000"/>
              </a:solidFill>
              <a:latin typeface="Times" charset="0"/>
              <a:ea typeface="ＭＳ Ｐゴシック" charset="-128"/>
            </a:endParaRPr>
          </a:p>
        </p:txBody>
      </p:sp>
      <p:pic>
        <p:nvPicPr>
          <p:cNvPr id="21" name="Picture 5"/>
          <p:cNvPicPr>
            <a:picLocks noChangeAspect="1"/>
          </p:cNvPicPr>
          <p:nvPr/>
        </p:nvPicPr>
        <p:blipFill>
          <a:blip r:embed="rId3" cstate="print"/>
          <a:srcRect/>
          <a:stretch>
            <a:fillRect/>
          </a:stretch>
        </p:blipFill>
        <p:spPr bwMode="auto">
          <a:xfrm>
            <a:off x="3476630" y="2698750"/>
            <a:ext cx="2190750" cy="2293938"/>
          </a:xfrm>
          <a:prstGeom prst="rect">
            <a:avLst/>
          </a:prstGeom>
          <a:noFill/>
          <a:ln w="9525">
            <a:noFill/>
            <a:miter lim="800000"/>
            <a:headEnd/>
            <a:tailEnd/>
          </a:ln>
        </p:spPr>
      </p:pic>
      <p:sp>
        <p:nvSpPr>
          <p:cNvPr id="39940" name="Rectangle 22"/>
          <p:cNvSpPr>
            <a:spLocks noGrp="1" noChangeArrowheads="1"/>
          </p:cNvSpPr>
          <p:nvPr>
            <p:ph type="title"/>
          </p:nvPr>
        </p:nvSpPr>
        <p:spPr>
          <a:xfrm>
            <a:off x="215900" y="101600"/>
            <a:ext cx="8382000" cy="1206500"/>
          </a:xfrm>
        </p:spPr>
        <p:txBody>
          <a:bodyPr/>
          <a:lstStyle/>
          <a:p>
            <a:r>
              <a:rPr lang="en-US" sz="2800" dirty="0" smtClean="0">
                <a:ea typeface="ＭＳ Ｐゴシック" charset="-128"/>
              </a:rPr>
              <a:t>We have explored two ways to simultaneously measure (</a:t>
            </a:r>
            <a:r>
              <a:rPr lang="en-US" sz="2800" dirty="0" err="1" smtClean="0">
                <a:ea typeface="ＭＳ Ｐゴシック" charset="-128"/>
              </a:rPr>
              <a:t>n,</a:t>
            </a:r>
            <a:r>
              <a:rPr lang="en-US" sz="2800" dirty="0" err="1" smtClean="0">
                <a:latin typeface="Symbol" charset="2"/>
                <a:ea typeface="ＭＳ Ｐゴシック" charset="-128"/>
              </a:rPr>
              <a:t>g</a:t>
            </a:r>
            <a:r>
              <a:rPr lang="en-US" sz="2800" dirty="0" smtClean="0">
                <a:ea typeface="ＭＳ Ｐゴシック" charset="-128"/>
              </a:rPr>
              <a:t>) on samples loaded into a NIF capsule</a:t>
            </a:r>
          </a:p>
        </p:txBody>
      </p:sp>
      <p:grpSp>
        <p:nvGrpSpPr>
          <p:cNvPr id="2" name="Group 21"/>
          <p:cNvGrpSpPr>
            <a:grpSpLocks/>
          </p:cNvGrpSpPr>
          <p:nvPr/>
        </p:nvGrpSpPr>
        <p:grpSpPr bwMode="auto">
          <a:xfrm>
            <a:off x="261938" y="3468695"/>
            <a:ext cx="3559175" cy="2793995"/>
            <a:chOff x="165" y="2185"/>
            <a:chExt cx="2242" cy="1760"/>
          </a:xfrm>
        </p:grpSpPr>
        <p:sp>
          <p:nvSpPr>
            <p:cNvPr id="39959" name="Bent Arrow 14"/>
            <p:cNvSpPr>
              <a:spLocks noChangeArrowheads="1"/>
            </p:cNvSpPr>
            <p:nvPr/>
          </p:nvSpPr>
          <p:spPr bwMode="auto">
            <a:xfrm flipH="1" flipV="1">
              <a:off x="1491" y="2660"/>
              <a:ext cx="916" cy="989"/>
            </a:xfrm>
            <a:custGeom>
              <a:avLst/>
              <a:gdLst>
                <a:gd name="T0" fmla="*/ 0 w 1682660"/>
                <a:gd name="T1" fmla="*/ 0 h 1181269"/>
                <a:gd name="T2" fmla="*/ 0 w 1682660"/>
                <a:gd name="T3" fmla="*/ 0 h 1181269"/>
                <a:gd name="T4" fmla="*/ 0 w 1682660"/>
                <a:gd name="T5" fmla="*/ 0 h 1181269"/>
                <a:gd name="T6" fmla="*/ 0 w 1682660"/>
                <a:gd name="T7" fmla="*/ 0 h 1181269"/>
                <a:gd name="T8" fmla="*/ 0 60000 65536"/>
                <a:gd name="T9" fmla="*/ 0 60000 65536"/>
                <a:gd name="T10" fmla="*/ 0 60000 65536"/>
                <a:gd name="T11" fmla="*/ 0 60000 65536"/>
                <a:gd name="T12" fmla="*/ 0 w 1682660"/>
                <a:gd name="T13" fmla="*/ 0 h 1181269"/>
                <a:gd name="T14" fmla="*/ 1682660 w 1682660"/>
                <a:gd name="T15" fmla="*/ 1181269 h 1181269"/>
              </a:gdLst>
              <a:ahLst/>
              <a:cxnLst>
                <a:cxn ang="T8">
                  <a:pos x="T0" y="T1"/>
                </a:cxn>
                <a:cxn ang="T9">
                  <a:pos x="T2" y="T3"/>
                </a:cxn>
                <a:cxn ang="T10">
                  <a:pos x="T4" y="T5"/>
                </a:cxn>
                <a:cxn ang="T11">
                  <a:pos x="T6" y="T7"/>
                </a:cxn>
              </a:cxnLst>
              <a:rect l="T12" t="T13" r="T14" b="T15"/>
              <a:pathLst>
                <a:path w="1682660" h="1181269">
                  <a:moveTo>
                    <a:pt x="0" y="1181269"/>
                  </a:moveTo>
                  <a:lnTo>
                    <a:pt x="0" y="664464"/>
                  </a:lnTo>
                  <a:lnTo>
                    <a:pt x="-1" y="664463"/>
                  </a:lnTo>
                  <a:cubicBezTo>
                    <a:pt x="-1" y="379040"/>
                    <a:pt x="231381" y="147658"/>
                    <a:pt x="516805" y="147658"/>
                  </a:cubicBezTo>
                  <a:lnTo>
                    <a:pt x="1387343" y="147659"/>
                  </a:lnTo>
                  <a:lnTo>
                    <a:pt x="1387343" y="0"/>
                  </a:lnTo>
                  <a:lnTo>
                    <a:pt x="1682660" y="295317"/>
                  </a:lnTo>
                  <a:lnTo>
                    <a:pt x="1387343" y="590635"/>
                  </a:lnTo>
                  <a:lnTo>
                    <a:pt x="1387343" y="442976"/>
                  </a:lnTo>
                  <a:lnTo>
                    <a:pt x="516805" y="442976"/>
                  </a:lnTo>
                  <a:lnTo>
                    <a:pt x="516805" y="442975"/>
                  </a:lnTo>
                  <a:cubicBezTo>
                    <a:pt x="394480" y="442975"/>
                    <a:pt x="295316" y="542139"/>
                    <a:pt x="295316" y="664463"/>
                  </a:cubicBezTo>
                  <a:lnTo>
                    <a:pt x="295317" y="1181269"/>
                  </a:lnTo>
                  <a:close/>
                </a:path>
              </a:pathLst>
            </a:custGeom>
            <a:solidFill>
              <a:schemeClr val="bg1"/>
            </a:solidFill>
            <a:ln w="9525">
              <a:solidFill>
                <a:schemeClr val="tx1"/>
              </a:solidFill>
              <a:round/>
              <a:headEnd/>
              <a:tailEnd/>
            </a:ln>
          </p:spPr>
          <p:txBody>
            <a:bodyPr rot="10800000">
              <a:spAutoFit/>
            </a:bodyPr>
            <a:lstStyle/>
            <a:p>
              <a:pPr eaLnBrk="0" hangingPunct="0"/>
              <a:endParaRPr lang="en-US" sz="2400" dirty="0">
                <a:solidFill>
                  <a:srgbClr val="000000"/>
                </a:solidFill>
                <a:latin typeface="Times" charset="0"/>
                <a:ea typeface="ＭＳ Ｐゴシック" charset="-128"/>
              </a:endParaRPr>
            </a:p>
            <a:p>
              <a:pPr eaLnBrk="0" hangingPunct="0"/>
              <a:endParaRPr lang="en-US" sz="2400" dirty="0">
                <a:solidFill>
                  <a:srgbClr val="000000"/>
                </a:solidFill>
                <a:latin typeface="Times" charset="0"/>
                <a:ea typeface="ＭＳ Ｐゴシック" charset="-128"/>
              </a:endParaRPr>
            </a:p>
            <a:p>
              <a:pPr eaLnBrk="0" hangingPunct="0"/>
              <a:endParaRPr lang="en-US" sz="2400" dirty="0">
                <a:solidFill>
                  <a:srgbClr val="000000"/>
                </a:solidFill>
                <a:latin typeface="Times" charset="0"/>
                <a:ea typeface="ＭＳ Ｐゴシック" charset="-128"/>
              </a:endParaRPr>
            </a:p>
            <a:p>
              <a:pPr eaLnBrk="0" hangingPunct="0"/>
              <a:endParaRPr lang="en-US" sz="2400" dirty="0">
                <a:solidFill>
                  <a:srgbClr val="000000"/>
                </a:solidFill>
                <a:latin typeface="Times" charset="0"/>
                <a:ea typeface="ＭＳ Ｐゴシック" charset="-128"/>
              </a:endParaRPr>
            </a:p>
          </p:txBody>
        </p:sp>
        <p:sp>
          <p:nvSpPr>
            <p:cNvPr id="39960" name="Block Arc 16"/>
            <p:cNvSpPr>
              <a:spLocks noChangeArrowheads="1"/>
            </p:cNvSpPr>
            <p:nvPr/>
          </p:nvSpPr>
          <p:spPr bwMode="auto">
            <a:xfrm rot="16200000">
              <a:off x="489" y="2910"/>
              <a:ext cx="1047" cy="1023"/>
            </a:xfrm>
            <a:custGeom>
              <a:avLst/>
              <a:gdLst>
                <a:gd name="T0" fmla="*/ 0 w 1949728"/>
                <a:gd name="T1" fmla="*/ 0 h 1803303"/>
                <a:gd name="T2" fmla="*/ 0 w 1949728"/>
                <a:gd name="T3" fmla="*/ 0 h 1803303"/>
                <a:gd name="T4" fmla="*/ 0 w 1949728"/>
                <a:gd name="T5" fmla="*/ 0 h 1803303"/>
                <a:gd name="T6" fmla="*/ 0 60000 65536"/>
                <a:gd name="T7" fmla="*/ 0 60000 65536"/>
                <a:gd name="T8" fmla="*/ 0 60000 65536"/>
                <a:gd name="T9" fmla="*/ 0 w 1949728"/>
                <a:gd name="T10" fmla="*/ 0 h 1803303"/>
                <a:gd name="T11" fmla="*/ 1949728 w 1949728"/>
                <a:gd name="T12" fmla="*/ 902533 h 1803303"/>
              </a:gdLst>
              <a:ahLst/>
              <a:cxnLst>
                <a:cxn ang="T6">
                  <a:pos x="T0" y="T1"/>
                </a:cxn>
                <a:cxn ang="T7">
                  <a:pos x="T2" y="T3"/>
                </a:cxn>
                <a:cxn ang="T8">
                  <a:pos x="T4" y="T5"/>
                </a:cxn>
              </a:cxnLst>
              <a:rect l="T9" t="T10" r="T11" b="T12"/>
              <a:pathLst>
                <a:path w="1949728" h="1803303">
                  <a:moveTo>
                    <a:pt x="0" y="901652"/>
                  </a:moveTo>
                  <a:lnTo>
                    <a:pt x="-1" y="901651"/>
                  </a:lnTo>
                  <a:cubicBezTo>
                    <a:pt x="0" y="403683"/>
                    <a:pt x="436461" y="0"/>
                    <a:pt x="974864" y="0"/>
                  </a:cubicBezTo>
                  <a:cubicBezTo>
                    <a:pt x="1513266" y="-1"/>
                    <a:pt x="1949728" y="403683"/>
                    <a:pt x="1949728" y="901652"/>
                  </a:cubicBezTo>
                  <a:lnTo>
                    <a:pt x="1498902" y="901652"/>
                  </a:lnTo>
                  <a:cubicBezTo>
                    <a:pt x="1498902" y="652667"/>
                    <a:pt x="1264282" y="450826"/>
                    <a:pt x="974864" y="450826"/>
                  </a:cubicBezTo>
                  <a:cubicBezTo>
                    <a:pt x="685445" y="450826"/>
                    <a:pt x="450826" y="652667"/>
                    <a:pt x="450826" y="901652"/>
                  </a:cubicBezTo>
                  <a:close/>
                </a:path>
              </a:pathLst>
            </a:custGeom>
            <a:solidFill>
              <a:schemeClr val="bg1"/>
            </a:solidFill>
            <a:ln w="9525">
              <a:solidFill>
                <a:schemeClr val="tx1"/>
              </a:solidFill>
              <a:round/>
              <a:headEnd/>
              <a:tailEnd/>
            </a:ln>
          </p:spPr>
          <p:txBody>
            <a:bodyPr vert="eaVert">
              <a:spAutoFit/>
            </a:bodyPr>
            <a:lstStyle/>
            <a:p>
              <a:pPr eaLnBrk="0" hangingPunct="0"/>
              <a:endParaRPr lang="en-US" sz="2400" dirty="0">
                <a:solidFill>
                  <a:srgbClr val="000000"/>
                </a:solidFill>
                <a:latin typeface="Times" charset="0"/>
                <a:ea typeface="ＭＳ Ｐゴシック" charset="-128"/>
              </a:endParaRPr>
            </a:p>
            <a:p>
              <a:pPr eaLnBrk="0" hangingPunct="0"/>
              <a:endParaRPr lang="en-US" sz="2400" dirty="0">
                <a:solidFill>
                  <a:srgbClr val="000000"/>
                </a:solidFill>
                <a:latin typeface="Times" charset="0"/>
                <a:ea typeface="ＭＳ Ｐゴシック" charset="-128"/>
              </a:endParaRPr>
            </a:p>
            <a:p>
              <a:pPr eaLnBrk="0" hangingPunct="0"/>
              <a:endParaRPr lang="en-US" sz="2400" dirty="0">
                <a:solidFill>
                  <a:srgbClr val="000000"/>
                </a:solidFill>
                <a:latin typeface="Times" charset="0"/>
                <a:ea typeface="ＭＳ Ｐゴシック" charset="-128"/>
              </a:endParaRPr>
            </a:p>
            <a:p>
              <a:pPr eaLnBrk="0" hangingPunct="0"/>
              <a:endParaRPr lang="en-US" sz="2400" dirty="0">
                <a:solidFill>
                  <a:srgbClr val="000000"/>
                </a:solidFill>
                <a:latin typeface="Times" charset="0"/>
                <a:ea typeface="ＭＳ Ｐゴシック" charset="-128"/>
              </a:endParaRPr>
            </a:p>
          </p:txBody>
        </p:sp>
        <p:sp>
          <p:nvSpPr>
            <p:cNvPr id="39961" name="Rectangle 17"/>
            <p:cNvSpPr>
              <a:spLocks noChangeArrowheads="1"/>
            </p:cNvSpPr>
            <p:nvPr/>
          </p:nvSpPr>
          <p:spPr bwMode="auto">
            <a:xfrm>
              <a:off x="165" y="2185"/>
              <a:ext cx="1724" cy="640"/>
            </a:xfrm>
            <a:prstGeom prst="rect">
              <a:avLst/>
            </a:prstGeom>
            <a:solidFill>
              <a:schemeClr val="bg1"/>
            </a:solidFill>
            <a:ln w="9525">
              <a:solidFill>
                <a:schemeClr val="tx1"/>
              </a:solidFill>
              <a:round/>
              <a:headEnd/>
              <a:tailEnd/>
            </a:ln>
          </p:spPr>
          <p:txBody>
            <a:bodyPr wrap="none">
              <a:spAutoFit/>
            </a:bodyPr>
            <a:lstStyle/>
            <a:p>
              <a:pPr algn="ctr" eaLnBrk="0" hangingPunct="0"/>
              <a:r>
                <a:rPr lang="en-US" sz="2000" dirty="0">
                  <a:solidFill>
                    <a:srgbClr val="000000"/>
                  </a:solidFill>
                  <a:latin typeface="Times" charset="0"/>
                  <a:ea typeface="ＭＳ Ｐゴシック" charset="-128"/>
                </a:rPr>
                <a:t>Collect “debris” &amp; count</a:t>
              </a:r>
            </a:p>
            <a:p>
              <a:pPr algn="ctr" eaLnBrk="0" hangingPunct="0"/>
              <a:r>
                <a:rPr lang="en-US" sz="2000" dirty="0" err="1">
                  <a:solidFill>
                    <a:srgbClr val="000000"/>
                  </a:solidFill>
                  <a:latin typeface="Times" charset="0"/>
                  <a:ea typeface="ＭＳ Ｐゴシック" charset="-128"/>
                </a:rPr>
                <a:t>Gostic</a:t>
              </a:r>
              <a:r>
                <a:rPr lang="en-US" sz="2000" dirty="0">
                  <a:solidFill>
                    <a:srgbClr val="000000"/>
                  </a:solidFill>
                  <a:latin typeface="Times" charset="0"/>
                  <a:ea typeface="ＭＳ Ｐゴシック" charset="-128"/>
                </a:rPr>
                <a:t>, </a:t>
              </a:r>
              <a:r>
                <a:rPr lang="en-US" sz="2000" dirty="0" err="1">
                  <a:solidFill>
                    <a:srgbClr val="000000"/>
                  </a:solidFill>
                  <a:latin typeface="Times" charset="0"/>
                  <a:ea typeface="ＭＳ Ｐゴシック" charset="-128"/>
                </a:rPr>
                <a:t>Shaughnessy</a:t>
              </a:r>
              <a:r>
                <a:rPr lang="en-US" sz="2000" dirty="0">
                  <a:solidFill>
                    <a:srgbClr val="000000"/>
                  </a:solidFill>
                  <a:latin typeface="Times" charset="0"/>
                  <a:ea typeface="ＭＳ Ｐゴシック" charset="-128"/>
                </a:rPr>
                <a:t>, </a:t>
              </a:r>
            </a:p>
            <a:p>
              <a:pPr algn="ctr" eaLnBrk="0" hangingPunct="0"/>
              <a:r>
                <a:rPr lang="en-US" sz="2000" dirty="0">
                  <a:solidFill>
                    <a:srgbClr val="000000"/>
                  </a:solidFill>
                  <a:latin typeface="Times" charset="0"/>
                  <a:ea typeface="ＭＳ Ｐゴシック" charset="-128"/>
                </a:rPr>
                <a:t>Grim, </a:t>
              </a:r>
              <a:r>
                <a:rPr lang="en-US" sz="2000" dirty="0" err="1">
                  <a:solidFill>
                    <a:srgbClr val="000000"/>
                  </a:solidFill>
                  <a:latin typeface="Times" charset="0"/>
                  <a:ea typeface="ＭＳ Ｐゴシック" charset="-128"/>
                </a:rPr>
                <a:t>Greife</a:t>
              </a:r>
              <a:r>
                <a:rPr lang="en-US" sz="2000" dirty="0">
                  <a:solidFill>
                    <a:srgbClr val="000000"/>
                  </a:solidFill>
                  <a:latin typeface="Times" charset="0"/>
                  <a:ea typeface="ＭＳ Ｐゴシック" charset="-128"/>
                </a:rPr>
                <a:t> </a:t>
              </a:r>
            </a:p>
          </p:txBody>
        </p:sp>
      </p:grpSp>
      <p:grpSp>
        <p:nvGrpSpPr>
          <p:cNvPr id="3" name="Group 22"/>
          <p:cNvGrpSpPr>
            <a:grpSpLocks/>
          </p:cNvGrpSpPr>
          <p:nvPr/>
        </p:nvGrpSpPr>
        <p:grpSpPr bwMode="auto">
          <a:xfrm>
            <a:off x="5318131" y="3479808"/>
            <a:ext cx="3824288" cy="2849564"/>
            <a:chOff x="3448" y="2192"/>
            <a:chExt cx="2409" cy="1795"/>
          </a:xfrm>
        </p:grpSpPr>
        <p:sp>
          <p:nvSpPr>
            <p:cNvPr id="39953" name="Bent Arrow 15"/>
            <p:cNvSpPr>
              <a:spLocks noChangeArrowheads="1"/>
            </p:cNvSpPr>
            <p:nvPr/>
          </p:nvSpPr>
          <p:spPr bwMode="auto">
            <a:xfrm flipV="1">
              <a:off x="3448" y="2666"/>
              <a:ext cx="768" cy="989"/>
            </a:xfrm>
            <a:custGeom>
              <a:avLst/>
              <a:gdLst>
                <a:gd name="T0" fmla="*/ 0 w 1682439"/>
                <a:gd name="T1" fmla="*/ 0 h 1181000"/>
                <a:gd name="T2" fmla="*/ 0 w 1682439"/>
                <a:gd name="T3" fmla="*/ 0 h 1181000"/>
                <a:gd name="T4" fmla="*/ 0 w 1682439"/>
                <a:gd name="T5" fmla="*/ 0 h 1181000"/>
                <a:gd name="T6" fmla="*/ 0 w 1682439"/>
                <a:gd name="T7" fmla="*/ 0 h 1181000"/>
                <a:gd name="T8" fmla="*/ 0 60000 65536"/>
                <a:gd name="T9" fmla="*/ 0 60000 65536"/>
                <a:gd name="T10" fmla="*/ 0 60000 65536"/>
                <a:gd name="T11" fmla="*/ 0 60000 65536"/>
                <a:gd name="T12" fmla="*/ 0 w 1682439"/>
                <a:gd name="T13" fmla="*/ 0 h 1181000"/>
                <a:gd name="T14" fmla="*/ 1682439 w 1682439"/>
                <a:gd name="T15" fmla="*/ 1181000 h 1181000"/>
              </a:gdLst>
              <a:ahLst/>
              <a:cxnLst>
                <a:cxn ang="T8">
                  <a:pos x="T0" y="T1"/>
                </a:cxn>
                <a:cxn ang="T9">
                  <a:pos x="T2" y="T3"/>
                </a:cxn>
                <a:cxn ang="T10">
                  <a:pos x="T4" y="T5"/>
                </a:cxn>
                <a:cxn ang="T11">
                  <a:pos x="T6" y="T7"/>
                </a:cxn>
              </a:cxnLst>
              <a:rect l="T12" t="T13" r="T14" b="T15"/>
              <a:pathLst>
                <a:path w="1682439" h="1181000">
                  <a:moveTo>
                    <a:pt x="0" y="1181000"/>
                  </a:moveTo>
                  <a:lnTo>
                    <a:pt x="0" y="664313"/>
                  </a:lnTo>
                  <a:lnTo>
                    <a:pt x="-1" y="664312"/>
                  </a:lnTo>
                  <a:cubicBezTo>
                    <a:pt x="-1" y="378954"/>
                    <a:pt x="231329" y="147624"/>
                    <a:pt x="516688" y="147624"/>
                  </a:cubicBezTo>
                  <a:lnTo>
                    <a:pt x="1387189" y="147625"/>
                  </a:lnTo>
                  <a:lnTo>
                    <a:pt x="1387189" y="0"/>
                  </a:lnTo>
                  <a:lnTo>
                    <a:pt x="1682439" y="295250"/>
                  </a:lnTo>
                  <a:lnTo>
                    <a:pt x="1387189" y="590500"/>
                  </a:lnTo>
                  <a:lnTo>
                    <a:pt x="1387189" y="442875"/>
                  </a:lnTo>
                  <a:lnTo>
                    <a:pt x="516688" y="442875"/>
                  </a:lnTo>
                  <a:lnTo>
                    <a:pt x="516688" y="442874"/>
                  </a:lnTo>
                  <a:cubicBezTo>
                    <a:pt x="394391" y="442874"/>
                    <a:pt x="295249" y="542016"/>
                    <a:pt x="295249" y="664312"/>
                  </a:cubicBezTo>
                  <a:lnTo>
                    <a:pt x="295250" y="1181000"/>
                  </a:lnTo>
                  <a:close/>
                </a:path>
              </a:pathLst>
            </a:custGeom>
            <a:solidFill>
              <a:schemeClr val="bg1"/>
            </a:solidFill>
            <a:ln w="9525">
              <a:solidFill>
                <a:schemeClr val="tx1"/>
              </a:solidFill>
              <a:round/>
              <a:headEnd/>
              <a:tailEnd/>
            </a:ln>
          </p:spPr>
          <p:txBody>
            <a:bodyPr rot="10800000">
              <a:spAutoFit/>
            </a:bodyPr>
            <a:lstStyle/>
            <a:p>
              <a:pPr eaLnBrk="0" hangingPunct="0"/>
              <a:endParaRPr lang="en-US" sz="2400" dirty="0">
                <a:solidFill>
                  <a:srgbClr val="000000"/>
                </a:solidFill>
                <a:latin typeface="Times" charset="0"/>
                <a:ea typeface="ＭＳ Ｐゴシック" charset="-128"/>
              </a:endParaRPr>
            </a:p>
            <a:p>
              <a:pPr eaLnBrk="0" hangingPunct="0"/>
              <a:endParaRPr lang="en-US" sz="2400" dirty="0">
                <a:solidFill>
                  <a:srgbClr val="000000"/>
                </a:solidFill>
                <a:latin typeface="Times" charset="0"/>
                <a:ea typeface="ＭＳ Ｐゴシック" charset="-128"/>
              </a:endParaRPr>
            </a:p>
            <a:p>
              <a:pPr eaLnBrk="0" hangingPunct="0"/>
              <a:endParaRPr lang="en-US" sz="2400" dirty="0">
                <a:solidFill>
                  <a:srgbClr val="000000"/>
                </a:solidFill>
                <a:latin typeface="Times" charset="0"/>
                <a:ea typeface="ＭＳ Ｐゴシック" charset="-128"/>
              </a:endParaRPr>
            </a:p>
            <a:p>
              <a:pPr eaLnBrk="0" hangingPunct="0"/>
              <a:endParaRPr lang="en-US" sz="2400" dirty="0">
                <a:solidFill>
                  <a:srgbClr val="000000"/>
                </a:solidFill>
                <a:latin typeface="Times" charset="0"/>
                <a:ea typeface="ＭＳ Ｐゴシック" charset="-128"/>
              </a:endParaRPr>
            </a:p>
          </p:txBody>
        </p:sp>
        <p:sp>
          <p:nvSpPr>
            <p:cNvPr id="39954" name="Rectangle 18"/>
            <p:cNvSpPr>
              <a:spLocks noChangeArrowheads="1"/>
            </p:cNvSpPr>
            <p:nvPr/>
          </p:nvSpPr>
          <p:spPr bwMode="auto">
            <a:xfrm>
              <a:off x="4250" y="2192"/>
              <a:ext cx="1607" cy="446"/>
            </a:xfrm>
            <a:prstGeom prst="rect">
              <a:avLst/>
            </a:prstGeom>
            <a:solidFill>
              <a:schemeClr val="bg1"/>
            </a:solidFill>
            <a:ln w="9525">
              <a:solidFill>
                <a:schemeClr val="tx1"/>
              </a:solidFill>
              <a:round/>
              <a:headEnd/>
              <a:tailEnd/>
            </a:ln>
          </p:spPr>
          <p:txBody>
            <a:bodyPr wrap="none">
              <a:spAutoFit/>
            </a:bodyPr>
            <a:lstStyle/>
            <a:p>
              <a:pPr algn="ctr" eaLnBrk="0" hangingPunct="0"/>
              <a:r>
                <a:rPr lang="en-US" sz="2000" dirty="0">
                  <a:solidFill>
                    <a:srgbClr val="000000"/>
                  </a:solidFill>
                  <a:latin typeface="Times" charset="0"/>
                  <a:ea typeface="ＭＳ Ｐゴシック" charset="-128"/>
                </a:rPr>
                <a:t>Measure prompt </a:t>
              </a:r>
              <a:r>
                <a:rPr lang="en-US" sz="2000" dirty="0">
                  <a:solidFill>
                    <a:srgbClr val="000000"/>
                  </a:solidFill>
                  <a:latin typeface="Symbol" charset="2"/>
                  <a:ea typeface="ＭＳ Ｐゴシック" charset="-128"/>
                </a:rPr>
                <a:t>g</a:t>
              </a:r>
              <a:r>
                <a:rPr lang="en-US" sz="2000" dirty="0">
                  <a:solidFill>
                    <a:srgbClr val="000000"/>
                  </a:solidFill>
                  <a:latin typeface="Times" charset="0"/>
                  <a:ea typeface="ＭＳ Ｐゴシック" charset="-128"/>
                </a:rPr>
                <a:t>-rays</a:t>
              </a:r>
            </a:p>
            <a:p>
              <a:pPr algn="ctr" eaLnBrk="0" hangingPunct="0"/>
              <a:r>
                <a:rPr lang="en-US" sz="2000" dirty="0">
                  <a:solidFill>
                    <a:srgbClr val="000000"/>
                  </a:solidFill>
                  <a:latin typeface="Times" charset="0"/>
                  <a:ea typeface="ＭＳ Ｐゴシック" charset="-128"/>
                </a:rPr>
                <a:t>following capture</a:t>
              </a:r>
            </a:p>
          </p:txBody>
        </p:sp>
        <p:sp>
          <p:nvSpPr>
            <p:cNvPr id="39955" name="Can 19"/>
            <p:cNvSpPr>
              <a:spLocks noChangeArrowheads="1"/>
            </p:cNvSpPr>
            <p:nvPr/>
          </p:nvSpPr>
          <p:spPr bwMode="auto">
            <a:xfrm rot="13919005">
              <a:off x="4949" y="2668"/>
              <a:ext cx="349" cy="603"/>
            </a:xfrm>
            <a:prstGeom prst="can">
              <a:avLst>
                <a:gd name="adj" fmla="val 24118"/>
              </a:avLst>
            </a:prstGeom>
            <a:solidFill>
              <a:schemeClr val="bg1"/>
            </a:solidFill>
            <a:ln w="9525">
              <a:solidFill>
                <a:schemeClr val="tx1"/>
              </a:solidFill>
              <a:round/>
              <a:headEnd/>
              <a:tailEnd/>
            </a:ln>
          </p:spPr>
          <p:txBody>
            <a:bodyPr vert="eaVert">
              <a:spAutoFit/>
            </a:bodyPr>
            <a:lstStyle/>
            <a:p>
              <a:pPr eaLnBrk="0" hangingPunct="0"/>
              <a:endParaRPr lang="en-US" sz="2400" dirty="0">
                <a:solidFill>
                  <a:srgbClr val="000000"/>
                </a:solidFill>
                <a:latin typeface="Times" charset="0"/>
                <a:ea typeface="ＭＳ Ｐゴシック" charset="-128"/>
              </a:endParaRPr>
            </a:p>
          </p:txBody>
        </p:sp>
        <p:sp>
          <p:nvSpPr>
            <p:cNvPr id="39956" name="Can 20"/>
            <p:cNvSpPr>
              <a:spLocks noChangeArrowheads="1"/>
            </p:cNvSpPr>
            <p:nvPr/>
          </p:nvSpPr>
          <p:spPr bwMode="auto">
            <a:xfrm rot="7680995" flipV="1">
              <a:off x="4887" y="3526"/>
              <a:ext cx="349" cy="574"/>
            </a:xfrm>
            <a:prstGeom prst="can">
              <a:avLst>
                <a:gd name="adj" fmla="val 22958"/>
              </a:avLst>
            </a:prstGeom>
            <a:solidFill>
              <a:schemeClr val="bg1"/>
            </a:solidFill>
            <a:ln w="9525">
              <a:solidFill>
                <a:schemeClr val="tx1"/>
              </a:solidFill>
              <a:round/>
              <a:headEnd/>
              <a:tailEnd/>
            </a:ln>
          </p:spPr>
          <p:txBody>
            <a:bodyPr vert="eaVert">
              <a:spAutoFit/>
            </a:bodyPr>
            <a:lstStyle/>
            <a:p>
              <a:pPr eaLnBrk="0" hangingPunct="0"/>
              <a:endParaRPr lang="en-US" sz="2400" dirty="0">
                <a:solidFill>
                  <a:srgbClr val="000000"/>
                </a:solidFill>
                <a:latin typeface="Times" charset="0"/>
                <a:ea typeface="ＭＳ Ｐゴシック" charset="-128"/>
              </a:endParaRPr>
            </a:p>
          </p:txBody>
        </p:sp>
        <p:sp>
          <p:nvSpPr>
            <p:cNvPr id="39957" name="Freeform 180"/>
            <p:cNvSpPr>
              <a:spLocks/>
            </p:cNvSpPr>
            <p:nvPr/>
          </p:nvSpPr>
          <p:spPr bwMode="auto">
            <a:xfrm rot="18751325">
              <a:off x="4480" y="3145"/>
              <a:ext cx="213" cy="543"/>
            </a:xfrm>
            <a:custGeom>
              <a:avLst/>
              <a:gdLst>
                <a:gd name="T0" fmla="*/ 2147483647 w 135"/>
                <a:gd name="T1" fmla="*/ 0 h 440"/>
                <a:gd name="T2" fmla="*/ 2147483647 w 135"/>
                <a:gd name="T3" fmla="*/ 2147483647 h 440"/>
                <a:gd name="T4" fmla="*/ 2147483647 w 135"/>
                <a:gd name="T5" fmla="*/ 2147483647 h 440"/>
                <a:gd name="T6" fmla="*/ 2147483647 w 135"/>
                <a:gd name="T7" fmla="*/ 2147483647 h 440"/>
                <a:gd name="T8" fmla="*/ 2147483647 w 135"/>
                <a:gd name="T9" fmla="*/ 2147483647 h 440"/>
                <a:gd name="T10" fmla="*/ 2147483647 w 135"/>
                <a:gd name="T11" fmla="*/ 2147483647 h 440"/>
                <a:gd name="T12" fmla="*/ 2147483647 w 135"/>
                <a:gd name="T13" fmla="*/ 2147483647 h 440"/>
                <a:gd name="T14" fmla="*/ 2147483647 w 135"/>
                <a:gd name="T15" fmla="*/ 2147483647 h 440"/>
                <a:gd name="T16" fmla="*/ 2147483647 w 135"/>
                <a:gd name="T17" fmla="*/ 2147483647 h 4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5"/>
                <a:gd name="T28" fmla="*/ 0 h 440"/>
                <a:gd name="T29" fmla="*/ 135 w 135"/>
                <a:gd name="T30" fmla="*/ 440 h 44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5" h="440">
                  <a:moveTo>
                    <a:pt x="108" y="0"/>
                  </a:moveTo>
                  <a:cubicBezTo>
                    <a:pt x="54" y="9"/>
                    <a:pt x="0" y="19"/>
                    <a:pt x="4" y="32"/>
                  </a:cubicBezTo>
                  <a:cubicBezTo>
                    <a:pt x="8" y="45"/>
                    <a:pt x="132" y="64"/>
                    <a:pt x="132" y="80"/>
                  </a:cubicBezTo>
                  <a:cubicBezTo>
                    <a:pt x="132" y="96"/>
                    <a:pt x="5" y="112"/>
                    <a:pt x="4" y="128"/>
                  </a:cubicBezTo>
                  <a:cubicBezTo>
                    <a:pt x="3" y="144"/>
                    <a:pt x="124" y="159"/>
                    <a:pt x="124" y="176"/>
                  </a:cubicBezTo>
                  <a:cubicBezTo>
                    <a:pt x="124" y="193"/>
                    <a:pt x="4" y="215"/>
                    <a:pt x="4" y="232"/>
                  </a:cubicBezTo>
                  <a:cubicBezTo>
                    <a:pt x="4" y="249"/>
                    <a:pt x="113" y="264"/>
                    <a:pt x="124" y="280"/>
                  </a:cubicBezTo>
                  <a:cubicBezTo>
                    <a:pt x="135" y="296"/>
                    <a:pt x="77" y="301"/>
                    <a:pt x="68" y="328"/>
                  </a:cubicBezTo>
                  <a:cubicBezTo>
                    <a:pt x="59" y="355"/>
                    <a:pt x="63" y="397"/>
                    <a:pt x="68" y="440"/>
                  </a:cubicBezTo>
                </a:path>
              </a:pathLst>
            </a:custGeom>
            <a:noFill/>
            <a:ln w="19050">
              <a:solidFill>
                <a:schemeClr val="tx1"/>
              </a:solidFill>
              <a:round/>
              <a:headEnd/>
              <a:tailEnd type="triangle" w="med" len="med"/>
            </a:ln>
          </p:spPr>
          <p:txBody>
            <a:bodyPr anchor="ctr">
              <a:spAutoFit/>
            </a:bodyPr>
            <a:lstStyle/>
            <a:p>
              <a:r>
                <a:rPr lang="en-US" sz="2400" dirty="0">
                  <a:solidFill>
                    <a:srgbClr val="000000"/>
                  </a:solidFill>
                  <a:latin typeface="Times" charset="0"/>
                  <a:ea typeface="ＭＳ Ｐゴシック" charset="-128"/>
                </a:rPr>
                <a:t>     </a:t>
              </a:r>
            </a:p>
            <a:p>
              <a:endParaRPr lang="en-US" sz="2400" dirty="0">
                <a:solidFill>
                  <a:srgbClr val="000000"/>
                </a:solidFill>
                <a:latin typeface="Times" charset="0"/>
                <a:ea typeface="ＭＳ Ｐゴシック" charset="-128"/>
              </a:endParaRPr>
            </a:p>
          </p:txBody>
        </p:sp>
        <p:sp>
          <p:nvSpPr>
            <p:cNvPr id="39958" name="Freeform 180"/>
            <p:cNvSpPr>
              <a:spLocks/>
            </p:cNvSpPr>
            <p:nvPr/>
          </p:nvSpPr>
          <p:spPr bwMode="auto">
            <a:xfrm rot="2848675" flipV="1">
              <a:off x="4483" y="3053"/>
              <a:ext cx="213" cy="543"/>
            </a:xfrm>
            <a:custGeom>
              <a:avLst/>
              <a:gdLst>
                <a:gd name="T0" fmla="*/ 2147483647 w 135"/>
                <a:gd name="T1" fmla="*/ 0 h 440"/>
                <a:gd name="T2" fmla="*/ 2147483647 w 135"/>
                <a:gd name="T3" fmla="*/ 2147483647 h 440"/>
                <a:gd name="T4" fmla="*/ 2147483647 w 135"/>
                <a:gd name="T5" fmla="*/ 2147483647 h 440"/>
                <a:gd name="T6" fmla="*/ 2147483647 w 135"/>
                <a:gd name="T7" fmla="*/ 2147483647 h 440"/>
                <a:gd name="T8" fmla="*/ 2147483647 w 135"/>
                <a:gd name="T9" fmla="*/ 2147483647 h 440"/>
                <a:gd name="T10" fmla="*/ 2147483647 w 135"/>
                <a:gd name="T11" fmla="*/ 2147483647 h 440"/>
                <a:gd name="T12" fmla="*/ 2147483647 w 135"/>
                <a:gd name="T13" fmla="*/ 2147483647 h 440"/>
                <a:gd name="T14" fmla="*/ 2147483647 w 135"/>
                <a:gd name="T15" fmla="*/ 2147483647 h 440"/>
                <a:gd name="T16" fmla="*/ 2147483647 w 135"/>
                <a:gd name="T17" fmla="*/ 2147483647 h 4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5"/>
                <a:gd name="T28" fmla="*/ 0 h 440"/>
                <a:gd name="T29" fmla="*/ 135 w 135"/>
                <a:gd name="T30" fmla="*/ 440 h 44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5" h="440">
                  <a:moveTo>
                    <a:pt x="108" y="0"/>
                  </a:moveTo>
                  <a:cubicBezTo>
                    <a:pt x="54" y="9"/>
                    <a:pt x="0" y="19"/>
                    <a:pt x="4" y="32"/>
                  </a:cubicBezTo>
                  <a:cubicBezTo>
                    <a:pt x="8" y="45"/>
                    <a:pt x="132" y="64"/>
                    <a:pt x="132" y="80"/>
                  </a:cubicBezTo>
                  <a:cubicBezTo>
                    <a:pt x="132" y="96"/>
                    <a:pt x="5" y="112"/>
                    <a:pt x="4" y="128"/>
                  </a:cubicBezTo>
                  <a:cubicBezTo>
                    <a:pt x="3" y="144"/>
                    <a:pt x="124" y="159"/>
                    <a:pt x="124" y="176"/>
                  </a:cubicBezTo>
                  <a:cubicBezTo>
                    <a:pt x="124" y="193"/>
                    <a:pt x="4" y="215"/>
                    <a:pt x="4" y="232"/>
                  </a:cubicBezTo>
                  <a:cubicBezTo>
                    <a:pt x="4" y="249"/>
                    <a:pt x="113" y="264"/>
                    <a:pt x="124" y="280"/>
                  </a:cubicBezTo>
                  <a:cubicBezTo>
                    <a:pt x="135" y="296"/>
                    <a:pt x="77" y="301"/>
                    <a:pt x="68" y="328"/>
                  </a:cubicBezTo>
                  <a:cubicBezTo>
                    <a:pt x="59" y="355"/>
                    <a:pt x="63" y="397"/>
                    <a:pt x="68" y="440"/>
                  </a:cubicBezTo>
                </a:path>
              </a:pathLst>
            </a:custGeom>
            <a:noFill/>
            <a:ln w="19050">
              <a:solidFill>
                <a:schemeClr val="tx1"/>
              </a:solidFill>
              <a:round/>
              <a:headEnd/>
              <a:tailEnd type="triangle" w="med" len="med"/>
            </a:ln>
          </p:spPr>
          <p:txBody>
            <a:bodyPr anchor="ctr">
              <a:spAutoFit/>
            </a:bodyPr>
            <a:lstStyle/>
            <a:p>
              <a:r>
                <a:rPr lang="en-US" sz="2400" dirty="0">
                  <a:solidFill>
                    <a:srgbClr val="000000"/>
                  </a:solidFill>
                  <a:latin typeface="Times" charset="0"/>
                  <a:ea typeface="ＭＳ Ｐゴシック" charset="-128"/>
                </a:rPr>
                <a:t>     </a:t>
              </a:r>
            </a:p>
            <a:p>
              <a:endParaRPr lang="en-US" sz="2400" dirty="0">
                <a:solidFill>
                  <a:srgbClr val="000000"/>
                </a:solidFill>
                <a:latin typeface="Times" charset="0"/>
                <a:ea typeface="ＭＳ Ｐゴシック" charset="-128"/>
              </a:endParaRPr>
            </a:p>
          </p:txBody>
        </p:sp>
      </p:grpSp>
      <p:sp>
        <p:nvSpPr>
          <p:cNvPr id="27" name="Rectangle 26"/>
          <p:cNvSpPr>
            <a:spLocks noChangeArrowheads="1"/>
          </p:cNvSpPr>
          <p:nvPr/>
        </p:nvSpPr>
        <p:spPr bwMode="auto">
          <a:xfrm>
            <a:off x="1903417" y="6069013"/>
            <a:ext cx="5233987" cy="461962"/>
          </a:xfrm>
          <a:prstGeom prst="rect">
            <a:avLst/>
          </a:prstGeom>
          <a:solidFill>
            <a:srgbClr val="FFFF00"/>
          </a:solidFill>
          <a:ln w="9525">
            <a:solidFill>
              <a:schemeClr val="tx1"/>
            </a:solidFill>
            <a:round/>
            <a:headEnd/>
            <a:tailEnd/>
          </a:ln>
        </p:spPr>
        <p:txBody>
          <a:bodyPr wrap="none" lIns="91374" tIns="45688" rIns="91374" bIns="45688">
            <a:spAutoFit/>
          </a:bodyPr>
          <a:lstStyle/>
          <a:p>
            <a:pPr algn="ctr" eaLnBrk="0" hangingPunct="0"/>
            <a:r>
              <a:rPr lang="en-US" sz="2400" b="1" dirty="0">
                <a:solidFill>
                  <a:srgbClr val="000000"/>
                </a:solidFill>
                <a:latin typeface="Times" charset="0"/>
                <a:ea typeface="ＭＳ Ｐゴシック" charset="-128"/>
              </a:rPr>
              <a:t>I will show data from both approaches</a:t>
            </a:r>
          </a:p>
        </p:txBody>
      </p:sp>
      <p:sp>
        <p:nvSpPr>
          <p:cNvPr id="39944" name="Rectangle 20"/>
          <p:cNvSpPr>
            <a:spLocks noChangeArrowheads="1"/>
          </p:cNvSpPr>
          <p:nvPr/>
        </p:nvSpPr>
        <p:spPr bwMode="auto">
          <a:xfrm>
            <a:off x="431800" y="1689100"/>
            <a:ext cx="184150" cy="457200"/>
          </a:xfrm>
          <a:prstGeom prst="rect">
            <a:avLst/>
          </a:prstGeom>
          <a:solidFill>
            <a:schemeClr val="bg1"/>
          </a:solidFill>
          <a:ln w="9525">
            <a:noFill/>
            <a:round/>
            <a:headEnd/>
            <a:tailEnd/>
          </a:ln>
        </p:spPr>
        <p:txBody>
          <a:bodyPr wrap="none" lIns="91374" tIns="45688" rIns="91374" bIns="45688">
            <a:spAutoFit/>
          </a:bodyPr>
          <a:lstStyle/>
          <a:p>
            <a:pPr algn="ctr" eaLnBrk="0" hangingPunct="0"/>
            <a:endParaRPr lang="en-US" sz="2400" dirty="0">
              <a:solidFill>
                <a:srgbClr val="000000"/>
              </a:solidFill>
              <a:latin typeface="Times" charset="0"/>
              <a:ea typeface="ＭＳ Ｐゴシック" charset="-128"/>
            </a:endParaRPr>
          </a:p>
        </p:txBody>
      </p:sp>
      <p:grpSp>
        <p:nvGrpSpPr>
          <p:cNvPr id="4" name="Group 32"/>
          <p:cNvGrpSpPr>
            <a:grpSpLocks/>
          </p:cNvGrpSpPr>
          <p:nvPr/>
        </p:nvGrpSpPr>
        <p:grpSpPr bwMode="auto">
          <a:xfrm>
            <a:off x="258030" y="1050931"/>
            <a:ext cx="8627939" cy="2309735"/>
            <a:chOff x="257276" y="1050925"/>
            <a:chExt cx="8629452" cy="2309523"/>
          </a:xfrm>
        </p:grpSpPr>
        <p:sp>
          <p:nvSpPr>
            <p:cNvPr id="39946" name="Rectangle 5"/>
            <p:cNvSpPr>
              <a:spLocks noChangeArrowheads="1"/>
            </p:cNvSpPr>
            <p:nvPr/>
          </p:nvSpPr>
          <p:spPr bwMode="auto">
            <a:xfrm>
              <a:off x="257276" y="1050925"/>
              <a:ext cx="8629452" cy="400073"/>
            </a:xfrm>
            <a:prstGeom prst="rect">
              <a:avLst/>
            </a:prstGeom>
            <a:noFill/>
            <a:ln w="9525">
              <a:noFill/>
              <a:round/>
              <a:headEnd/>
              <a:tailEnd/>
            </a:ln>
          </p:spPr>
          <p:txBody>
            <a:bodyPr wrap="none">
              <a:spAutoFit/>
            </a:bodyPr>
            <a:lstStyle/>
            <a:p>
              <a:pPr algn="ctr"/>
              <a:r>
                <a:rPr lang="en-US" sz="2000" b="1" dirty="0">
                  <a:solidFill>
                    <a:srgbClr val="000000"/>
                  </a:solidFill>
                  <a:latin typeface="Times" charset="0"/>
                  <a:ea typeface="ＭＳ Ｐゴシック" charset="-128"/>
                </a:rPr>
                <a:t>We can ion implant ≤10</a:t>
              </a:r>
              <a:r>
                <a:rPr lang="en-US" sz="2000" b="1" baseline="30000" dirty="0">
                  <a:solidFill>
                    <a:srgbClr val="000000"/>
                  </a:solidFill>
                  <a:latin typeface="Times" charset="0"/>
                  <a:ea typeface="ＭＳ Ｐゴシック" charset="-128"/>
                </a:rPr>
                <a:t>16</a:t>
              </a:r>
              <a:r>
                <a:rPr lang="en-US" sz="2000" b="1" dirty="0">
                  <a:solidFill>
                    <a:srgbClr val="000000"/>
                  </a:solidFill>
                  <a:latin typeface="Times" charset="0"/>
                  <a:ea typeface="ＭＳ Ｐゴシック" charset="-128"/>
                </a:rPr>
                <a:t> atoms into a C </a:t>
              </a:r>
              <a:r>
                <a:rPr lang="en-US" sz="2000" b="1" dirty="0" err="1">
                  <a:solidFill>
                    <a:srgbClr val="000000"/>
                  </a:solidFill>
                  <a:latin typeface="Times" charset="0"/>
                  <a:ea typeface="ＭＳ Ｐゴシック" charset="-128"/>
                </a:rPr>
                <a:t>nanofoam</a:t>
              </a:r>
              <a:r>
                <a:rPr lang="en-US" sz="2000" b="1" dirty="0">
                  <a:solidFill>
                    <a:srgbClr val="000000"/>
                  </a:solidFill>
                  <a:latin typeface="Times" charset="0"/>
                  <a:ea typeface="ＭＳ Ｐゴシック" charset="-128"/>
                </a:rPr>
                <a:t> scaffold (</a:t>
              </a:r>
              <a:r>
                <a:rPr lang="en-US" sz="2000" b="1" dirty="0" err="1">
                  <a:solidFill>
                    <a:srgbClr val="000000"/>
                  </a:solidFill>
                  <a:latin typeface="Times" charset="0"/>
                  <a:ea typeface="ＭＳ Ｐゴシック" charset="-128"/>
                </a:rPr>
                <a:t>Kucheyev</a:t>
              </a:r>
              <a:r>
                <a:rPr lang="en-US" sz="2000" b="1" i="1" dirty="0">
                  <a:solidFill>
                    <a:srgbClr val="000000"/>
                  </a:solidFill>
                  <a:latin typeface="Times" charset="0"/>
                  <a:ea typeface="ＭＳ Ｐゴシック" charset="-128"/>
                </a:rPr>
                <a:t> et al.,</a:t>
              </a:r>
              <a:r>
                <a:rPr lang="en-US" sz="2000" b="1" dirty="0">
                  <a:solidFill>
                    <a:srgbClr val="000000"/>
                  </a:solidFill>
                  <a:latin typeface="Times" charset="0"/>
                  <a:ea typeface="ＭＳ Ｐゴシック" charset="-128"/>
                </a:rPr>
                <a:t>)</a:t>
              </a:r>
              <a:endParaRPr lang="en-US" sz="2000" b="1" i="1" dirty="0">
                <a:solidFill>
                  <a:srgbClr val="000000"/>
                </a:solidFill>
                <a:latin typeface="Times" charset="0"/>
                <a:ea typeface="ＭＳ Ｐゴシック" charset="-128"/>
              </a:endParaRPr>
            </a:p>
          </p:txBody>
        </p:sp>
        <p:pic>
          <p:nvPicPr>
            <p:cNvPr id="39947" name="Picture 6"/>
            <p:cNvPicPr>
              <a:picLocks noChangeAspect="1"/>
            </p:cNvPicPr>
            <p:nvPr/>
          </p:nvPicPr>
          <p:blipFill>
            <a:blip r:embed="rId4" cstate="print"/>
            <a:srcRect/>
            <a:stretch>
              <a:fillRect/>
            </a:stretch>
          </p:blipFill>
          <p:spPr bwMode="auto">
            <a:xfrm>
              <a:off x="3752850" y="1422400"/>
              <a:ext cx="1638300" cy="1306513"/>
            </a:xfrm>
            <a:prstGeom prst="rect">
              <a:avLst/>
            </a:prstGeom>
            <a:noFill/>
            <a:ln w="9525">
              <a:noFill/>
              <a:miter lim="800000"/>
              <a:headEnd/>
              <a:tailEnd/>
            </a:ln>
          </p:spPr>
        </p:pic>
        <p:pic>
          <p:nvPicPr>
            <p:cNvPr id="39948" name="Picture 9"/>
            <p:cNvPicPr>
              <a:picLocks noChangeAspect="1"/>
            </p:cNvPicPr>
            <p:nvPr/>
          </p:nvPicPr>
          <p:blipFill>
            <a:blip r:embed="rId5" cstate="print"/>
            <a:srcRect/>
            <a:stretch>
              <a:fillRect/>
            </a:stretch>
          </p:blipFill>
          <p:spPr bwMode="auto">
            <a:xfrm>
              <a:off x="1181100" y="1704976"/>
              <a:ext cx="1436688" cy="1498828"/>
            </a:xfrm>
            <a:prstGeom prst="rect">
              <a:avLst/>
            </a:prstGeom>
            <a:noFill/>
            <a:ln w="9525">
              <a:solidFill>
                <a:schemeClr val="tx1"/>
              </a:solidFill>
              <a:miter lim="800000"/>
              <a:headEnd/>
              <a:tailEnd/>
            </a:ln>
          </p:spPr>
        </p:pic>
        <p:grpSp>
          <p:nvGrpSpPr>
            <p:cNvPr id="5" name="Group 26"/>
            <p:cNvGrpSpPr>
              <a:grpSpLocks/>
            </p:cNvGrpSpPr>
            <p:nvPr/>
          </p:nvGrpSpPr>
          <p:grpSpPr bwMode="auto">
            <a:xfrm>
              <a:off x="6108701" y="1579398"/>
              <a:ext cx="2088326" cy="1662076"/>
              <a:chOff x="1498957" y="1287298"/>
              <a:chExt cx="2087610" cy="1662182"/>
            </a:xfrm>
          </p:grpSpPr>
          <p:pic>
            <p:nvPicPr>
              <p:cNvPr id="39951" name="Picture 12"/>
              <p:cNvPicPr>
                <a:picLocks noChangeAspect="1"/>
              </p:cNvPicPr>
              <p:nvPr/>
            </p:nvPicPr>
            <p:blipFill>
              <a:blip r:embed="rId6" cstate="print"/>
              <a:srcRect l="35880" t="25806" r="4784" b="23225"/>
              <a:stretch>
                <a:fillRect/>
              </a:stretch>
            </p:blipFill>
            <p:spPr bwMode="auto">
              <a:xfrm>
                <a:off x="1498957" y="1287298"/>
                <a:ext cx="2087610" cy="1662182"/>
              </a:xfrm>
              <a:prstGeom prst="rect">
                <a:avLst/>
              </a:prstGeom>
              <a:noFill/>
              <a:ln w="9525">
                <a:noFill/>
                <a:miter lim="800000"/>
                <a:headEnd/>
                <a:tailEnd/>
              </a:ln>
            </p:spPr>
          </p:pic>
          <p:sp>
            <p:nvSpPr>
              <p:cNvPr id="39952" name="TextBox 11"/>
              <p:cNvSpPr txBox="1">
                <a:spLocks noChangeArrowheads="1"/>
              </p:cNvSpPr>
              <p:nvPr/>
            </p:nvSpPr>
            <p:spPr bwMode="auto">
              <a:xfrm>
                <a:off x="1904764" y="1439873"/>
                <a:ext cx="1078448" cy="593992"/>
              </a:xfrm>
              <a:prstGeom prst="rect">
                <a:avLst/>
              </a:prstGeom>
              <a:noFill/>
              <a:ln w="9525">
                <a:noFill/>
                <a:miter lim="800000"/>
                <a:headEnd/>
                <a:tailEnd/>
              </a:ln>
            </p:spPr>
            <p:txBody>
              <a:bodyPr wrap="none" lIns="100584" tIns="50292" rIns="100584" bIns="50292">
                <a:spAutoFit/>
              </a:bodyPr>
              <a:lstStyle/>
              <a:p>
                <a:pPr algn="ctr"/>
                <a:r>
                  <a:rPr lang="en-US" sz="1600" dirty="0">
                    <a:solidFill>
                      <a:srgbClr val="000000"/>
                    </a:solidFill>
                    <a:latin typeface="Times" charset="0"/>
                    <a:ea typeface="ＭＳ Ｐゴシック" charset="-128"/>
                  </a:rPr>
                  <a:t>RBS Yield</a:t>
                </a:r>
              </a:p>
              <a:p>
                <a:pPr algn="ctr"/>
                <a:r>
                  <a:rPr lang="en-US" sz="1600" dirty="0">
                    <a:solidFill>
                      <a:srgbClr val="000000"/>
                    </a:solidFill>
                    <a:latin typeface="Times" charset="0"/>
                    <a:ea typeface="ＭＳ Ｐゴシック" charset="-128"/>
                  </a:rPr>
                  <a:t>(</a:t>
                </a:r>
                <a:r>
                  <a:rPr lang="en-US" sz="1600" dirty="0" err="1">
                    <a:solidFill>
                      <a:srgbClr val="000000"/>
                    </a:solidFill>
                    <a:latin typeface="Times" charset="0"/>
                    <a:ea typeface="ＭＳ Ｐゴシック" charset="-128"/>
                  </a:rPr>
                  <a:t>Xe</a:t>
                </a:r>
                <a:r>
                  <a:rPr lang="en-US" sz="1600" dirty="0">
                    <a:solidFill>
                      <a:srgbClr val="000000"/>
                    </a:solidFill>
                    <a:latin typeface="Times" charset="0"/>
                    <a:ea typeface="ＭＳ Ｐゴシック" charset="-128"/>
                  </a:rPr>
                  <a:t>)</a:t>
                </a:r>
              </a:p>
            </p:txBody>
          </p:sp>
        </p:grpSp>
        <p:sp>
          <p:nvSpPr>
            <p:cNvPr id="39950" name="Isosceles Triangle 31"/>
            <p:cNvSpPr>
              <a:spLocks noChangeArrowheads="1"/>
            </p:cNvSpPr>
            <p:nvPr/>
          </p:nvSpPr>
          <p:spPr bwMode="auto">
            <a:xfrm rot="10800000">
              <a:off x="3759201" y="2443453"/>
              <a:ext cx="1625600" cy="916995"/>
            </a:xfrm>
            <a:prstGeom prst="triangle">
              <a:avLst>
                <a:gd name="adj" fmla="val 50796"/>
              </a:avLst>
            </a:prstGeom>
            <a:gradFill rotWithShape="1">
              <a:gsLst>
                <a:gs pos="0">
                  <a:schemeClr val="bg1"/>
                </a:gs>
                <a:gs pos="100000">
                  <a:srgbClr val="000000"/>
                </a:gs>
              </a:gsLst>
              <a:lin ang="5400000"/>
            </a:gradFill>
            <a:ln w="9525">
              <a:solidFill>
                <a:schemeClr val="tx1"/>
              </a:solidFill>
              <a:round/>
              <a:headEnd/>
              <a:tailEnd/>
            </a:ln>
          </p:spPr>
          <p:txBody>
            <a:bodyPr>
              <a:spAutoFit/>
            </a:bodyPr>
            <a:lstStyle/>
            <a:p>
              <a:pPr eaLnBrk="0" hangingPunct="0"/>
              <a:endParaRPr lang="en-US" sz="2400" dirty="0">
                <a:solidFill>
                  <a:srgbClr val="000000"/>
                </a:solidFill>
                <a:latin typeface="Times" charset="0"/>
                <a:ea typeface="ＭＳ Ｐゴシック" charset="-128"/>
              </a:endParaRPr>
            </a:p>
          </p:txBody>
        </p:sp>
      </p:grpSp>
      <p:sp>
        <p:nvSpPr>
          <p:cNvPr id="26" name="TextBox 9"/>
          <p:cNvSpPr txBox="1">
            <a:spLocks noChangeArrowheads="1"/>
          </p:cNvSpPr>
          <p:nvPr/>
        </p:nvSpPr>
        <p:spPr bwMode="auto">
          <a:xfrm>
            <a:off x="6321813" y="6519510"/>
            <a:ext cx="2088900" cy="338490"/>
          </a:xfrm>
          <a:prstGeom prst="rect">
            <a:avLst/>
          </a:prstGeom>
          <a:noFill/>
          <a:ln w="9525">
            <a:noFill/>
            <a:miter lim="800000"/>
            <a:headEnd/>
            <a:tailEnd/>
          </a:ln>
        </p:spPr>
        <p:txBody>
          <a:bodyPr wrap="none" lIns="91374" tIns="45688" rIns="91374" bIns="45688">
            <a:spAutoFit/>
          </a:bodyPr>
          <a:lstStyle/>
          <a:p>
            <a:r>
              <a:rPr lang="en-US" sz="1600" b="1" dirty="0">
                <a:solidFill>
                  <a:srgbClr val="FF0000"/>
                </a:solidFill>
              </a:rPr>
              <a:t>L. </a:t>
            </a:r>
            <a:r>
              <a:rPr lang="en-US" sz="1600" b="1" dirty="0" smtClean="0">
                <a:solidFill>
                  <a:srgbClr val="FF0000"/>
                </a:solidFill>
              </a:rPr>
              <a:t>Bernstein (LLNL)</a:t>
            </a:r>
            <a:endParaRPr lang="en-US" sz="1600" b="1" dirty="0">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par>
                          <p:cTn id="8" fill="hold">
                            <p:stCondLst>
                              <p:cond delay="500"/>
                            </p:stCondLst>
                            <p:childTnLst>
                              <p:par>
                                <p:cTn id="9" presetID="6" presetClass="emph" presetSubtype="0" accel="50000" decel="50000" fill="hold" nodeType="afterEffect">
                                  <p:stCondLst>
                                    <p:cond delay="0"/>
                                  </p:stCondLst>
                                  <p:childTnLst>
                                    <p:animScale>
                                      <p:cBhvr>
                                        <p:cTn id="10" dur="1000" fill="hold"/>
                                        <p:tgtEl>
                                          <p:spTgt spid="21"/>
                                        </p:tgtEl>
                                      </p:cBhvr>
                                      <p:by x="25000" y="25000"/>
                                    </p:animScale>
                                  </p:childTnLst>
                                </p:cTn>
                              </p:par>
                            </p:childTnLst>
                          </p:cTn>
                        </p:par>
                        <p:par>
                          <p:cTn id="11" fill="hold">
                            <p:stCondLst>
                              <p:cond delay="1500"/>
                            </p:stCondLst>
                            <p:childTnLst>
                              <p:par>
                                <p:cTn id="12" presetID="10" presetClass="entr" presetSubtype="0" fill="hold" grpId="1" nodeType="after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fade">
                                      <p:cBhvr>
                                        <p:cTn id="14" dur="500"/>
                                        <p:tgtEl>
                                          <p:spTgt spid="25"/>
                                        </p:tgtEl>
                                      </p:cBhvr>
                                    </p:animEffect>
                                  </p:childTnLst>
                                </p:cTn>
                              </p:par>
                            </p:childTnLst>
                          </p:cTn>
                        </p:par>
                        <p:par>
                          <p:cTn id="15" fill="hold">
                            <p:stCondLst>
                              <p:cond delay="2000"/>
                            </p:stCondLst>
                            <p:childTnLst>
                              <p:par>
                                <p:cTn id="16" presetID="6" presetClass="emph" presetSubtype="0" accel="50000" decel="50000" fill="hold" grpId="0" nodeType="afterEffect">
                                  <p:stCondLst>
                                    <p:cond delay="0"/>
                                  </p:stCondLst>
                                  <p:childTnLst>
                                    <p:animScale>
                                      <p:cBhvr>
                                        <p:cTn id="17" dur="2000" fill="hold"/>
                                        <p:tgtEl>
                                          <p:spTgt spid="25"/>
                                        </p:tgtEl>
                                      </p:cBhvr>
                                      <p:by x="400000" y="400000"/>
                                    </p:animScale>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dissolve">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dissolve">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fade">
                                      <p:cBhvr>
                                        <p:cTn id="3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5" grpId="1" animBg="1"/>
      <p:bldP spid="2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746" name="Group 29"/>
          <p:cNvGrpSpPr>
            <a:grpSpLocks/>
          </p:cNvGrpSpPr>
          <p:nvPr/>
        </p:nvGrpSpPr>
        <p:grpSpPr bwMode="auto">
          <a:xfrm>
            <a:off x="598490" y="1431932"/>
            <a:ext cx="7429497" cy="1858963"/>
            <a:chOff x="233" y="1491"/>
            <a:chExt cx="4680" cy="1171"/>
          </a:xfrm>
        </p:grpSpPr>
        <p:sp>
          <p:nvSpPr>
            <p:cNvPr id="31771" name="Rectangle 30"/>
            <p:cNvSpPr>
              <a:spLocks noChangeArrowheads="1"/>
            </p:cNvSpPr>
            <p:nvPr/>
          </p:nvSpPr>
          <p:spPr bwMode="auto">
            <a:xfrm>
              <a:off x="1010" y="1917"/>
              <a:ext cx="108" cy="276"/>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31772" name="Line 31"/>
            <p:cNvSpPr>
              <a:spLocks noChangeShapeType="1"/>
            </p:cNvSpPr>
            <p:nvPr/>
          </p:nvSpPr>
          <p:spPr bwMode="auto">
            <a:xfrm flipV="1">
              <a:off x="1010" y="1746"/>
              <a:ext cx="505" cy="171"/>
            </a:xfrm>
            <a:prstGeom prst="line">
              <a:avLst/>
            </a:prstGeom>
            <a:noFill/>
            <a:ln w="76200">
              <a:solidFill>
                <a:schemeClr val="tx1"/>
              </a:solidFill>
              <a:round/>
              <a:headEnd/>
              <a:tailEnd/>
            </a:ln>
          </p:spPr>
          <p:txBody>
            <a:bodyPr wrap="none" anchor="ctr"/>
            <a:lstStyle/>
            <a:p>
              <a:endParaRPr lang="en-US"/>
            </a:p>
          </p:txBody>
        </p:sp>
        <p:sp>
          <p:nvSpPr>
            <p:cNvPr id="31773" name="Line 32"/>
            <p:cNvSpPr>
              <a:spLocks noChangeShapeType="1"/>
            </p:cNvSpPr>
            <p:nvPr/>
          </p:nvSpPr>
          <p:spPr bwMode="auto">
            <a:xfrm>
              <a:off x="1010" y="2193"/>
              <a:ext cx="505" cy="207"/>
            </a:xfrm>
            <a:prstGeom prst="line">
              <a:avLst/>
            </a:prstGeom>
            <a:noFill/>
            <a:ln w="76200">
              <a:solidFill>
                <a:schemeClr val="tx1"/>
              </a:solidFill>
              <a:round/>
              <a:headEnd/>
              <a:tailEnd/>
            </a:ln>
          </p:spPr>
          <p:txBody>
            <a:bodyPr wrap="none" anchor="ctr"/>
            <a:lstStyle/>
            <a:p>
              <a:endParaRPr lang="en-US"/>
            </a:p>
          </p:txBody>
        </p:sp>
        <p:sp>
          <p:nvSpPr>
            <p:cNvPr id="31774" name="Line 33"/>
            <p:cNvSpPr>
              <a:spLocks noChangeShapeType="1"/>
            </p:cNvSpPr>
            <p:nvPr/>
          </p:nvSpPr>
          <p:spPr bwMode="auto">
            <a:xfrm>
              <a:off x="1515" y="1746"/>
              <a:ext cx="2633" cy="0"/>
            </a:xfrm>
            <a:prstGeom prst="line">
              <a:avLst/>
            </a:prstGeom>
            <a:noFill/>
            <a:ln w="76200">
              <a:solidFill>
                <a:schemeClr val="tx1"/>
              </a:solidFill>
              <a:round/>
              <a:headEnd/>
              <a:tailEnd/>
            </a:ln>
          </p:spPr>
          <p:txBody>
            <a:bodyPr wrap="none" anchor="ctr"/>
            <a:lstStyle/>
            <a:p>
              <a:endParaRPr lang="en-US"/>
            </a:p>
          </p:txBody>
        </p:sp>
        <p:sp>
          <p:nvSpPr>
            <p:cNvPr id="31775" name="Line 34"/>
            <p:cNvSpPr>
              <a:spLocks noChangeShapeType="1"/>
            </p:cNvSpPr>
            <p:nvPr/>
          </p:nvSpPr>
          <p:spPr bwMode="auto">
            <a:xfrm>
              <a:off x="1515" y="2400"/>
              <a:ext cx="2633" cy="0"/>
            </a:xfrm>
            <a:prstGeom prst="line">
              <a:avLst/>
            </a:prstGeom>
            <a:noFill/>
            <a:ln w="76200">
              <a:solidFill>
                <a:schemeClr val="tx1"/>
              </a:solidFill>
              <a:round/>
              <a:headEnd/>
              <a:tailEnd/>
            </a:ln>
          </p:spPr>
          <p:txBody>
            <a:bodyPr wrap="none" anchor="ctr"/>
            <a:lstStyle/>
            <a:p>
              <a:endParaRPr lang="en-US"/>
            </a:p>
          </p:txBody>
        </p:sp>
        <p:sp>
          <p:nvSpPr>
            <p:cNvPr id="31776" name="Rectangle 35"/>
            <p:cNvSpPr>
              <a:spLocks noChangeArrowheads="1"/>
            </p:cNvSpPr>
            <p:nvPr/>
          </p:nvSpPr>
          <p:spPr bwMode="auto">
            <a:xfrm>
              <a:off x="3174" y="1917"/>
              <a:ext cx="36" cy="276"/>
            </a:xfrm>
            <a:prstGeom prst="rect">
              <a:avLst/>
            </a:prstGeom>
            <a:solidFill>
              <a:srgbClr val="66FF99"/>
            </a:solidFill>
            <a:ln w="9525">
              <a:solidFill>
                <a:schemeClr val="tx1"/>
              </a:solidFill>
              <a:miter lim="800000"/>
              <a:headEnd/>
              <a:tailEnd/>
            </a:ln>
          </p:spPr>
          <p:txBody>
            <a:bodyPr wrap="none" anchor="ctr"/>
            <a:lstStyle/>
            <a:p>
              <a:endParaRPr lang="en-US"/>
            </a:p>
          </p:txBody>
        </p:sp>
        <p:sp>
          <p:nvSpPr>
            <p:cNvPr id="31777" name="Rectangle 36"/>
            <p:cNvSpPr>
              <a:spLocks noChangeArrowheads="1"/>
            </p:cNvSpPr>
            <p:nvPr/>
          </p:nvSpPr>
          <p:spPr bwMode="auto">
            <a:xfrm>
              <a:off x="3427" y="1780"/>
              <a:ext cx="108" cy="585"/>
            </a:xfrm>
            <a:prstGeom prst="rect">
              <a:avLst/>
            </a:prstGeom>
            <a:solidFill>
              <a:srgbClr val="66FF99"/>
            </a:solidFill>
            <a:ln w="9525">
              <a:solidFill>
                <a:schemeClr val="accent2"/>
              </a:solidFill>
              <a:miter lim="800000"/>
              <a:headEnd/>
              <a:tailEnd/>
            </a:ln>
          </p:spPr>
          <p:txBody>
            <a:bodyPr wrap="none" anchor="ctr"/>
            <a:lstStyle/>
            <a:p>
              <a:endParaRPr lang="en-US"/>
            </a:p>
          </p:txBody>
        </p:sp>
        <p:sp>
          <p:nvSpPr>
            <p:cNvPr id="31778" name="Oval 37"/>
            <p:cNvSpPr>
              <a:spLocks noChangeArrowheads="1"/>
            </p:cNvSpPr>
            <p:nvPr/>
          </p:nvSpPr>
          <p:spPr bwMode="auto">
            <a:xfrm>
              <a:off x="3318" y="1780"/>
              <a:ext cx="181" cy="585"/>
            </a:xfrm>
            <a:prstGeom prst="ellipse">
              <a:avLst/>
            </a:prstGeom>
            <a:solidFill>
              <a:schemeClr val="bg1"/>
            </a:solidFill>
            <a:ln w="9525">
              <a:solidFill>
                <a:schemeClr val="bg1"/>
              </a:solidFill>
              <a:round/>
              <a:headEnd/>
              <a:tailEnd/>
            </a:ln>
          </p:spPr>
          <p:txBody>
            <a:bodyPr wrap="none" anchor="ctr"/>
            <a:lstStyle/>
            <a:p>
              <a:endParaRPr lang="en-US"/>
            </a:p>
          </p:txBody>
        </p:sp>
        <p:sp>
          <p:nvSpPr>
            <p:cNvPr id="31779" name="Rectangle 38"/>
            <p:cNvSpPr>
              <a:spLocks noChangeArrowheads="1"/>
            </p:cNvSpPr>
            <p:nvPr/>
          </p:nvSpPr>
          <p:spPr bwMode="auto">
            <a:xfrm>
              <a:off x="3499" y="1952"/>
              <a:ext cx="36" cy="241"/>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1780" name="Rectangle 40"/>
            <p:cNvSpPr>
              <a:spLocks noChangeArrowheads="1"/>
            </p:cNvSpPr>
            <p:nvPr/>
          </p:nvSpPr>
          <p:spPr bwMode="auto">
            <a:xfrm>
              <a:off x="2705" y="1917"/>
              <a:ext cx="469" cy="276"/>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31781" name="AutoShape 41"/>
            <p:cNvSpPr>
              <a:spLocks noChangeArrowheads="1"/>
            </p:cNvSpPr>
            <p:nvPr/>
          </p:nvSpPr>
          <p:spPr bwMode="auto">
            <a:xfrm flipV="1">
              <a:off x="2705" y="1883"/>
              <a:ext cx="288" cy="103"/>
            </a:xfrm>
            <a:prstGeom prst="rtTriangle">
              <a:avLst/>
            </a:prstGeom>
            <a:solidFill>
              <a:schemeClr val="bg1"/>
            </a:solidFill>
            <a:ln w="9525">
              <a:solidFill>
                <a:schemeClr val="bg1"/>
              </a:solidFill>
              <a:miter lim="800000"/>
              <a:headEnd/>
              <a:tailEnd/>
            </a:ln>
          </p:spPr>
          <p:txBody>
            <a:bodyPr wrap="none" anchor="ctr"/>
            <a:lstStyle/>
            <a:p>
              <a:endParaRPr lang="en-US"/>
            </a:p>
          </p:txBody>
        </p:sp>
        <p:sp>
          <p:nvSpPr>
            <p:cNvPr id="31782" name="AutoShape 42"/>
            <p:cNvSpPr>
              <a:spLocks noChangeArrowheads="1"/>
            </p:cNvSpPr>
            <p:nvPr/>
          </p:nvSpPr>
          <p:spPr bwMode="auto">
            <a:xfrm>
              <a:off x="2705" y="2124"/>
              <a:ext cx="288" cy="103"/>
            </a:xfrm>
            <a:prstGeom prst="rtTriangle">
              <a:avLst/>
            </a:prstGeom>
            <a:solidFill>
              <a:schemeClr val="bg1"/>
            </a:solidFill>
            <a:ln w="9525">
              <a:solidFill>
                <a:schemeClr val="bg1"/>
              </a:solidFill>
              <a:miter lim="800000"/>
              <a:headEnd/>
              <a:tailEnd/>
            </a:ln>
          </p:spPr>
          <p:txBody>
            <a:bodyPr wrap="none" anchor="ctr"/>
            <a:lstStyle/>
            <a:p>
              <a:endParaRPr lang="en-US"/>
            </a:p>
          </p:txBody>
        </p:sp>
        <p:sp>
          <p:nvSpPr>
            <p:cNvPr id="31783" name="Rectangle 43"/>
            <p:cNvSpPr>
              <a:spLocks noChangeArrowheads="1"/>
            </p:cNvSpPr>
            <p:nvPr/>
          </p:nvSpPr>
          <p:spPr bwMode="auto">
            <a:xfrm>
              <a:off x="2561" y="1986"/>
              <a:ext cx="144" cy="138"/>
            </a:xfrm>
            <a:prstGeom prst="rect">
              <a:avLst/>
            </a:prstGeom>
            <a:solidFill>
              <a:schemeClr val="tx1"/>
            </a:solidFill>
            <a:ln w="9525">
              <a:solidFill>
                <a:schemeClr val="tx1"/>
              </a:solidFill>
              <a:miter lim="800000"/>
              <a:headEnd/>
              <a:tailEnd/>
            </a:ln>
          </p:spPr>
          <p:txBody>
            <a:bodyPr wrap="none" anchor="ctr"/>
            <a:lstStyle/>
            <a:p>
              <a:endParaRPr lang="en-US"/>
            </a:p>
          </p:txBody>
        </p:sp>
        <p:grpSp>
          <p:nvGrpSpPr>
            <p:cNvPr id="31784" name="Group 44"/>
            <p:cNvGrpSpPr>
              <a:grpSpLocks/>
            </p:cNvGrpSpPr>
            <p:nvPr/>
          </p:nvGrpSpPr>
          <p:grpSpPr bwMode="auto">
            <a:xfrm>
              <a:off x="3210" y="2124"/>
              <a:ext cx="289" cy="103"/>
              <a:chOff x="2976" y="3696"/>
              <a:chExt cx="384" cy="144"/>
            </a:xfrm>
          </p:grpSpPr>
          <p:sp>
            <p:nvSpPr>
              <p:cNvPr id="31830" name="Rectangle 45"/>
              <p:cNvSpPr>
                <a:spLocks noChangeArrowheads="1"/>
              </p:cNvSpPr>
              <p:nvPr/>
            </p:nvSpPr>
            <p:spPr bwMode="auto">
              <a:xfrm>
                <a:off x="2976" y="3696"/>
                <a:ext cx="384" cy="96"/>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31831" name="AutoShape 46"/>
              <p:cNvSpPr>
                <a:spLocks noChangeArrowheads="1"/>
              </p:cNvSpPr>
              <p:nvPr/>
            </p:nvSpPr>
            <p:spPr bwMode="auto">
              <a:xfrm flipV="1">
                <a:off x="2976" y="3696"/>
                <a:ext cx="384" cy="144"/>
              </a:xfrm>
              <a:prstGeom prst="rtTriangle">
                <a:avLst/>
              </a:prstGeom>
              <a:solidFill>
                <a:schemeClr val="bg1"/>
              </a:solidFill>
              <a:ln w="9525">
                <a:solidFill>
                  <a:schemeClr val="bg1"/>
                </a:solidFill>
                <a:miter lim="800000"/>
                <a:headEnd/>
                <a:tailEnd/>
              </a:ln>
            </p:spPr>
            <p:txBody>
              <a:bodyPr wrap="none" anchor="ctr"/>
              <a:lstStyle/>
              <a:p>
                <a:endParaRPr lang="en-US"/>
              </a:p>
            </p:txBody>
          </p:sp>
        </p:grpSp>
        <p:grpSp>
          <p:nvGrpSpPr>
            <p:cNvPr id="31785" name="Group 47"/>
            <p:cNvGrpSpPr>
              <a:grpSpLocks/>
            </p:cNvGrpSpPr>
            <p:nvPr/>
          </p:nvGrpSpPr>
          <p:grpSpPr bwMode="auto">
            <a:xfrm flipV="1">
              <a:off x="3210" y="1883"/>
              <a:ext cx="289" cy="103"/>
              <a:chOff x="2976" y="3696"/>
              <a:chExt cx="384" cy="144"/>
            </a:xfrm>
          </p:grpSpPr>
          <p:sp>
            <p:nvSpPr>
              <p:cNvPr id="31828" name="Rectangle 48"/>
              <p:cNvSpPr>
                <a:spLocks noChangeArrowheads="1"/>
              </p:cNvSpPr>
              <p:nvPr/>
            </p:nvSpPr>
            <p:spPr bwMode="auto">
              <a:xfrm>
                <a:off x="2976" y="3696"/>
                <a:ext cx="384" cy="96"/>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31829" name="AutoShape 49"/>
              <p:cNvSpPr>
                <a:spLocks noChangeArrowheads="1"/>
              </p:cNvSpPr>
              <p:nvPr/>
            </p:nvSpPr>
            <p:spPr bwMode="auto">
              <a:xfrm flipV="1">
                <a:off x="2976" y="3696"/>
                <a:ext cx="384" cy="144"/>
              </a:xfrm>
              <a:prstGeom prst="rtTriangle">
                <a:avLst/>
              </a:prstGeom>
              <a:solidFill>
                <a:schemeClr val="bg1"/>
              </a:solidFill>
              <a:ln w="9525">
                <a:solidFill>
                  <a:schemeClr val="bg1"/>
                </a:solidFill>
                <a:miter lim="800000"/>
                <a:headEnd/>
                <a:tailEnd/>
              </a:ln>
            </p:spPr>
            <p:txBody>
              <a:bodyPr wrap="none" anchor="ctr"/>
              <a:lstStyle/>
              <a:p>
                <a:endParaRPr lang="en-US"/>
              </a:p>
            </p:txBody>
          </p:sp>
        </p:grpSp>
        <p:grpSp>
          <p:nvGrpSpPr>
            <p:cNvPr id="31786" name="Group 50"/>
            <p:cNvGrpSpPr>
              <a:grpSpLocks/>
            </p:cNvGrpSpPr>
            <p:nvPr/>
          </p:nvGrpSpPr>
          <p:grpSpPr bwMode="auto">
            <a:xfrm>
              <a:off x="3210" y="1986"/>
              <a:ext cx="252" cy="138"/>
              <a:chOff x="2928" y="3552"/>
              <a:chExt cx="480" cy="432"/>
            </a:xfrm>
          </p:grpSpPr>
          <p:sp>
            <p:nvSpPr>
              <p:cNvPr id="31825" name="Rectangle 51"/>
              <p:cNvSpPr>
                <a:spLocks noChangeArrowheads="1"/>
              </p:cNvSpPr>
              <p:nvPr/>
            </p:nvSpPr>
            <p:spPr bwMode="auto">
              <a:xfrm>
                <a:off x="2928" y="3552"/>
                <a:ext cx="432" cy="432"/>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31826" name="AutoShape 52"/>
              <p:cNvSpPr>
                <a:spLocks noChangeArrowheads="1"/>
              </p:cNvSpPr>
              <p:nvPr/>
            </p:nvSpPr>
            <p:spPr bwMode="auto">
              <a:xfrm flipH="1" flipV="1">
                <a:off x="2928" y="3552"/>
                <a:ext cx="432" cy="144"/>
              </a:xfrm>
              <a:prstGeom prst="rtTriangle">
                <a:avLst/>
              </a:prstGeom>
              <a:solidFill>
                <a:schemeClr val="bg1"/>
              </a:solidFill>
              <a:ln w="9525">
                <a:solidFill>
                  <a:schemeClr val="bg1"/>
                </a:solidFill>
                <a:miter lim="800000"/>
                <a:headEnd/>
                <a:tailEnd/>
              </a:ln>
            </p:spPr>
            <p:txBody>
              <a:bodyPr wrap="none" anchor="ctr"/>
              <a:lstStyle/>
              <a:p>
                <a:endParaRPr lang="en-US"/>
              </a:p>
            </p:txBody>
          </p:sp>
          <p:sp>
            <p:nvSpPr>
              <p:cNvPr id="31827" name="AutoShape 53"/>
              <p:cNvSpPr>
                <a:spLocks noChangeArrowheads="1"/>
              </p:cNvSpPr>
              <p:nvPr/>
            </p:nvSpPr>
            <p:spPr bwMode="auto">
              <a:xfrm flipH="1">
                <a:off x="2928" y="3840"/>
                <a:ext cx="480" cy="144"/>
              </a:xfrm>
              <a:prstGeom prst="rtTriangle">
                <a:avLst/>
              </a:prstGeom>
              <a:solidFill>
                <a:schemeClr val="bg1"/>
              </a:solidFill>
              <a:ln w="9525">
                <a:solidFill>
                  <a:schemeClr val="bg1"/>
                </a:solidFill>
                <a:miter lim="800000"/>
                <a:headEnd/>
                <a:tailEnd/>
              </a:ln>
            </p:spPr>
            <p:txBody>
              <a:bodyPr wrap="none" anchor="ctr"/>
              <a:lstStyle/>
              <a:p>
                <a:endParaRPr lang="en-US"/>
              </a:p>
            </p:txBody>
          </p:sp>
        </p:grpSp>
        <p:sp>
          <p:nvSpPr>
            <p:cNvPr id="31787" name="Line 54"/>
            <p:cNvSpPr>
              <a:spLocks noChangeShapeType="1"/>
            </p:cNvSpPr>
            <p:nvPr/>
          </p:nvSpPr>
          <p:spPr bwMode="auto">
            <a:xfrm>
              <a:off x="1010" y="1917"/>
              <a:ext cx="0" cy="276"/>
            </a:xfrm>
            <a:prstGeom prst="line">
              <a:avLst/>
            </a:prstGeom>
            <a:noFill/>
            <a:ln w="28575">
              <a:solidFill>
                <a:schemeClr val="tx1"/>
              </a:solidFill>
              <a:round/>
              <a:headEnd/>
              <a:tailEnd/>
            </a:ln>
          </p:spPr>
          <p:txBody>
            <a:bodyPr wrap="none" anchor="ctr"/>
            <a:lstStyle/>
            <a:p>
              <a:endParaRPr lang="en-US"/>
            </a:p>
          </p:txBody>
        </p:sp>
        <p:sp>
          <p:nvSpPr>
            <p:cNvPr id="31788" name="Line 55"/>
            <p:cNvSpPr>
              <a:spLocks noChangeShapeType="1"/>
            </p:cNvSpPr>
            <p:nvPr/>
          </p:nvSpPr>
          <p:spPr bwMode="auto">
            <a:xfrm>
              <a:off x="1118" y="2193"/>
              <a:ext cx="0" cy="34"/>
            </a:xfrm>
            <a:prstGeom prst="line">
              <a:avLst/>
            </a:prstGeom>
            <a:noFill/>
            <a:ln w="28575">
              <a:solidFill>
                <a:schemeClr val="tx1"/>
              </a:solidFill>
              <a:round/>
              <a:headEnd/>
              <a:tailEnd/>
            </a:ln>
          </p:spPr>
          <p:txBody>
            <a:bodyPr wrap="none" anchor="ctr"/>
            <a:lstStyle/>
            <a:p>
              <a:endParaRPr lang="en-US"/>
            </a:p>
          </p:txBody>
        </p:sp>
        <p:sp>
          <p:nvSpPr>
            <p:cNvPr id="31789" name="Line 56"/>
            <p:cNvSpPr>
              <a:spLocks noChangeShapeType="1"/>
            </p:cNvSpPr>
            <p:nvPr/>
          </p:nvSpPr>
          <p:spPr bwMode="auto">
            <a:xfrm>
              <a:off x="1010" y="2193"/>
              <a:ext cx="108" cy="0"/>
            </a:xfrm>
            <a:prstGeom prst="line">
              <a:avLst/>
            </a:prstGeom>
            <a:noFill/>
            <a:ln w="28575">
              <a:solidFill>
                <a:schemeClr val="tx1"/>
              </a:solidFill>
              <a:round/>
              <a:headEnd/>
              <a:tailEnd/>
            </a:ln>
          </p:spPr>
          <p:txBody>
            <a:bodyPr wrap="none" anchor="ctr"/>
            <a:lstStyle/>
            <a:p>
              <a:endParaRPr lang="en-US"/>
            </a:p>
          </p:txBody>
        </p:sp>
        <p:sp>
          <p:nvSpPr>
            <p:cNvPr id="31790" name="Line 57"/>
            <p:cNvSpPr>
              <a:spLocks noChangeShapeType="1"/>
            </p:cNvSpPr>
            <p:nvPr/>
          </p:nvSpPr>
          <p:spPr bwMode="auto">
            <a:xfrm flipV="1">
              <a:off x="1118" y="1883"/>
              <a:ext cx="0" cy="34"/>
            </a:xfrm>
            <a:prstGeom prst="line">
              <a:avLst/>
            </a:prstGeom>
            <a:noFill/>
            <a:ln w="28575">
              <a:solidFill>
                <a:schemeClr val="tx1"/>
              </a:solidFill>
              <a:round/>
              <a:headEnd/>
              <a:tailEnd/>
            </a:ln>
          </p:spPr>
          <p:txBody>
            <a:bodyPr wrap="none" anchor="ctr"/>
            <a:lstStyle/>
            <a:p>
              <a:endParaRPr lang="en-US"/>
            </a:p>
          </p:txBody>
        </p:sp>
        <p:sp>
          <p:nvSpPr>
            <p:cNvPr id="31791" name="Line 58"/>
            <p:cNvSpPr>
              <a:spLocks noChangeShapeType="1"/>
            </p:cNvSpPr>
            <p:nvPr/>
          </p:nvSpPr>
          <p:spPr bwMode="auto">
            <a:xfrm>
              <a:off x="1010" y="1917"/>
              <a:ext cx="108" cy="0"/>
            </a:xfrm>
            <a:prstGeom prst="line">
              <a:avLst/>
            </a:prstGeom>
            <a:noFill/>
            <a:ln w="28575">
              <a:solidFill>
                <a:schemeClr val="tx1"/>
              </a:solidFill>
              <a:round/>
              <a:headEnd/>
              <a:tailEnd/>
            </a:ln>
          </p:spPr>
          <p:txBody>
            <a:bodyPr wrap="none" anchor="ctr"/>
            <a:lstStyle/>
            <a:p>
              <a:endParaRPr lang="en-US"/>
            </a:p>
          </p:txBody>
        </p:sp>
        <p:sp>
          <p:nvSpPr>
            <p:cNvPr id="31792" name="AutoShape 59"/>
            <p:cNvSpPr>
              <a:spLocks noChangeArrowheads="1"/>
            </p:cNvSpPr>
            <p:nvPr/>
          </p:nvSpPr>
          <p:spPr bwMode="auto">
            <a:xfrm>
              <a:off x="551" y="1981"/>
              <a:ext cx="143" cy="136"/>
            </a:xfrm>
            <a:prstGeom prst="irregularSeal2">
              <a:avLst/>
            </a:prstGeom>
            <a:solidFill>
              <a:schemeClr val="bg1"/>
            </a:solidFill>
            <a:ln w="9525">
              <a:solidFill>
                <a:srgbClr val="D60093"/>
              </a:solidFill>
              <a:miter lim="800000"/>
              <a:headEnd/>
              <a:tailEnd/>
            </a:ln>
          </p:spPr>
          <p:txBody>
            <a:bodyPr wrap="none" anchor="ctr"/>
            <a:lstStyle/>
            <a:p>
              <a:endParaRPr lang="en-US"/>
            </a:p>
          </p:txBody>
        </p:sp>
        <p:sp>
          <p:nvSpPr>
            <p:cNvPr id="31793" name="AutoShape 60"/>
            <p:cNvSpPr>
              <a:spLocks noChangeArrowheads="1"/>
            </p:cNvSpPr>
            <p:nvPr/>
          </p:nvSpPr>
          <p:spPr bwMode="auto">
            <a:xfrm flipH="1" flipV="1">
              <a:off x="1010" y="2193"/>
              <a:ext cx="108" cy="34"/>
            </a:xfrm>
            <a:prstGeom prst="rtTriangle">
              <a:avLst/>
            </a:prstGeom>
            <a:solidFill>
              <a:schemeClr val="tx1"/>
            </a:solidFill>
            <a:ln w="9525">
              <a:solidFill>
                <a:schemeClr val="tx1"/>
              </a:solidFill>
              <a:miter lim="800000"/>
              <a:headEnd/>
              <a:tailEnd/>
            </a:ln>
          </p:spPr>
          <p:txBody>
            <a:bodyPr wrap="none" anchor="ctr"/>
            <a:lstStyle/>
            <a:p>
              <a:endParaRPr lang="en-US"/>
            </a:p>
          </p:txBody>
        </p:sp>
        <p:sp>
          <p:nvSpPr>
            <p:cNvPr id="31794" name="AutoShape 61"/>
            <p:cNvSpPr>
              <a:spLocks noChangeArrowheads="1"/>
            </p:cNvSpPr>
            <p:nvPr/>
          </p:nvSpPr>
          <p:spPr bwMode="auto">
            <a:xfrm flipH="1">
              <a:off x="1010" y="1883"/>
              <a:ext cx="108" cy="34"/>
            </a:xfrm>
            <a:prstGeom prst="rtTriangle">
              <a:avLst/>
            </a:prstGeom>
            <a:solidFill>
              <a:schemeClr val="tx1"/>
            </a:solidFill>
            <a:ln w="9525">
              <a:solidFill>
                <a:schemeClr val="tx1"/>
              </a:solidFill>
              <a:miter lim="800000"/>
              <a:headEnd/>
              <a:tailEnd/>
            </a:ln>
          </p:spPr>
          <p:txBody>
            <a:bodyPr wrap="none" anchor="ctr"/>
            <a:lstStyle/>
            <a:p>
              <a:endParaRPr lang="en-US"/>
            </a:p>
          </p:txBody>
        </p:sp>
        <p:sp>
          <p:nvSpPr>
            <p:cNvPr id="31795" name="Line 62"/>
            <p:cNvSpPr>
              <a:spLocks noChangeShapeType="1"/>
            </p:cNvSpPr>
            <p:nvPr/>
          </p:nvSpPr>
          <p:spPr bwMode="auto">
            <a:xfrm>
              <a:off x="4148" y="1746"/>
              <a:ext cx="0" cy="654"/>
            </a:xfrm>
            <a:prstGeom prst="line">
              <a:avLst/>
            </a:prstGeom>
            <a:noFill/>
            <a:ln w="9525">
              <a:solidFill>
                <a:schemeClr val="tx1"/>
              </a:solidFill>
              <a:round/>
              <a:headEnd/>
              <a:tailEnd/>
            </a:ln>
          </p:spPr>
          <p:txBody>
            <a:bodyPr wrap="none" anchor="ctr"/>
            <a:lstStyle/>
            <a:p>
              <a:endParaRPr lang="en-US"/>
            </a:p>
          </p:txBody>
        </p:sp>
        <p:sp>
          <p:nvSpPr>
            <p:cNvPr id="31796" name="Line 63"/>
            <p:cNvSpPr>
              <a:spLocks noChangeShapeType="1"/>
            </p:cNvSpPr>
            <p:nvPr/>
          </p:nvSpPr>
          <p:spPr bwMode="auto">
            <a:xfrm>
              <a:off x="3859" y="1973"/>
              <a:ext cx="722" cy="0"/>
            </a:xfrm>
            <a:prstGeom prst="line">
              <a:avLst/>
            </a:prstGeom>
            <a:noFill/>
            <a:ln w="76200" cmpd="tri">
              <a:solidFill>
                <a:schemeClr val="tx1"/>
              </a:solidFill>
              <a:round/>
              <a:headEnd/>
              <a:tailEnd/>
            </a:ln>
          </p:spPr>
          <p:txBody>
            <a:bodyPr wrap="none" anchor="ctr"/>
            <a:lstStyle/>
            <a:p>
              <a:endParaRPr lang="en-US"/>
            </a:p>
          </p:txBody>
        </p:sp>
        <p:sp>
          <p:nvSpPr>
            <p:cNvPr id="31797" name="Line 64"/>
            <p:cNvSpPr>
              <a:spLocks noChangeShapeType="1"/>
            </p:cNvSpPr>
            <p:nvPr/>
          </p:nvSpPr>
          <p:spPr bwMode="auto">
            <a:xfrm>
              <a:off x="3859" y="2145"/>
              <a:ext cx="722" cy="0"/>
            </a:xfrm>
            <a:prstGeom prst="line">
              <a:avLst/>
            </a:prstGeom>
            <a:noFill/>
            <a:ln w="76200" cmpd="tri">
              <a:solidFill>
                <a:schemeClr val="tx1"/>
              </a:solidFill>
              <a:round/>
              <a:headEnd/>
              <a:tailEnd/>
            </a:ln>
          </p:spPr>
          <p:txBody>
            <a:bodyPr wrap="none" anchor="ctr"/>
            <a:lstStyle/>
            <a:p>
              <a:endParaRPr lang="en-US"/>
            </a:p>
          </p:txBody>
        </p:sp>
        <p:sp>
          <p:nvSpPr>
            <p:cNvPr id="31798" name="Text Box 65"/>
            <p:cNvSpPr txBox="1">
              <a:spLocks noChangeArrowheads="1"/>
            </p:cNvSpPr>
            <p:nvPr/>
          </p:nvSpPr>
          <p:spPr bwMode="auto">
            <a:xfrm>
              <a:off x="1832" y="2035"/>
              <a:ext cx="514" cy="288"/>
            </a:xfrm>
            <a:prstGeom prst="rect">
              <a:avLst/>
            </a:prstGeom>
            <a:noFill/>
            <a:ln w="9525">
              <a:noFill/>
              <a:miter lim="800000"/>
              <a:headEnd/>
              <a:tailEnd/>
            </a:ln>
          </p:spPr>
          <p:txBody>
            <a:bodyPr>
              <a:spAutoFit/>
            </a:bodyPr>
            <a:lstStyle/>
            <a:p>
              <a:pPr eaLnBrk="0" hangingPunct="0">
                <a:spcBef>
                  <a:spcPct val="50000"/>
                </a:spcBef>
              </a:pPr>
              <a:r>
                <a:rPr lang="en-GB" sz="2400" dirty="0">
                  <a:latin typeface="Times New Roman" pitchFamily="18" charset="0"/>
                </a:rPr>
                <a:t>CO</a:t>
              </a:r>
              <a:r>
                <a:rPr lang="en-GB" sz="1600" b="1" baseline="-25000" dirty="0">
                  <a:latin typeface="Times New Roman" pitchFamily="18" charset="0"/>
                </a:rPr>
                <a:t>2</a:t>
              </a:r>
              <a:endParaRPr lang="en-GB" sz="1600" baseline="-25000" dirty="0">
                <a:latin typeface="Times New Roman" pitchFamily="18" charset="0"/>
              </a:endParaRPr>
            </a:p>
          </p:txBody>
        </p:sp>
        <p:sp>
          <p:nvSpPr>
            <p:cNvPr id="31799" name="Text Box 66"/>
            <p:cNvSpPr txBox="1">
              <a:spLocks noChangeArrowheads="1"/>
            </p:cNvSpPr>
            <p:nvPr/>
          </p:nvSpPr>
          <p:spPr bwMode="auto">
            <a:xfrm>
              <a:off x="233" y="1745"/>
              <a:ext cx="794" cy="275"/>
            </a:xfrm>
            <a:prstGeom prst="rect">
              <a:avLst/>
            </a:prstGeom>
            <a:noFill/>
            <a:ln w="9525">
              <a:noFill/>
              <a:miter lim="800000"/>
              <a:headEnd/>
              <a:tailEnd/>
            </a:ln>
          </p:spPr>
          <p:txBody>
            <a:bodyPr>
              <a:spAutoFit/>
            </a:bodyPr>
            <a:lstStyle/>
            <a:p>
              <a:pPr algn="ctr" eaLnBrk="0" hangingPunct="0">
                <a:lnSpc>
                  <a:spcPct val="80000"/>
                </a:lnSpc>
              </a:pPr>
              <a:r>
                <a:rPr lang="en-GB" b="1" dirty="0">
                  <a:solidFill>
                    <a:srgbClr val="D60093"/>
                  </a:solidFill>
                  <a:latin typeface="Times New Roman" pitchFamily="18" charset="0"/>
                </a:rPr>
                <a:t>DT</a:t>
              </a:r>
            </a:p>
            <a:p>
              <a:pPr algn="ctr" eaLnBrk="0" hangingPunct="0">
                <a:lnSpc>
                  <a:spcPct val="80000"/>
                </a:lnSpc>
              </a:pPr>
              <a:r>
                <a:rPr lang="en-GB" b="1" dirty="0">
                  <a:solidFill>
                    <a:srgbClr val="D60093"/>
                  </a:solidFill>
                  <a:latin typeface="Times New Roman" pitchFamily="18" charset="0"/>
                </a:rPr>
                <a:t>Implosion</a:t>
              </a:r>
              <a:endParaRPr lang="en-GB" sz="2800" b="1" dirty="0">
                <a:solidFill>
                  <a:srgbClr val="D60093"/>
                </a:solidFill>
                <a:latin typeface="Times New Roman" pitchFamily="18" charset="0"/>
              </a:endParaRPr>
            </a:p>
          </p:txBody>
        </p:sp>
        <p:sp>
          <p:nvSpPr>
            <p:cNvPr id="31800" name="Rectangle 67"/>
            <p:cNvSpPr>
              <a:spLocks noChangeArrowheads="1"/>
            </p:cNvSpPr>
            <p:nvPr/>
          </p:nvSpPr>
          <p:spPr bwMode="auto">
            <a:xfrm>
              <a:off x="4225" y="1731"/>
              <a:ext cx="688" cy="194"/>
            </a:xfrm>
            <a:prstGeom prst="rect">
              <a:avLst/>
            </a:prstGeom>
            <a:noFill/>
            <a:ln w="9525">
              <a:noFill/>
              <a:miter lim="800000"/>
              <a:headEnd/>
              <a:tailEnd/>
            </a:ln>
          </p:spPr>
          <p:txBody>
            <a:bodyPr wrap="none">
              <a:spAutoFit/>
            </a:bodyPr>
            <a:lstStyle/>
            <a:p>
              <a:pPr eaLnBrk="0" hangingPunct="0"/>
              <a:r>
                <a:rPr lang="en-GB">
                  <a:latin typeface="Times New Roman" pitchFamily="18" charset="0"/>
                </a:rPr>
                <a:t>Bias Voltage</a:t>
              </a:r>
            </a:p>
          </p:txBody>
        </p:sp>
        <p:sp>
          <p:nvSpPr>
            <p:cNvPr id="31801" name="Rectangle 68"/>
            <p:cNvSpPr>
              <a:spLocks noChangeArrowheads="1"/>
            </p:cNvSpPr>
            <p:nvPr/>
          </p:nvSpPr>
          <p:spPr bwMode="auto">
            <a:xfrm>
              <a:off x="4148" y="2198"/>
              <a:ext cx="660" cy="192"/>
            </a:xfrm>
            <a:prstGeom prst="rect">
              <a:avLst/>
            </a:prstGeom>
            <a:noFill/>
            <a:ln w="9525">
              <a:noFill/>
              <a:miter lim="800000"/>
              <a:headEnd/>
              <a:tailEnd/>
            </a:ln>
          </p:spPr>
          <p:txBody>
            <a:bodyPr wrap="none">
              <a:spAutoFit/>
            </a:bodyPr>
            <a:lstStyle/>
            <a:p>
              <a:pPr eaLnBrk="0" hangingPunct="0"/>
              <a:r>
                <a:rPr lang="en-GB">
                  <a:latin typeface="Times New Roman" pitchFamily="18" charset="0"/>
                </a:rPr>
                <a:t>PMT Signal</a:t>
              </a:r>
            </a:p>
          </p:txBody>
        </p:sp>
        <p:sp>
          <p:nvSpPr>
            <p:cNvPr id="31802" name="Line 69"/>
            <p:cNvSpPr>
              <a:spLocks noChangeShapeType="1"/>
            </p:cNvSpPr>
            <p:nvPr/>
          </p:nvSpPr>
          <p:spPr bwMode="auto">
            <a:xfrm>
              <a:off x="4256" y="2214"/>
              <a:ext cx="288" cy="0"/>
            </a:xfrm>
            <a:prstGeom prst="line">
              <a:avLst/>
            </a:prstGeom>
            <a:noFill/>
            <a:ln w="9525">
              <a:solidFill>
                <a:schemeClr val="tx1"/>
              </a:solidFill>
              <a:round/>
              <a:headEnd/>
              <a:tailEnd type="triangle" w="med" len="med"/>
            </a:ln>
          </p:spPr>
          <p:txBody>
            <a:bodyPr wrap="none" anchor="ctr"/>
            <a:lstStyle/>
            <a:p>
              <a:endParaRPr lang="en-US"/>
            </a:p>
          </p:txBody>
        </p:sp>
        <p:sp>
          <p:nvSpPr>
            <p:cNvPr id="31803" name="Line 70"/>
            <p:cNvSpPr>
              <a:spLocks noChangeShapeType="1"/>
            </p:cNvSpPr>
            <p:nvPr/>
          </p:nvSpPr>
          <p:spPr bwMode="auto">
            <a:xfrm flipH="1">
              <a:off x="4258" y="1922"/>
              <a:ext cx="288" cy="0"/>
            </a:xfrm>
            <a:prstGeom prst="line">
              <a:avLst/>
            </a:prstGeom>
            <a:noFill/>
            <a:ln w="9525">
              <a:solidFill>
                <a:schemeClr val="tx1"/>
              </a:solidFill>
              <a:round/>
              <a:headEnd/>
              <a:tailEnd type="triangle" w="med" len="med"/>
            </a:ln>
          </p:spPr>
          <p:txBody>
            <a:bodyPr wrap="none" anchor="ctr"/>
            <a:lstStyle/>
            <a:p>
              <a:endParaRPr lang="en-US"/>
            </a:p>
          </p:txBody>
        </p:sp>
        <p:sp>
          <p:nvSpPr>
            <p:cNvPr id="31804" name="Line 71"/>
            <p:cNvSpPr>
              <a:spLocks noChangeShapeType="1"/>
            </p:cNvSpPr>
            <p:nvPr/>
          </p:nvSpPr>
          <p:spPr bwMode="auto">
            <a:xfrm flipV="1">
              <a:off x="613" y="2021"/>
              <a:ext cx="469" cy="34"/>
            </a:xfrm>
            <a:prstGeom prst="line">
              <a:avLst/>
            </a:prstGeom>
            <a:noFill/>
            <a:ln w="28575">
              <a:solidFill>
                <a:srgbClr val="006600"/>
              </a:solidFill>
              <a:round/>
              <a:headEnd/>
              <a:tailEnd type="triangle" w="med" len="med"/>
            </a:ln>
          </p:spPr>
          <p:txBody>
            <a:bodyPr wrap="none" anchor="ctr"/>
            <a:lstStyle/>
            <a:p>
              <a:endParaRPr lang="en-US"/>
            </a:p>
          </p:txBody>
        </p:sp>
        <p:sp>
          <p:nvSpPr>
            <p:cNvPr id="31805" name="Line 72"/>
            <p:cNvSpPr>
              <a:spLocks noChangeShapeType="1"/>
            </p:cNvSpPr>
            <p:nvPr/>
          </p:nvSpPr>
          <p:spPr bwMode="auto">
            <a:xfrm>
              <a:off x="613" y="2055"/>
              <a:ext cx="469" cy="69"/>
            </a:xfrm>
            <a:prstGeom prst="line">
              <a:avLst/>
            </a:prstGeom>
            <a:noFill/>
            <a:ln w="28575">
              <a:solidFill>
                <a:srgbClr val="006600"/>
              </a:solidFill>
              <a:round/>
              <a:headEnd/>
              <a:tailEnd type="triangle" w="med" len="med"/>
            </a:ln>
          </p:spPr>
          <p:txBody>
            <a:bodyPr wrap="none" anchor="ctr"/>
            <a:lstStyle/>
            <a:p>
              <a:endParaRPr lang="en-US"/>
            </a:p>
          </p:txBody>
        </p:sp>
        <p:sp>
          <p:nvSpPr>
            <p:cNvPr id="31806" name="Line 73"/>
            <p:cNvSpPr>
              <a:spLocks noChangeShapeType="1"/>
            </p:cNvSpPr>
            <p:nvPr/>
          </p:nvSpPr>
          <p:spPr bwMode="auto">
            <a:xfrm flipH="1">
              <a:off x="1118" y="1670"/>
              <a:ext cx="138" cy="316"/>
            </a:xfrm>
            <a:prstGeom prst="line">
              <a:avLst/>
            </a:prstGeom>
            <a:noFill/>
            <a:ln w="9525">
              <a:solidFill>
                <a:schemeClr val="tx1"/>
              </a:solidFill>
              <a:round/>
              <a:headEnd/>
              <a:tailEnd type="triangle" w="med" len="med"/>
            </a:ln>
          </p:spPr>
          <p:txBody>
            <a:bodyPr wrap="none" anchor="ctr"/>
            <a:lstStyle/>
            <a:p>
              <a:endParaRPr lang="en-US"/>
            </a:p>
          </p:txBody>
        </p:sp>
        <p:sp>
          <p:nvSpPr>
            <p:cNvPr id="31807" name="Rectangle 74"/>
            <p:cNvSpPr>
              <a:spLocks noChangeArrowheads="1"/>
            </p:cNvSpPr>
            <p:nvPr/>
          </p:nvSpPr>
          <p:spPr bwMode="auto">
            <a:xfrm>
              <a:off x="803" y="1501"/>
              <a:ext cx="801" cy="194"/>
            </a:xfrm>
            <a:prstGeom prst="rect">
              <a:avLst/>
            </a:prstGeom>
            <a:noFill/>
            <a:ln w="9525">
              <a:noFill/>
              <a:miter lim="800000"/>
              <a:headEnd/>
              <a:tailEnd/>
            </a:ln>
          </p:spPr>
          <p:txBody>
            <a:bodyPr wrap="none">
              <a:spAutoFit/>
            </a:bodyPr>
            <a:lstStyle/>
            <a:p>
              <a:pPr eaLnBrk="0" hangingPunct="0"/>
              <a:r>
                <a:rPr lang="en-GB" b="1">
                  <a:solidFill>
                    <a:srgbClr val="CC0000"/>
                  </a:solidFill>
                  <a:latin typeface="Times New Roman" pitchFamily="18" charset="0"/>
                  <a:sym typeface="Symbol" pitchFamily="18" charset="2"/>
                </a:rPr>
                <a:t>-e</a:t>
              </a:r>
              <a:r>
                <a:rPr lang="en-GB" b="1" baseline="30000">
                  <a:solidFill>
                    <a:srgbClr val="CC0000"/>
                  </a:solidFill>
                  <a:latin typeface="Times New Roman" pitchFamily="18" charset="0"/>
                  <a:sym typeface="Symbol" pitchFamily="18" charset="2"/>
                </a:rPr>
                <a:t>-</a:t>
              </a:r>
              <a:r>
                <a:rPr lang="en-GB" b="1">
                  <a:solidFill>
                    <a:srgbClr val="CC0000"/>
                  </a:solidFill>
                  <a:latin typeface="Times New Roman" pitchFamily="18" charset="0"/>
                  <a:sym typeface="Symbol" pitchFamily="18" charset="2"/>
                </a:rPr>
                <a:t> </a:t>
              </a:r>
              <a:r>
                <a:rPr lang="en-GB" b="1">
                  <a:solidFill>
                    <a:srgbClr val="CC0000"/>
                  </a:solidFill>
                  <a:latin typeface="Times New Roman" pitchFamily="18" charset="0"/>
                </a:rPr>
                <a:t>Converter</a:t>
              </a:r>
              <a:endParaRPr lang="en-GB" b="1">
                <a:latin typeface="Times New Roman" pitchFamily="18" charset="0"/>
              </a:endParaRPr>
            </a:p>
          </p:txBody>
        </p:sp>
        <p:sp>
          <p:nvSpPr>
            <p:cNvPr id="31808" name="Rectangle 75"/>
            <p:cNvSpPr>
              <a:spLocks noChangeArrowheads="1"/>
            </p:cNvSpPr>
            <p:nvPr/>
          </p:nvSpPr>
          <p:spPr bwMode="auto">
            <a:xfrm>
              <a:off x="418" y="2098"/>
              <a:ext cx="594" cy="192"/>
            </a:xfrm>
            <a:prstGeom prst="rect">
              <a:avLst/>
            </a:prstGeom>
            <a:noFill/>
            <a:ln w="9525">
              <a:noFill/>
              <a:miter lim="800000"/>
              <a:headEnd/>
              <a:tailEnd/>
            </a:ln>
          </p:spPr>
          <p:txBody>
            <a:bodyPr wrap="none">
              <a:spAutoFit/>
            </a:bodyPr>
            <a:lstStyle/>
            <a:p>
              <a:pPr eaLnBrk="0" hangingPunct="0"/>
              <a:r>
                <a:rPr lang="en-GB" b="1">
                  <a:solidFill>
                    <a:srgbClr val="006600"/>
                  </a:solidFill>
                  <a:latin typeface="Times New Roman" pitchFamily="18" charset="0"/>
                </a:rPr>
                <a:t>Fusion </a:t>
              </a:r>
              <a:r>
                <a:rPr lang="en-GB" b="1">
                  <a:solidFill>
                    <a:srgbClr val="006600"/>
                  </a:solidFill>
                  <a:latin typeface="Symbol" pitchFamily="18" charset="2"/>
                </a:rPr>
                <a:t>g</a:t>
              </a:r>
              <a:r>
                <a:rPr lang="en-GB" b="1">
                  <a:solidFill>
                    <a:srgbClr val="006600"/>
                  </a:solidFill>
                  <a:latin typeface="Times New Roman" pitchFamily="18" charset="0"/>
                </a:rPr>
                <a:t>’s</a:t>
              </a:r>
            </a:p>
          </p:txBody>
        </p:sp>
        <p:sp>
          <p:nvSpPr>
            <p:cNvPr id="31809" name="Line 76"/>
            <p:cNvSpPr>
              <a:spLocks noChangeShapeType="1"/>
            </p:cNvSpPr>
            <p:nvPr/>
          </p:nvSpPr>
          <p:spPr bwMode="auto">
            <a:xfrm flipV="1">
              <a:off x="1559" y="1814"/>
              <a:ext cx="1903" cy="202"/>
            </a:xfrm>
            <a:prstGeom prst="line">
              <a:avLst/>
            </a:prstGeom>
            <a:noFill/>
            <a:ln w="28575">
              <a:solidFill>
                <a:schemeClr val="accent2"/>
              </a:solidFill>
              <a:round/>
              <a:headEnd/>
              <a:tailEnd/>
            </a:ln>
          </p:spPr>
          <p:txBody>
            <a:bodyPr wrap="none" anchor="ctr"/>
            <a:lstStyle/>
            <a:p>
              <a:endParaRPr lang="en-US"/>
            </a:p>
          </p:txBody>
        </p:sp>
        <p:sp>
          <p:nvSpPr>
            <p:cNvPr id="31810" name="Line 77"/>
            <p:cNvSpPr>
              <a:spLocks noChangeShapeType="1"/>
            </p:cNvSpPr>
            <p:nvPr/>
          </p:nvSpPr>
          <p:spPr bwMode="auto">
            <a:xfrm flipH="1">
              <a:off x="3210" y="1814"/>
              <a:ext cx="252" cy="138"/>
            </a:xfrm>
            <a:prstGeom prst="line">
              <a:avLst/>
            </a:prstGeom>
            <a:noFill/>
            <a:ln w="28575">
              <a:solidFill>
                <a:schemeClr val="accent2"/>
              </a:solidFill>
              <a:round/>
              <a:headEnd/>
              <a:tailEnd/>
            </a:ln>
          </p:spPr>
          <p:txBody>
            <a:bodyPr wrap="none" anchor="ctr"/>
            <a:lstStyle/>
            <a:p>
              <a:endParaRPr lang="en-US"/>
            </a:p>
          </p:txBody>
        </p:sp>
        <p:sp>
          <p:nvSpPr>
            <p:cNvPr id="31811" name="Line 78"/>
            <p:cNvSpPr>
              <a:spLocks noChangeShapeType="1"/>
            </p:cNvSpPr>
            <p:nvPr/>
          </p:nvSpPr>
          <p:spPr bwMode="auto">
            <a:xfrm>
              <a:off x="3210" y="1952"/>
              <a:ext cx="360" cy="103"/>
            </a:xfrm>
            <a:prstGeom prst="line">
              <a:avLst/>
            </a:prstGeom>
            <a:noFill/>
            <a:ln w="28575">
              <a:solidFill>
                <a:schemeClr val="accent2"/>
              </a:solidFill>
              <a:round/>
              <a:headEnd/>
              <a:tailEnd/>
            </a:ln>
          </p:spPr>
          <p:txBody>
            <a:bodyPr wrap="none" anchor="ctr"/>
            <a:lstStyle/>
            <a:p>
              <a:endParaRPr lang="en-US"/>
            </a:p>
          </p:txBody>
        </p:sp>
        <p:sp>
          <p:nvSpPr>
            <p:cNvPr id="31812" name="Line 79"/>
            <p:cNvSpPr>
              <a:spLocks noChangeShapeType="1"/>
            </p:cNvSpPr>
            <p:nvPr/>
          </p:nvSpPr>
          <p:spPr bwMode="auto">
            <a:xfrm flipV="1">
              <a:off x="1046" y="2011"/>
              <a:ext cx="844" cy="10"/>
            </a:xfrm>
            <a:prstGeom prst="line">
              <a:avLst/>
            </a:prstGeom>
            <a:noFill/>
            <a:ln w="9525">
              <a:solidFill>
                <a:srgbClr val="993366"/>
              </a:solidFill>
              <a:round/>
              <a:headEnd/>
              <a:tailEnd type="arrow" w="med" len="med"/>
            </a:ln>
          </p:spPr>
          <p:txBody>
            <a:bodyPr wrap="none" anchor="ctr"/>
            <a:lstStyle/>
            <a:p>
              <a:endParaRPr lang="en-US"/>
            </a:p>
          </p:txBody>
        </p:sp>
        <p:sp>
          <p:nvSpPr>
            <p:cNvPr id="31813" name="Oval 80"/>
            <p:cNvSpPr>
              <a:spLocks noChangeArrowheads="1"/>
            </p:cNvSpPr>
            <p:nvPr/>
          </p:nvSpPr>
          <p:spPr bwMode="auto">
            <a:xfrm>
              <a:off x="1551" y="1994"/>
              <a:ext cx="36" cy="34"/>
            </a:xfrm>
            <a:prstGeom prst="ellipse">
              <a:avLst/>
            </a:prstGeom>
            <a:solidFill>
              <a:srgbClr val="993366"/>
            </a:solidFill>
            <a:ln w="9525">
              <a:solidFill>
                <a:srgbClr val="993366"/>
              </a:solidFill>
              <a:round/>
              <a:headEnd/>
              <a:tailEnd/>
            </a:ln>
          </p:spPr>
          <p:txBody>
            <a:bodyPr wrap="none" anchor="ctr"/>
            <a:lstStyle/>
            <a:p>
              <a:endParaRPr lang="en-US"/>
            </a:p>
          </p:txBody>
        </p:sp>
        <p:sp>
          <p:nvSpPr>
            <p:cNvPr id="31814" name="Line 81"/>
            <p:cNvSpPr>
              <a:spLocks noChangeShapeType="1"/>
            </p:cNvSpPr>
            <p:nvPr/>
          </p:nvSpPr>
          <p:spPr bwMode="auto">
            <a:xfrm flipV="1">
              <a:off x="1350" y="2045"/>
              <a:ext cx="201" cy="416"/>
            </a:xfrm>
            <a:prstGeom prst="line">
              <a:avLst/>
            </a:prstGeom>
            <a:noFill/>
            <a:ln w="9525">
              <a:solidFill>
                <a:schemeClr val="tx1"/>
              </a:solidFill>
              <a:round/>
              <a:headEnd/>
              <a:tailEnd type="triangle" w="med" len="med"/>
            </a:ln>
          </p:spPr>
          <p:txBody>
            <a:bodyPr wrap="none" anchor="ctr"/>
            <a:lstStyle/>
            <a:p>
              <a:endParaRPr lang="en-US"/>
            </a:p>
          </p:txBody>
        </p:sp>
        <p:sp>
          <p:nvSpPr>
            <p:cNvPr id="31815" name="Rectangle 82"/>
            <p:cNvSpPr>
              <a:spLocks noChangeArrowheads="1"/>
            </p:cNvSpPr>
            <p:nvPr/>
          </p:nvSpPr>
          <p:spPr bwMode="auto">
            <a:xfrm>
              <a:off x="832" y="2470"/>
              <a:ext cx="1065" cy="192"/>
            </a:xfrm>
            <a:prstGeom prst="rect">
              <a:avLst/>
            </a:prstGeom>
            <a:noFill/>
            <a:ln w="9525">
              <a:noFill/>
              <a:miter lim="800000"/>
              <a:headEnd/>
              <a:tailEnd/>
            </a:ln>
          </p:spPr>
          <p:txBody>
            <a:bodyPr wrap="none">
              <a:spAutoFit/>
            </a:bodyPr>
            <a:lstStyle/>
            <a:p>
              <a:pPr eaLnBrk="0" hangingPunct="0"/>
              <a:r>
                <a:rPr lang="en-GB" b="1">
                  <a:solidFill>
                    <a:srgbClr val="993366"/>
                  </a:solidFill>
                  <a:latin typeface="Times New Roman" pitchFamily="18" charset="0"/>
                </a:rPr>
                <a:t>Relativistic electron</a:t>
              </a:r>
            </a:p>
          </p:txBody>
        </p:sp>
        <p:sp>
          <p:nvSpPr>
            <p:cNvPr id="31816" name="Line 83"/>
            <p:cNvSpPr>
              <a:spLocks noChangeShapeType="1"/>
            </p:cNvSpPr>
            <p:nvPr/>
          </p:nvSpPr>
          <p:spPr bwMode="auto">
            <a:xfrm flipV="1">
              <a:off x="2683" y="2193"/>
              <a:ext cx="167" cy="306"/>
            </a:xfrm>
            <a:prstGeom prst="line">
              <a:avLst/>
            </a:prstGeom>
            <a:noFill/>
            <a:ln w="9525">
              <a:solidFill>
                <a:schemeClr val="tx1"/>
              </a:solidFill>
              <a:round/>
              <a:headEnd/>
              <a:tailEnd type="triangle" w="med" len="med"/>
            </a:ln>
          </p:spPr>
          <p:txBody>
            <a:bodyPr wrap="none" anchor="ctr"/>
            <a:lstStyle/>
            <a:p>
              <a:endParaRPr lang="en-US"/>
            </a:p>
          </p:txBody>
        </p:sp>
        <p:sp>
          <p:nvSpPr>
            <p:cNvPr id="31817" name="Rectangle 84"/>
            <p:cNvSpPr>
              <a:spLocks noChangeArrowheads="1"/>
            </p:cNvSpPr>
            <p:nvPr/>
          </p:nvSpPr>
          <p:spPr bwMode="auto">
            <a:xfrm>
              <a:off x="1991" y="2470"/>
              <a:ext cx="1039" cy="192"/>
            </a:xfrm>
            <a:prstGeom prst="rect">
              <a:avLst/>
            </a:prstGeom>
            <a:noFill/>
            <a:ln w="9525">
              <a:noFill/>
              <a:miter lim="800000"/>
              <a:headEnd/>
              <a:tailEnd/>
            </a:ln>
          </p:spPr>
          <p:txBody>
            <a:bodyPr wrap="none">
              <a:spAutoFit/>
            </a:bodyPr>
            <a:lstStyle/>
            <a:p>
              <a:pPr eaLnBrk="0" hangingPunct="0"/>
              <a:r>
                <a:rPr lang="en-GB" b="1">
                  <a:latin typeface="Times New Roman" pitchFamily="18" charset="0"/>
                </a:rPr>
                <a:t>Tungsten Shielding</a:t>
              </a:r>
            </a:p>
          </p:txBody>
        </p:sp>
        <p:sp>
          <p:nvSpPr>
            <p:cNvPr id="31818" name="Rectangle 85"/>
            <p:cNvSpPr>
              <a:spLocks noChangeArrowheads="1"/>
            </p:cNvSpPr>
            <p:nvPr/>
          </p:nvSpPr>
          <p:spPr bwMode="auto">
            <a:xfrm>
              <a:off x="3019" y="2470"/>
              <a:ext cx="1154" cy="192"/>
            </a:xfrm>
            <a:prstGeom prst="rect">
              <a:avLst/>
            </a:prstGeom>
            <a:noFill/>
            <a:ln w="9525">
              <a:noFill/>
              <a:miter lim="800000"/>
              <a:headEnd/>
              <a:tailEnd/>
            </a:ln>
          </p:spPr>
          <p:txBody>
            <a:bodyPr>
              <a:spAutoFit/>
            </a:bodyPr>
            <a:lstStyle/>
            <a:p>
              <a:pPr eaLnBrk="0" hangingPunct="0"/>
              <a:r>
                <a:rPr lang="en-GB" b="1">
                  <a:solidFill>
                    <a:srgbClr val="008000"/>
                  </a:solidFill>
                  <a:latin typeface="Times New Roman" pitchFamily="18" charset="0"/>
                </a:rPr>
                <a:t>Cassegrainian Optics</a:t>
              </a:r>
              <a:endParaRPr lang="en-GB">
                <a:solidFill>
                  <a:srgbClr val="008000"/>
                </a:solidFill>
                <a:latin typeface="Times New Roman" pitchFamily="18" charset="0"/>
              </a:endParaRPr>
            </a:p>
          </p:txBody>
        </p:sp>
        <p:sp>
          <p:nvSpPr>
            <p:cNvPr id="31819" name="Line 86"/>
            <p:cNvSpPr>
              <a:spLocks noChangeShapeType="1"/>
            </p:cNvSpPr>
            <p:nvPr/>
          </p:nvSpPr>
          <p:spPr bwMode="auto">
            <a:xfrm flipH="1" flipV="1">
              <a:off x="3210" y="2193"/>
              <a:ext cx="38" cy="317"/>
            </a:xfrm>
            <a:prstGeom prst="line">
              <a:avLst/>
            </a:prstGeom>
            <a:noFill/>
            <a:ln w="9525">
              <a:solidFill>
                <a:schemeClr val="tx1"/>
              </a:solidFill>
              <a:round/>
              <a:headEnd/>
              <a:tailEnd type="triangle" w="med" len="med"/>
            </a:ln>
          </p:spPr>
          <p:txBody>
            <a:bodyPr wrap="none" anchor="ctr"/>
            <a:lstStyle/>
            <a:p>
              <a:endParaRPr lang="en-US"/>
            </a:p>
          </p:txBody>
        </p:sp>
        <p:sp>
          <p:nvSpPr>
            <p:cNvPr id="31820" name="Line 87"/>
            <p:cNvSpPr>
              <a:spLocks noChangeShapeType="1"/>
            </p:cNvSpPr>
            <p:nvPr/>
          </p:nvSpPr>
          <p:spPr bwMode="auto">
            <a:xfrm flipV="1">
              <a:off x="3379" y="2331"/>
              <a:ext cx="120" cy="180"/>
            </a:xfrm>
            <a:prstGeom prst="line">
              <a:avLst/>
            </a:prstGeom>
            <a:noFill/>
            <a:ln w="9525">
              <a:solidFill>
                <a:schemeClr val="tx1"/>
              </a:solidFill>
              <a:round/>
              <a:headEnd/>
              <a:tailEnd type="triangle" w="med" len="med"/>
            </a:ln>
          </p:spPr>
          <p:txBody>
            <a:bodyPr wrap="none" anchor="ctr"/>
            <a:lstStyle/>
            <a:p>
              <a:endParaRPr lang="en-US"/>
            </a:p>
          </p:txBody>
        </p:sp>
        <p:sp>
          <p:nvSpPr>
            <p:cNvPr id="31821" name="Rectangle 88"/>
            <p:cNvSpPr>
              <a:spLocks noChangeArrowheads="1"/>
            </p:cNvSpPr>
            <p:nvPr/>
          </p:nvSpPr>
          <p:spPr bwMode="auto">
            <a:xfrm>
              <a:off x="2141" y="1491"/>
              <a:ext cx="1145" cy="192"/>
            </a:xfrm>
            <a:prstGeom prst="rect">
              <a:avLst/>
            </a:prstGeom>
            <a:noFill/>
            <a:ln w="9525">
              <a:noFill/>
              <a:miter lim="800000"/>
              <a:headEnd/>
              <a:tailEnd/>
            </a:ln>
          </p:spPr>
          <p:txBody>
            <a:bodyPr wrap="none">
              <a:spAutoFit/>
            </a:bodyPr>
            <a:lstStyle/>
            <a:p>
              <a:pPr eaLnBrk="0" hangingPunct="0"/>
              <a:r>
                <a:rPr lang="en-GB" b="1">
                  <a:solidFill>
                    <a:schemeClr val="accent2"/>
                  </a:solidFill>
                  <a:latin typeface="Times New Roman" pitchFamily="18" charset="0"/>
                </a:rPr>
                <a:t>Cherenkov Radiation</a:t>
              </a:r>
            </a:p>
          </p:txBody>
        </p:sp>
        <p:sp>
          <p:nvSpPr>
            <p:cNvPr id="31822" name="Line 89"/>
            <p:cNvSpPr>
              <a:spLocks noChangeShapeType="1"/>
            </p:cNvSpPr>
            <p:nvPr/>
          </p:nvSpPr>
          <p:spPr bwMode="auto">
            <a:xfrm flipH="1">
              <a:off x="2381" y="1645"/>
              <a:ext cx="35" cy="253"/>
            </a:xfrm>
            <a:prstGeom prst="line">
              <a:avLst/>
            </a:prstGeom>
            <a:noFill/>
            <a:ln w="9525">
              <a:solidFill>
                <a:schemeClr val="tx1"/>
              </a:solidFill>
              <a:round/>
              <a:headEnd/>
              <a:tailEnd type="triangle" w="med" len="med"/>
            </a:ln>
          </p:spPr>
          <p:txBody>
            <a:bodyPr wrap="none" anchor="ctr"/>
            <a:lstStyle/>
            <a:p>
              <a:endParaRPr lang="en-US"/>
            </a:p>
          </p:txBody>
        </p:sp>
        <p:sp>
          <p:nvSpPr>
            <p:cNvPr id="31823" name="Rectangle 39"/>
            <p:cNvSpPr>
              <a:spLocks noChangeArrowheads="1"/>
            </p:cNvSpPr>
            <p:nvPr/>
          </p:nvSpPr>
          <p:spPr bwMode="auto">
            <a:xfrm>
              <a:off x="3535" y="1893"/>
              <a:ext cx="324" cy="345"/>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1824" name="Rectangle 90"/>
            <p:cNvSpPr>
              <a:spLocks noChangeArrowheads="1"/>
            </p:cNvSpPr>
            <p:nvPr/>
          </p:nvSpPr>
          <p:spPr bwMode="auto">
            <a:xfrm>
              <a:off x="3538" y="1969"/>
              <a:ext cx="313" cy="173"/>
            </a:xfrm>
            <a:prstGeom prst="rect">
              <a:avLst/>
            </a:prstGeom>
            <a:noFill/>
            <a:ln w="9525">
              <a:noFill/>
              <a:miter lim="800000"/>
              <a:headEnd/>
              <a:tailEnd/>
            </a:ln>
          </p:spPr>
          <p:txBody>
            <a:bodyPr wrap="none">
              <a:spAutoFit/>
            </a:bodyPr>
            <a:lstStyle/>
            <a:p>
              <a:pPr eaLnBrk="0" hangingPunct="0"/>
              <a:r>
                <a:rPr lang="en-GB" sz="1200" dirty="0">
                  <a:latin typeface="Times New Roman" pitchFamily="18" charset="0"/>
                </a:rPr>
                <a:t>PMT</a:t>
              </a:r>
            </a:p>
          </p:txBody>
        </p:sp>
      </p:grpSp>
      <p:sp>
        <p:nvSpPr>
          <p:cNvPr id="31747" name="Rectangle 97"/>
          <p:cNvSpPr>
            <a:spLocks noChangeArrowheads="1"/>
          </p:cNvSpPr>
          <p:nvPr/>
        </p:nvSpPr>
        <p:spPr bwMode="auto">
          <a:xfrm>
            <a:off x="477843" y="1079502"/>
            <a:ext cx="5612219" cy="399912"/>
          </a:xfrm>
          <a:prstGeom prst="rect">
            <a:avLst/>
          </a:prstGeom>
          <a:noFill/>
          <a:ln w="9525">
            <a:noFill/>
            <a:miter lim="800000"/>
            <a:headEnd/>
            <a:tailEnd/>
          </a:ln>
        </p:spPr>
        <p:txBody>
          <a:bodyPr wrap="none" lIns="91238" tIns="45622" rIns="91238" bIns="45622">
            <a:spAutoFit/>
          </a:bodyPr>
          <a:lstStyle/>
          <a:p>
            <a:r>
              <a:rPr lang="en-US" sz="2000" b="1" dirty="0">
                <a:solidFill>
                  <a:schemeClr val="accent2"/>
                </a:solidFill>
              </a:rPr>
              <a:t>1. Convert </a:t>
            </a:r>
            <a:r>
              <a:rPr lang="en-US" sz="2000" b="1" dirty="0" err="1">
                <a:solidFill>
                  <a:schemeClr val="accent2"/>
                </a:solidFill>
              </a:rPr>
              <a:t>MeV</a:t>
            </a:r>
            <a:r>
              <a:rPr lang="en-US" sz="2000" b="1" dirty="0">
                <a:solidFill>
                  <a:schemeClr val="accent2"/>
                </a:solidFill>
              </a:rPr>
              <a:t> </a:t>
            </a:r>
            <a:r>
              <a:rPr lang="en-US" sz="2000" b="1" dirty="0">
                <a:solidFill>
                  <a:schemeClr val="accent2"/>
                </a:solidFill>
                <a:sym typeface="Symbol" pitchFamily="18" charset="2"/>
              </a:rPr>
              <a:t>-rays to UV/</a:t>
            </a:r>
            <a:r>
              <a:rPr lang="en-US" sz="2000" b="1" dirty="0" err="1">
                <a:solidFill>
                  <a:schemeClr val="accent2"/>
                </a:solidFill>
                <a:sym typeface="Symbol" pitchFamily="18" charset="2"/>
              </a:rPr>
              <a:t>Visable</a:t>
            </a:r>
            <a:r>
              <a:rPr lang="en-US" sz="2000" b="1" dirty="0">
                <a:solidFill>
                  <a:schemeClr val="accent2"/>
                </a:solidFill>
                <a:sym typeface="Symbol" pitchFamily="18" charset="2"/>
              </a:rPr>
              <a:t> photons</a:t>
            </a:r>
          </a:p>
        </p:txBody>
      </p:sp>
      <p:grpSp>
        <p:nvGrpSpPr>
          <p:cNvPr id="6" name="Group 88"/>
          <p:cNvGrpSpPr>
            <a:grpSpLocks/>
          </p:cNvGrpSpPr>
          <p:nvPr/>
        </p:nvGrpSpPr>
        <p:grpSpPr bwMode="auto">
          <a:xfrm>
            <a:off x="4818068" y="3181357"/>
            <a:ext cx="3794125" cy="3038475"/>
            <a:chOff x="4818063" y="3181350"/>
            <a:chExt cx="3794125" cy="3038475"/>
          </a:xfrm>
        </p:grpSpPr>
        <p:pic>
          <p:nvPicPr>
            <p:cNvPr id="31768" name="Picture 90"/>
            <p:cNvPicPr>
              <a:picLocks noChangeAspect="1" noChangeArrowheads="1"/>
            </p:cNvPicPr>
            <p:nvPr/>
          </p:nvPicPr>
          <p:blipFill>
            <a:blip r:embed="rId3" cstate="print"/>
            <a:srcRect/>
            <a:stretch>
              <a:fillRect/>
            </a:stretch>
          </p:blipFill>
          <p:spPr bwMode="auto">
            <a:xfrm>
              <a:off x="4818063" y="3495675"/>
              <a:ext cx="3794125" cy="2724150"/>
            </a:xfrm>
            <a:prstGeom prst="rect">
              <a:avLst/>
            </a:prstGeom>
            <a:noFill/>
            <a:ln w="9525">
              <a:noFill/>
              <a:miter lim="800000"/>
              <a:headEnd/>
              <a:tailEnd/>
            </a:ln>
          </p:spPr>
        </p:pic>
        <p:sp>
          <p:nvSpPr>
            <p:cNvPr id="86" name="Rectangle 85"/>
            <p:cNvSpPr/>
            <p:nvPr/>
          </p:nvSpPr>
          <p:spPr bwMode="auto">
            <a:xfrm>
              <a:off x="5411788" y="3313113"/>
              <a:ext cx="2873375" cy="3095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770" name="Rectangle 100"/>
            <p:cNvSpPr>
              <a:spLocks noChangeArrowheads="1"/>
            </p:cNvSpPr>
            <p:nvPr/>
          </p:nvSpPr>
          <p:spPr bwMode="auto">
            <a:xfrm>
              <a:off x="4953000" y="3181350"/>
              <a:ext cx="2935288" cy="396875"/>
            </a:xfrm>
            <a:prstGeom prst="rect">
              <a:avLst/>
            </a:prstGeom>
            <a:noFill/>
            <a:ln w="9525">
              <a:noFill/>
              <a:miter lim="800000"/>
              <a:headEnd/>
              <a:tailEnd/>
            </a:ln>
          </p:spPr>
          <p:txBody>
            <a:bodyPr wrap="none">
              <a:spAutoFit/>
            </a:bodyPr>
            <a:lstStyle/>
            <a:p>
              <a:r>
                <a:rPr lang="en-US" sz="2000" b="1" dirty="0">
                  <a:solidFill>
                    <a:schemeClr val="accent2"/>
                  </a:solidFill>
                </a:rPr>
                <a:t>3. Fast Time Response</a:t>
              </a:r>
              <a:endParaRPr lang="en-US" sz="2000" b="1" dirty="0">
                <a:solidFill>
                  <a:schemeClr val="accent2"/>
                </a:solidFill>
                <a:sym typeface="Symbol" pitchFamily="18" charset="2"/>
              </a:endParaRPr>
            </a:p>
          </p:txBody>
        </p:sp>
      </p:grpSp>
      <p:sp>
        <p:nvSpPr>
          <p:cNvPr id="31749" name="Rectangle 2"/>
          <p:cNvSpPr>
            <a:spLocks noGrp="1" noChangeArrowheads="1"/>
          </p:cNvSpPr>
          <p:nvPr>
            <p:ph type="title"/>
          </p:nvPr>
        </p:nvSpPr>
        <p:spPr/>
        <p:txBody>
          <a:bodyPr/>
          <a:lstStyle/>
          <a:p>
            <a:pPr eaLnBrk="1" hangingPunct="1"/>
            <a:r>
              <a:rPr lang="en-US" smtClean="0"/>
              <a:t>Why use a Gas Cherenkov Detector (GCD)?</a:t>
            </a:r>
          </a:p>
        </p:txBody>
      </p:sp>
      <p:grpSp>
        <p:nvGrpSpPr>
          <p:cNvPr id="7" name="Group 88"/>
          <p:cNvGrpSpPr>
            <a:grpSpLocks/>
          </p:cNvGrpSpPr>
          <p:nvPr/>
        </p:nvGrpSpPr>
        <p:grpSpPr bwMode="auto">
          <a:xfrm>
            <a:off x="506413" y="3181357"/>
            <a:ext cx="4108450" cy="3167063"/>
            <a:chOff x="506413" y="3181350"/>
            <a:chExt cx="4108450" cy="3167063"/>
          </a:xfrm>
        </p:grpSpPr>
        <p:grpSp>
          <p:nvGrpSpPr>
            <p:cNvPr id="31756" name="Group 87"/>
            <p:cNvGrpSpPr>
              <a:grpSpLocks/>
            </p:cNvGrpSpPr>
            <p:nvPr/>
          </p:nvGrpSpPr>
          <p:grpSpPr bwMode="auto">
            <a:xfrm>
              <a:off x="506413" y="3181350"/>
              <a:ext cx="4108450" cy="3167063"/>
              <a:chOff x="506413" y="3181350"/>
              <a:chExt cx="4108994" cy="3167711"/>
            </a:xfrm>
          </p:grpSpPr>
          <p:pic>
            <p:nvPicPr>
              <p:cNvPr id="31759" name="Picture 78"/>
              <p:cNvPicPr>
                <a:picLocks noChangeAspect="1" noChangeArrowheads="1"/>
              </p:cNvPicPr>
              <p:nvPr/>
            </p:nvPicPr>
            <p:blipFill>
              <a:blip r:embed="rId4" cstate="print"/>
              <a:srcRect/>
              <a:stretch>
                <a:fillRect/>
              </a:stretch>
            </p:blipFill>
            <p:spPr bwMode="auto">
              <a:xfrm>
                <a:off x="624375" y="3505277"/>
                <a:ext cx="3991032" cy="2843784"/>
              </a:xfrm>
              <a:prstGeom prst="rect">
                <a:avLst/>
              </a:prstGeom>
              <a:noFill/>
              <a:ln w="9525">
                <a:noFill/>
                <a:miter lim="800000"/>
                <a:headEnd/>
                <a:tailEnd/>
              </a:ln>
            </p:spPr>
          </p:pic>
          <p:cxnSp>
            <p:nvCxnSpPr>
              <p:cNvPr id="81" name="Straight Connector 80"/>
              <p:cNvCxnSpPr/>
              <p:nvPr/>
            </p:nvCxnSpPr>
            <p:spPr>
              <a:xfrm>
                <a:off x="1252637" y="5396366"/>
                <a:ext cx="3150017" cy="0"/>
              </a:xfrm>
              <a:prstGeom prst="line">
                <a:avLst/>
              </a:prstGeom>
              <a:ln w="28575">
                <a:solidFill>
                  <a:srgbClr val="FB03CC"/>
                </a:solidFill>
                <a:prstDash val="dash"/>
              </a:ln>
            </p:spPr>
            <p:style>
              <a:lnRef idx="1">
                <a:schemeClr val="accent1"/>
              </a:lnRef>
              <a:fillRef idx="0">
                <a:schemeClr val="accent1"/>
              </a:fillRef>
              <a:effectRef idx="0">
                <a:schemeClr val="accent1"/>
              </a:effectRef>
              <a:fontRef idx="minor">
                <a:schemeClr val="tx1"/>
              </a:fontRef>
            </p:style>
          </p:cxnSp>
          <p:sp>
            <p:nvSpPr>
              <p:cNvPr id="31761" name="Text Box 94"/>
              <p:cNvSpPr txBox="1">
                <a:spLocks noChangeArrowheads="1"/>
              </p:cNvSpPr>
              <p:nvPr/>
            </p:nvSpPr>
            <p:spPr bwMode="auto">
              <a:xfrm>
                <a:off x="2481711" y="4206180"/>
                <a:ext cx="941408" cy="400192"/>
              </a:xfrm>
              <a:prstGeom prst="rect">
                <a:avLst/>
              </a:prstGeom>
              <a:noFill/>
              <a:ln w="9525">
                <a:noFill/>
                <a:miter lim="800000"/>
                <a:headEnd/>
                <a:tailEnd/>
              </a:ln>
            </p:spPr>
            <p:txBody>
              <a:bodyPr wrap="none">
                <a:spAutoFit/>
              </a:bodyPr>
              <a:lstStyle/>
              <a:p>
                <a:r>
                  <a:rPr lang="en-US" sz="2000" b="1" dirty="0" err="1"/>
                  <a:t>v</a:t>
                </a:r>
                <a:r>
                  <a:rPr lang="en-US" sz="2000" b="1" baseline="-25000" dirty="0" err="1"/>
                  <a:t>e</a:t>
                </a:r>
                <a:r>
                  <a:rPr lang="en-US" sz="2000" b="1" dirty="0"/>
                  <a:t>&gt;</a:t>
                </a:r>
                <a:r>
                  <a:rPr lang="en-US" sz="2000" b="1" dirty="0" err="1"/>
                  <a:t>c/n</a:t>
                </a:r>
                <a:endParaRPr lang="en-US" sz="2000" b="1" dirty="0"/>
              </a:p>
            </p:txBody>
          </p:sp>
          <p:sp>
            <p:nvSpPr>
              <p:cNvPr id="31762" name="Rectangle 98"/>
              <p:cNvSpPr>
                <a:spLocks noChangeArrowheads="1"/>
              </p:cNvSpPr>
              <p:nvPr/>
            </p:nvSpPr>
            <p:spPr bwMode="auto">
              <a:xfrm>
                <a:off x="506413" y="3181350"/>
                <a:ext cx="4088776" cy="400192"/>
              </a:xfrm>
              <a:prstGeom prst="rect">
                <a:avLst/>
              </a:prstGeom>
              <a:noFill/>
              <a:ln w="9525">
                <a:noFill/>
                <a:miter lim="800000"/>
                <a:headEnd/>
                <a:tailEnd/>
              </a:ln>
            </p:spPr>
            <p:txBody>
              <a:bodyPr wrap="none">
                <a:spAutoFit/>
              </a:bodyPr>
              <a:lstStyle/>
              <a:p>
                <a:r>
                  <a:rPr lang="en-US" sz="2000" b="1" dirty="0">
                    <a:solidFill>
                      <a:schemeClr val="accent2"/>
                    </a:solidFill>
                  </a:rPr>
                  <a:t>2. Variable Energy </a:t>
                </a:r>
                <a:r>
                  <a:rPr lang="en-US" sz="2000" b="1" dirty="0" err="1">
                    <a:solidFill>
                      <a:schemeClr val="accent2"/>
                    </a:solidFill>
                  </a:rPr>
                  <a:t>Thresholding</a:t>
                </a:r>
                <a:endParaRPr lang="en-US" sz="2000" b="1" dirty="0">
                  <a:solidFill>
                    <a:schemeClr val="accent2"/>
                  </a:solidFill>
                  <a:sym typeface="Symbol" pitchFamily="18" charset="2"/>
                </a:endParaRPr>
              </a:p>
            </p:txBody>
          </p:sp>
          <p:sp>
            <p:nvSpPr>
              <p:cNvPr id="31763" name="TextBox 77"/>
              <p:cNvSpPr txBox="1">
                <a:spLocks noChangeArrowheads="1"/>
              </p:cNvSpPr>
              <p:nvPr/>
            </p:nvSpPr>
            <p:spPr bwMode="auto">
              <a:xfrm>
                <a:off x="1951872" y="4550600"/>
                <a:ext cx="567859" cy="338623"/>
              </a:xfrm>
              <a:prstGeom prst="rect">
                <a:avLst/>
              </a:prstGeom>
              <a:noFill/>
              <a:ln w="9525">
                <a:noFill/>
                <a:miter lim="800000"/>
                <a:headEnd/>
                <a:tailEnd/>
              </a:ln>
            </p:spPr>
            <p:txBody>
              <a:bodyPr wrap="none">
                <a:spAutoFit/>
              </a:bodyPr>
              <a:lstStyle/>
              <a:p>
                <a:r>
                  <a:rPr lang="en-US" sz="1600" b="1" dirty="0">
                    <a:solidFill>
                      <a:srgbClr val="C00000"/>
                    </a:solidFill>
                  </a:rPr>
                  <a:t>CO</a:t>
                </a:r>
                <a:r>
                  <a:rPr lang="en-US" sz="1600" b="1" baseline="-25000" dirty="0">
                    <a:solidFill>
                      <a:srgbClr val="C00000"/>
                    </a:solidFill>
                  </a:rPr>
                  <a:t>2</a:t>
                </a:r>
                <a:endParaRPr lang="en-US" sz="1600" b="1" dirty="0">
                  <a:solidFill>
                    <a:srgbClr val="C00000"/>
                  </a:solidFill>
                </a:endParaRPr>
              </a:p>
            </p:txBody>
          </p:sp>
          <p:sp>
            <p:nvSpPr>
              <p:cNvPr id="31764" name="TextBox 78"/>
              <p:cNvSpPr txBox="1">
                <a:spLocks noChangeArrowheads="1"/>
              </p:cNvSpPr>
              <p:nvPr/>
            </p:nvSpPr>
            <p:spPr bwMode="auto">
              <a:xfrm>
                <a:off x="1512601" y="4879733"/>
                <a:ext cx="521366" cy="338623"/>
              </a:xfrm>
              <a:prstGeom prst="rect">
                <a:avLst/>
              </a:prstGeom>
              <a:noFill/>
              <a:ln w="9525">
                <a:noFill/>
                <a:miter lim="800000"/>
                <a:headEnd/>
                <a:tailEnd/>
              </a:ln>
            </p:spPr>
            <p:txBody>
              <a:bodyPr wrap="none">
                <a:spAutoFit/>
              </a:bodyPr>
              <a:lstStyle/>
              <a:p>
                <a:r>
                  <a:rPr lang="en-US" sz="1600" b="1" dirty="0">
                    <a:solidFill>
                      <a:srgbClr val="477D43"/>
                    </a:solidFill>
                  </a:rPr>
                  <a:t>SF</a:t>
                </a:r>
                <a:r>
                  <a:rPr lang="en-US" sz="1600" b="1" baseline="-25000" dirty="0">
                    <a:solidFill>
                      <a:srgbClr val="477D43"/>
                    </a:solidFill>
                  </a:rPr>
                  <a:t>6</a:t>
                </a:r>
                <a:endParaRPr lang="en-US" sz="1600" b="1" dirty="0">
                  <a:solidFill>
                    <a:srgbClr val="477D43"/>
                  </a:solidFill>
                </a:endParaRPr>
              </a:p>
            </p:txBody>
          </p:sp>
          <p:sp>
            <p:nvSpPr>
              <p:cNvPr id="31765" name="TextBox 81"/>
              <p:cNvSpPr txBox="1">
                <a:spLocks noChangeArrowheads="1"/>
              </p:cNvSpPr>
              <p:nvPr/>
            </p:nvSpPr>
            <p:spPr bwMode="auto">
              <a:xfrm>
                <a:off x="1536934" y="5357423"/>
                <a:ext cx="1693252" cy="307840"/>
              </a:xfrm>
              <a:prstGeom prst="rect">
                <a:avLst/>
              </a:prstGeom>
              <a:noFill/>
              <a:ln w="9525">
                <a:noFill/>
                <a:miter lim="800000"/>
                <a:headEnd/>
                <a:tailEnd/>
              </a:ln>
            </p:spPr>
            <p:txBody>
              <a:bodyPr wrap="none">
                <a:spAutoFit/>
              </a:bodyPr>
              <a:lstStyle/>
              <a:p>
                <a:r>
                  <a:rPr lang="en-US">
                    <a:solidFill>
                      <a:srgbClr val="FB03CC"/>
                    </a:solidFill>
                  </a:rPr>
                  <a:t>3.0 MeV Threshold</a:t>
                </a:r>
              </a:p>
            </p:txBody>
          </p:sp>
          <p:cxnSp>
            <p:nvCxnSpPr>
              <p:cNvPr id="83" name="Straight Connector 82"/>
              <p:cNvCxnSpPr/>
              <p:nvPr/>
            </p:nvCxnSpPr>
            <p:spPr>
              <a:xfrm>
                <a:off x="1266926" y="3965735"/>
                <a:ext cx="3150017" cy="0"/>
              </a:xfrm>
              <a:prstGeom prst="line">
                <a:avLst/>
              </a:prstGeom>
              <a:ln w="28575">
                <a:solidFill>
                  <a:srgbClr val="00B0F0"/>
                </a:solidFill>
                <a:prstDash val="dash"/>
              </a:ln>
            </p:spPr>
            <p:style>
              <a:lnRef idx="1">
                <a:schemeClr val="accent1"/>
              </a:lnRef>
              <a:fillRef idx="0">
                <a:schemeClr val="accent1"/>
              </a:fillRef>
              <a:effectRef idx="0">
                <a:schemeClr val="accent1"/>
              </a:effectRef>
              <a:fontRef idx="minor">
                <a:schemeClr val="tx1"/>
              </a:fontRef>
            </p:style>
          </p:cxnSp>
          <p:sp>
            <p:nvSpPr>
              <p:cNvPr id="31767" name="TextBox 84"/>
              <p:cNvSpPr txBox="1">
                <a:spLocks noChangeArrowheads="1"/>
              </p:cNvSpPr>
              <p:nvPr/>
            </p:nvSpPr>
            <p:spPr bwMode="auto">
              <a:xfrm>
                <a:off x="2288688" y="3673339"/>
                <a:ext cx="546760" cy="307840"/>
              </a:xfrm>
              <a:prstGeom prst="rect">
                <a:avLst/>
              </a:prstGeom>
              <a:noFill/>
              <a:ln w="9525">
                <a:noFill/>
                <a:miter lim="800000"/>
                <a:headEnd/>
                <a:tailEnd/>
              </a:ln>
            </p:spPr>
            <p:txBody>
              <a:bodyPr wrap="none">
                <a:spAutoFit/>
              </a:bodyPr>
              <a:lstStyle/>
              <a:p>
                <a:r>
                  <a:rPr lang="en-US">
                    <a:solidFill>
                      <a:srgbClr val="00B0F0"/>
                    </a:solidFill>
                  </a:rPr>
                  <a:t>DT-</a:t>
                </a:r>
                <a:r>
                  <a:rPr lang="en-US">
                    <a:solidFill>
                      <a:srgbClr val="00B0F0"/>
                    </a:solidFill>
                    <a:sym typeface="Symbol" pitchFamily="18" charset="2"/>
                  </a:rPr>
                  <a:t></a:t>
                </a:r>
                <a:endParaRPr lang="en-US">
                  <a:solidFill>
                    <a:srgbClr val="00B0F0"/>
                  </a:solidFill>
                </a:endParaRPr>
              </a:p>
            </p:txBody>
          </p:sp>
        </p:grpSp>
        <p:cxnSp>
          <p:nvCxnSpPr>
            <p:cNvPr id="84" name="Straight Connector 83"/>
            <p:cNvCxnSpPr/>
            <p:nvPr/>
          </p:nvCxnSpPr>
          <p:spPr>
            <a:xfrm rot="5400000" flipH="1" flipV="1">
              <a:off x="3208337" y="4667251"/>
              <a:ext cx="2092325" cy="0"/>
            </a:xfrm>
            <a:prstGeom prst="line">
              <a:avLst/>
            </a:prstGeom>
            <a:ln w="38100">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31758" name="TextBox 84"/>
            <p:cNvSpPr txBox="1">
              <a:spLocks noChangeArrowheads="1"/>
            </p:cNvSpPr>
            <p:nvPr/>
          </p:nvSpPr>
          <p:spPr bwMode="auto">
            <a:xfrm rot="16200000">
              <a:off x="3530850" y="4409041"/>
              <a:ext cx="1229824" cy="307777"/>
            </a:xfrm>
            <a:prstGeom prst="rect">
              <a:avLst/>
            </a:prstGeom>
            <a:noFill/>
            <a:ln w="9525">
              <a:noFill/>
              <a:miter lim="800000"/>
              <a:headEnd/>
              <a:tailEnd/>
            </a:ln>
          </p:spPr>
          <p:txBody>
            <a:bodyPr wrap="none">
              <a:spAutoFit/>
            </a:bodyPr>
            <a:lstStyle/>
            <a:p>
              <a:r>
                <a:rPr lang="en-US">
                  <a:solidFill>
                    <a:srgbClr val="C00000"/>
                  </a:solidFill>
                </a:rPr>
                <a:t>200 psig limit</a:t>
              </a:r>
            </a:p>
          </p:txBody>
        </p:sp>
      </p:grpSp>
      <p:cxnSp>
        <p:nvCxnSpPr>
          <p:cNvPr id="87" name="Straight Arrow Connector 86"/>
          <p:cNvCxnSpPr/>
          <p:nvPr/>
        </p:nvCxnSpPr>
        <p:spPr>
          <a:xfrm>
            <a:off x="1185863" y="2789238"/>
            <a:ext cx="627062" cy="1587"/>
          </a:xfrm>
          <a:prstGeom prst="straightConnector1">
            <a:avLst/>
          </a:prstGeom>
          <a:ln>
            <a:solidFill>
              <a:srgbClr val="7030A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31752" name="TextBox 88"/>
          <p:cNvSpPr txBox="1">
            <a:spLocks noChangeArrowheads="1"/>
          </p:cNvSpPr>
          <p:nvPr/>
        </p:nvSpPr>
        <p:spPr bwMode="auto">
          <a:xfrm>
            <a:off x="1171575" y="2765432"/>
            <a:ext cx="671513" cy="307975"/>
          </a:xfrm>
          <a:prstGeom prst="rect">
            <a:avLst/>
          </a:prstGeom>
          <a:noFill/>
          <a:ln w="9525">
            <a:noFill/>
            <a:miter lim="800000"/>
            <a:headEnd/>
            <a:tailEnd/>
          </a:ln>
        </p:spPr>
        <p:txBody>
          <a:bodyPr wrap="none" lIns="91238" tIns="45622" rIns="91238" bIns="45622">
            <a:spAutoFit/>
          </a:bodyPr>
          <a:lstStyle/>
          <a:p>
            <a:r>
              <a:rPr lang="en-US">
                <a:solidFill>
                  <a:srgbClr val="7030A0"/>
                </a:solidFill>
              </a:rPr>
              <a:t>20 cm</a:t>
            </a:r>
          </a:p>
        </p:txBody>
      </p:sp>
      <p:sp>
        <p:nvSpPr>
          <p:cNvPr id="90" name="Oval 89"/>
          <p:cNvSpPr/>
          <p:nvPr/>
        </p:nvSpPr>
        <p:spPr>
          <a:xfrm>
            <a:off x="1179513" y="2289182"/>
            <a:ext cx="63500" cy="68263"/>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91238" tIns="45622" rIns="91238" bIns="45622" anchor="ctr"/>
          <a:lstStyle/>
          <a:p>
            <a:pPr algn="ctr">
              <a:defRPr/>
            </a:pPr>
            <a:endParaRPr lang="en-US"/>
          </a:p>
        </p:txBody>
      </p:sp>
      <p:sp>
        <p:nvSpPr>
          <p:cNvPr id="31755" name="TextBox 87"/>
          <p:cNvSpPr txBox="1">
            <a:spLocks noChangeArrowheads="1"/>
          </p:cNvSpPr>
          <p:nvPr/>
        </p:nvSpPr>
        <p:spPr bwMode="auto">
          <a:xfrm>
            <a:off x="8032756" y="2184400"/>
            <a:ext cx="910389" cy="372130"/>
          </a:xfrm>
          <a:prstGeom prst="rect">
            <a:avLst/>
          </a:prstGeom>
          <a:noFill/>
          <a:ln w="9525">
            <a:noFill/>
            <a:miter lim="800000"/>
            <a:headEnd/>
            <a:tailEnd/>
          </a:ln>
        </p:spPr>
        <p:txBody>
          <a:bodyPr wrap="none" lIns="91374" tIns="45688" rIns="91374" bIns="45688">
            <a:spAutoFit/>
          </a:bodyPr>
          <a:lstStyle/>
          <a:p>
            <a:r>
              <a:rPr lang="en-US" sz="1800" b="1" dirty="0">
                <a:solidFill>
                  <a:srgbClr val="7030A0"/>
                </a:solidFill>
              </a:rPr>
              <a:t>GCD-1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ChangeArrowheads="1"/>
          </p:cNvSpPr>
          <p:nvPr/>
        </p:nvSpPr>
        <p:spPr bwMode="auto">
          <a:xfrm>
            <a:off x="542925" y="203203"/>
            <a:ext cx="8890000" cy="830924"/>
          </a:xfrm>
          <a:prstGeom prst="rect">
            <a:avLst/>
          </a:prstGeom>
          <a:noFill/>
          <a:ln w="9525">
            <a:noFill/>
            <a:round/>
            <a:headEnd/>
            <a:tailEnd/>
          </a:ln>
        </p:spPr>
        <p:txBody>
          <a:bodyPr lIns="91364" tIns="45684" rIns="91364" bIns="45684">
            <a:spAutoFit/>
          </a:bodyPr>
          <a:lstStyle/>
          <a:p>
            <a:pPr eaLnBrk="0" hangingPunct="0"/>
            <a:r>
              <a:rPr lang="en-US" sz="2400" dirty="0">
                <a:solidFill>
                  <a:srgbClr val="000000"/>
                </a:solidFill>
                <a:latin typeface="Times New Roman" charset="0"/>
                <a:ea typeface="ＭＳ Ｐゴシック" charset="-128"/>
              </a:rPr>
              <a:t>Approach #1: </a:t>
            </a:r>
            <a:r>
              <a:rPr lang="en-US" sz="2400" dirty="0">
                <a:solidFill>
                  <a:srgbClr val="000000"/>
                </a:solidFill>
                <a:latin typeface="Symbol" charset="2"/>
                <a:ea typeface="ＭＳ Ｐゴシック" charset="-128"/>
              </a:rPr>
              <a:t>g</a:t>
            </a:r>
            <a:r>
              <a:rPr lang="en-US" sz="2400" dirty="0">
                <a:solidFill>
                  <a:srgbClr val="000000"/>
                </a:solidFill>
                <a:latin typeface="Times" charset="0"/>
                <a:ea typeface="ＭＳ Ｐゴシック" charset="-128"/>
              </a:rPr>
              <a:t>-rays from (</a:t>
            </a:r>
            <a:r>
              <a:rPr lang="en-US" sz="2400" dirty="0" err="1">
                <a:solidFill>
                  <a:srgbClr val="000000"/>
                </a:solidFill>
                <a:latin typeface="Times" charset="0"/>
                <a:ea typeface="ＭＳ Ｐゴシック" charset="-128"/>
              </a:rPr>
              <a:t>n,x</a:t>
            </a:r>
            <a:r>
              <a:rPr lang="en-US" sz="2400" dirty="0" err="1">
                <a:solidFill>
                  <a:srgbClr val="000000"/>
                </a:solidFill>
                <a:latin typeface="Symbol" charset="2"/>
                <a:ea typeface="ＭＳ Ｐゴシック" charset="-128"/>
              </a:rPr>
              <a:t>g</a:t>
            </a:r>
            <a:r>
              <a:rPr lang="en-US" sz="2400" dirty="0">
                <a:solidFill>
                  <a:srgbClr val="000000"/>
                </a:solidFill>
                <a:latin typeface="Times" charset="0"/>
                <a:ea typeface="ＭＳ Ｐゴシック" charset="-128"/>
              </a:rPr>
              <a:t>) are measured using a Gas </a:t>
            </a:r>
          </a:p>
          <a:p>
            <a:pPr eaLnBrk="0" hangingPunct="0"/>
            <a:r>
              <a:rPr lang="en-US" sz="2400" dirty="0">
                <a:solidFill>
                  <a:srgbClr val="000000"/>
                </a:solidFill>
                <a:latin typeface="Times" charset="0"/>
                <a:ea typeface="ＭＳ Ｐゴシック" charset="-128"/>
              </a:rPr>
              <a:t>Cherenkov-based system: GRH (Gamma Reaction History)</a:t>
            </a:r>
          </a:p>
        </p:txBody>
      </p:sp>
      <p:grpSp>
        <p:nvGrpSpPr>
          <p:cNvPr id="2" name="Group 27"/>
          <p:cNvGrpSpPr>
            <a:grpSpLocks/>
          </p:cNvGrpSpPr>
          <p:nvPr/>
        </p:nvGrpSpPr>
        <p:grpSpPr bwMode="auto">
          <a:xfrm>
            <a:off x="5080000" y="1066800"/>
            <a:ext cx="3683000" cy="2984500"/>
            <a:chOff x="4826000" y="1044575"/>
            <a:chExt cx="3950834" cy="3730625"/>
          </a:xfrm>
        </p:grpSpPr>
        <p:pic>
          <p:nvPicPr>
            <p:cNvPr id="42010" name="Picture 22"/>
            <p:cNvPicPr>
              <a:picLocks noChangeAspect="1" noChangeArrowheads="1"/>
            </p:cNvPicPr>
            <p:nvPr/>
          </p:nvPicPr>
          <p:blipFill>
            <a:blip r:embed="rId3" cstate="print"/>
            <a:srcRect/>
            <a:stretch>
              <a:fillRect/>
            </a:stretch>
          </p:blipFill>
          <p:spPr bwMode="auto">
            <a:xfrm>
              <a:off x="4826000" y="1393824"/>
              <a:ext cx="3746500" cy="3381376"/>
            </a:xfrm>
            <a:prstGeom prst="rect">
              <a:avLst/>
            </a:prstGeom>
            <a:noFill/>
            <a:ln w="9525">
              <a:noFill/>
              <a:miter lim="800000"/>
              <a:headEnd/>
              <a:tailEnd/>
            </a:ln>
          </p:spPr>
        </p:pic>
        <p:sp>
          <p:nvSpPr>
            <p:cNvPr id="42011" name="Text Box 5"/>
            <p:cNvSpPr txBox="1">
              <a:spLocks noChangeArrowheads="1"/>
            </p:cNvSpPr>
            <p:nvPr/>
          </p:nvSpPr>
          <p:spPr bwMode="auto">
            <a:xfrm>
              <a:off x="6841668" y="3342843"/>
              <a:ext cx="1179677" cy="654025"/>
            </a:xfrm>
            <a:prstGeom prst="rect">
              <a:avLst/>
            </a:prstGeom>
            <a:noFill/>
            <a:ln w="9525">
              <a:noFill/>
              <a:miter lim="800000"/>
              <a:headEnd/>
              <a:tailEnd/>
            </a:ln>
          </p:spPr>
          <p:txBody>
            <a:bodyPr>
              <a:spAutoFit/>
            </a:bodyPr>
            <a:lstStyle/>
            <a:p>
              <a:pPr algn="ctr"/>
              <a:r>
                <a:rPr lang="en-US" b="1">
                  <a:solidFill>
                    <a:srgbClr val="0046D2"/>
                  </a:solidFill>
                  <a:latin typeface="Times" charset="0"/>
                  <a:ea typeface="ＭＳ Ｐゴシック" charset="-128"/>
                </a:rPr>
                <a:t>Transition</a:t>
              </a:r>
            </a:p>
            <a:p>
              <a:pPr algn="ctr"/>
              <a:r>
                <a:rPr lang="en-US" b="1">
                  <a:solidFill>
                    <a:srgbClr val="0046D2"/>
                  </a:solidFill>
                  <a:latin typeface="Times" charset="0"/>
                  <a:ea typeface="ＭＳ Ｐゴシック" charset="-128"/>
                </a:rPr>
                <a:t>Radiation</a:t>
              </a:r>
            </a:p>
          </p:txBody>
        </p:sp>
        <p:sp>
          <p:nvSpPr>
            <p:cNvPr id="42012" name="Text Box 7"/>
            <p:cNvSpPr txBox="1">
              <a:spLocks noChangeArrowheads="1"/>
            </p:cNvSpPr>
            <p:nvPr/>
          </p:nvSpPr>
          <p:spPr bwMode="auto">
            <a:xfrm rot="19213113">
              <a:off x="6045928" y="1780969"/>
              <a:ext cx="1184322" cy="423193"/>
            </a:xfrm>
            <a:prstGeom prst="rect">
              <a:avLst/>
            </a:prstGeom>
            <a:noFill/>
            <a:ln w="9525">
              <a:noFill/>
              <a:miter lim="800000"/>
              <a:headEnd/>
              <a:tailEnd/>
            </a:ln>
          </p:spPr>
          <p:txBody>
            <a:bodyPr>
              <a:spAutoFit/>
            </a:bodyPr>
            <a:lstStyle/>
            <a:p>
              <a:pPr algn="ctr"/>
              <a:r>
                <a:rPr lang="en-US" sz="1600" b="1" dirty="0">
                  <a:solidFill>
                    <a:srgbClr val="800080"/>
                  </a:solidFill>
                  <a:latin typeface="Times" charset="0"/>
                  <a:ea typeface="ＭＳ Ｐゴシック" charset="-128"/>
                </a:rPr>
                <a:t>3.5 </a:t>
              </a:r>
              <a:r>
                <a:rPr lang="en-US" sz="1600" b="1" dirty="0" err="1">
                  <a:solidFill>
                    <a:srgbClr val="800080"/>
                  </a:solidFill>
                  <a:latin typeface="Times" charset="0"/>
                  <a:ea typeface="ＭＳ Ｐゴシック" charset="-128"/>
                </a:rPr>
                <a:t>MeV</a:t>
              </a:r>
              <a:endParaRPr lang="en-US" sz="1600" b="1" dirty="0">
                <a:solidFill>
                  <a:srgbClr val="800080"/>
                </a:solidFill>
                <a:latin typeface="Times" charset="0"/>
                <a:ea typeface="ＭＳ Ｐゴシック" charset="-128"/>
              </a:endParaRPr>
            </a:p>
          </p:txBody>
        </p:sp>
        <p:sp>
          <p:nvSpPr>
            <p:cNvPr id="42013" name="Text Box 8"/>
            <p:cNvSpPr txBox="1">
              <a:spLocks noChangeArrowheads="1"/>
            </p:cNvSpPr>
            <p:nvPr/>
          </p:nvSpPr>
          <p:spPr bwMode="auto">
            <a:xfrm rot="18411819">
              <a:off x="5982807" y="2280013"/>
              <a:ext cx="1654248" cy="363174"/>
            </a:xfrm>
            <a:prstGeom prst="rect">
              <a:avLst/>
            </a:prstGeom>
            <a:noFill/>
            <a:ln w="9525">
              <a:noFill/>
              <a:miter lim="800000"/>
              <a:headEnd/>
              <a:tailEnd/>
            </a:ln>
          </p:spPr>
          <p:txBody>
            <a:bodyPr>
              <a:spAutoFit/>
            </a:bodyPr>
            <a:lstStyle/>
            <a:p>
              <a:pPr algn="ctr"/>
              <a:r>
                <a:rPr lang="en-US" sz="1600" b="1" dirty="0">
                  <a:solidFill>
                    <a:srgbClr val="800080"/>
                  </a:solidFill>
                  <a:latin typeface="Times" charset="0"/>
                  <a:ea typeface="ＭＳ Ｐゴシック" charset="-128"/>
                </a:rPr>
                <a:t>7.7 </a:t>
              </a:r>
              <a:r>
                <a:rPr lang="en-US" sz="1600" b="1" dirty="0" err="1">
                  <a:solidFill>
                    <a:srgbClr val="800080"/>
                  </a:solidFill>
                  <a:latin typeface="Times" charset="0"/>
                  <a:ea typeface="ＭＳ Ｐゴシック" charset="-128"/>
                </a:rPr>
                <a:t>MeV</a:t>
              </a:r>
              <a:endParaRPr lang="en-US" sz="1600" b="1" dirty="0">
                <a:solidFill>
                  <a:srgbClr val="800080"/>
                </a:solidFill>
                <a:latin typeface="Times" charset="0"/>
                <a:ea typeface="ＭＳ Ｐゴシック" charset="-128"/>
              </a:endParaRPr>
            </a:p>
          </p:txBody>
        </p:sp>
        <p:sp>
          <p:nvSpPr>
            <p:cNvPr id="42014" name="Text Box 9"/>
            <p:cNvSpPr txBox="1">
              <a:spLocks noChangeArrowheads="1"/>
            </p:cNvSpPr>
            <p:nvPr/>
          </p:nvSpPr>
          <p:spPr bwMode="auto">
            <a:xfrm rot="18282039">
              <a:off x="6461857" y="2254757"/>
              <a:ext cx="1491889" cy="363174"/>
            </a:xfrm>
            <a:prstGeom prst="rect">
              <a:avLst/>
            </a:prstGeom>
            <a:noFill/>
            <a:ln w="9525">
              <a:noFill/>
              <a:miter lim="800000"/>
              <a:headEnd/>
              <a:tailEnd/>
            </a:ln>
          </p:spPr>
          <p:txBody>
            <a:bodyPr>
              <a:spAutoFit/>
            </a:bodyPr>
            <a:lstStyle/>
            <a:p>
              <a:pPr algn="ctr"/>
              <a:r>
                <a:rPr lang="en-US" sz="1600" b="1" dirty="0">
                  <a:solidFill>
                    <a:srgbClr val="800080"/>
                  </a:solidFill>
                  <a:latin typeface="Times" charset="0"/>
                  <a:ea typeface="ＭＳ Ｐゴシック" charset="-128"/>
                </a:rPr>
                <a:t>10 </a:t>
              </a:r>
              <a:r>
                <a:rPr lang="en-US" sz="1600" b="1" dirty="0" err="1">
                  <a:solidFill>
                    <a:srgbClr val="800080"/>
                  </a:solidFill>
                  <a:latin typeface="Times" charset="0"/>
                  <a:ea typeface="ＭＳ Ｐゴシック" charset="-128"/>
                </a:rPr>
                <a:t>MeV</a:t>
              </a:r>
              <a:endParaRPr lang="en-US" sz="1600" b="1" dirty="0">
                <a:solidFill>
                  <a:srgbClr val="800080"/>
                </a:solidFill>
                <a:latin typeface="Times" charset="0"/>
                <a:ea typeface="ＭＳ Ｐゴシック" charset="-128"/>
              </a:endParaRPr>
            </a:p>
          </p:txBody>
        </p:sp>
        <p:sp>
          <p:nvSpPr>
            <p:cNvPr id="42015" name="Text Box 10"/>
            <p:cNvSpPr txBox="1">
              <a:spLocks noChangeArrowheads="1"/>
            </p:cNvSpPr>
            <p:nvPr/>
          </p:nvSpPr>
          <p:spPr bwMode="auto">
            <a:xfrm rot="18348906">
              <a:off x="6881171" y="2308875"/>
              <a:ext cx="1538793" cy="363174"/>
            </a:xfrm>
            <a:prstGeom prst="rect">
              <a:avLst/>
            </a:prstGeom>
            <a:noFill/>
            <a:ln w="9525">
              <a:noFill/>
              <a:miter lim="800000"/>
              <a:headEnd/>
              <a:tailEnd/>
            </a:ln>
          </p:spPr>
          <p:txBody>
            <a:bodyPr>
              <a:spAutoFit/>
            </a:bodyPr>
            <a:lstStyle/>
            <a:p>
              <a:pPr algn="ctr"/>
              <a:r>
                <a:rPr lang="en-US" sz="1600" b="1" dirty="0">
                  <a:solidFill>
                    <a:srgbClr val="800080"/>
                  </a:solidFill>
                  <a:latin typeface="Times" charset="0"/>
                  <a:ea typeface="ＭＳ Ｐゴシック" charset="-128"/>
                </a:rPr>
                <a:t>12 </a:t>
              </a:r>
              <a:r>
                <a:rPr lang="en-US" sz="1600" b="1" dirty="0" err="1">
                  <a:solidFill>
                    <a:srgbClr val="800080"/>
                  </a:solidFill>
                  <a:latin typeface="Times" charset="0"/>
                  <a:ea typeface="ＭＳ Ｐゴシック" charset="-128"/>
                </a:rPr>
                <a:t>MeV</a:t>
              </a:r>
              <a:endParaRPr lang="en-US" sz="1600" b="1" dirty="0">
                <a:solidFill>
                  <a:srgbClr val="800080"/>
                </a:solidFill>
                <a:latin typeface="Times" charset="0"/>
                <a:ea typeface="ＭＳ Ｐゴシック" charset="-128"/>
              </a:endParaRPr>
            </a:p>
          </p:txBody>
        </p:sp>
        <p:sp>
          <p:nvSpPr>
            <p:cNvPr id="42016" name="Text Box 11"/>
            <p:cNvSpPr txBox="1">
              <a:spLocks noChangeArrowheads="1"/>
            </p:cNvSpPr>
            <p:nvPr/>
          </p:nvSpPr>
          <p:spPr bwMode="auto">
            <a:xfrm rot="18662473">
              <a:off x="7295989" y="2515430"/>
              <a:ext cx="1616364" cy="363174"/>
            </a:xfrm>
            <a:prstGeom prst="rect">
              <a:avLst/>
            </a:prstGeom>
            <a:noFill/>
            <a:ln w="9525">
              <a:noFill/>
              <a:miter lim="800000"/>
              <a:headEnd/>
              <a:tailEnd/>
            </a:ln>
          </p:spPr>
          <p:txBody>
            <a:bodyPr>
              <a:spAutoFit/>
            </a:bodyPr>
            <a:lstStyle/>
            <a:p>
              <a:pPr algn="ctr"/>
              <a:r>
                <a:rPr lang="en-US" sz="1600" b="1" dirty="0">
                  <a:solidFill>
                    <a:srgbClr val="800080"/>
                  </a:solidFill>
                  <a:latin typeface="Times" charset="0"/>
                  <a:ea typeface="ＭＳ Ｐゴシック" charset="-128"/>
                </a:rPr>
                <a:t>15 </a:t>
              </a:r>
              <a:r>
                <a:rPr lang="en-US" sz="1600" b="1" dirty="0" err="1">
                  <a:solidFill>
                    <a:srgbClr val="800080"/>
                  </a:solidFill>
                  <a:latin typeface="Times" charset="0"/>
                  <a:ea typeface="ＭＳ Ｐゴシック" charset="-128"/>
                </a:rPr>
                <a:t>MeV</a:t>
              </a:r>
              <a:endParaRPr lang="en-US" sz="1600" b="1" dirty="0">
                <a:solidFill>
                  <a:srgbClr val="800080"/>
                </a:solidFill>
                <a:latin typeface="Times" charset="0"/>
                <a:ea typeface="ＭＳ Ｐゴシック" charset="-128"/>
              </a:endParaRPr>
            </a:p>
          </p:txBody>
        </p:sp>
        <p:sp>
          <p:nvSpPr>
            <p:cNvPr id="42017" name="TextBox 18"/>
            <p:cNvSpPr txBox="1">
              <a:spLocks noChangeArrowheads="1"/>
            </p:cNvSpPr>
            <p:nvPr/>
          </p:nvSpPr>
          <p:spPr bwMode="auto">
            <a:xfrm>
              <a:off x="5408098" y="1044575"/>
              <a:ext cx="3368736" cy="500138"/>
            </a:xfrm>
            <a:prstGeom prst="rect">
              <a:avLst/>
            </a:prstGeom>
            <a:noFill/>
            <a:ln w="9525">
              <a:noFill/>
              <a:miter lim="800000"/>
              <a:headEnd/>
              <a:tailEnd/>
            </a:ln>
          </p:spPr>
          <p:txBody>
            <a:bodyPr>
              <a:spAutoFit/>
            </a:bodyPr>
            <a:lstStyle/>
            <a:p>
              <a:r>
                <a:rPr lang="en-US" sz="2000" dirty="0">
                  <a:solidFill>
                    <a:srgbClr val="000000"/>
                  </a:solidFill>
                  <a:latin typeface="Times" charset="0"/>
                  <a:ea typeface="ＭＳ Ｐゴシック" charset="-128"/>
                </a:rPr>
                <a:t>Gas pressure determines </a:t>
              </a:r>
              <a:r>
                <a:rPr lang="en-US" sz="2000" i="1" dirty="0">
                  <a:solidFill>
                    <a:srgbClr val="000000"/>
                  </a:solidFill>
                  <a:latin typeface="Times" charset="0"/>
                  <a:ea typeface="ＭＳ Ｐゴシック" charset="-128"/>
                </a:rPr>
                <a:t>E</a:t>
              </a:r>
              <a:r>
                <a:rPr lang="en-US" sz="2000" i="1" baseline="-25000" dirty="0">
                  <a:solidFill>
                    <a:srgbClr val="000000"/>
                  </a:solidFill>
                  <a:latin typeface="Times" charset="0"/>
                  <a:ea typeface="ＭＳ Ｐゴシック" charset="-128"/>
                </a:rPr>
                <a:t>th</a:t>
              </a:r>
              <a:r>
                <a:rPr lang="en-US" sz="2000" i="1" dirty="0">
                  <a:solidFill>
                    <a:srgbClr val="000000"/>
                  </a:solidFill>
                  <a:latin typeface="Times" charset="0"/>
                  <a:ea typeface="ＭＳ Ｐゴシック" charset="-128"/>
                </a:rPr>
                <a:t> </a:t>
              </a:r>
            </a:p>
          </p:txBody>
        </p:sp>
      </p:grpSp>
      <p:grpSp>
        <p:nvGrpSpPr>
          <p:cNvPr id="3" name="Group 24"/>
          <p:cNvGrpSpPr>
            <a:grpSpLocks/>
          </p:cNvGrpSpPr>
          <p:nvPr/>
        </p:nvGrpSpPr>
        <p:grpSpPr bwMode="auto">
          <a:xfrm>
            <a:off x="371480" y="1130300"/>
            <a:ext cx="4438650" cy="2654300"/>
            <a:chOff x="371475" y="1130300"/>
            <a:chExt cx="4438650" cy="2654300"/>
          </a:xfrm>
        </p:grpSpPr>
        <p:pic>
          <p:nvPicPr>
            <p:cNvPr id="42007" name="Picture 2"/>
            <p:cNvPicPr>
              <a:picLocks noChangeAspect="1" noChangeArrowheads="1"/>
            </p:cNvPicPr>
            <p:nvPr/>
          </p:nvPicPr>
          <p:blipFill>
            <a:blip r:embed="rId4" cstate="print"/>
            <a:srcRect t="15826"/>
            <a:stretch>
              <a:fillRect/>
            </a:stretch>
          </p:blipFill>
          <p:spPr bwMode="auto">
            <a:xfrm>
              <a:off x="371475" y="1208088"/>
              <a:ext cx="4438650" cy="2576512"/>
            </a:xfrm>
            <a:prstGeom prst="rect">
              <a:avLst/>
            </a:prstGeom>
            <a:noFill/>
            <a:ln w="9525">
              <a:noFill/>
              <a:miter lim="800000"/>
              <a:headEnd/>
              <a:tailEnd/>
            </a:ln>
          </p:spPr>
        </p:pic>
        <p:sp>
          <p:nvSpPr>
            <p:cNvPr id="42008" name="Rectangle 21"/>
            <p:cNvSpPr>
              <a:spLocks noChangeArrowheads="1"/>
            </p:cNvSpPr>
            <p:nvPr/>
          </p:nvSpPr>
          <p:spPr bwMode="auto">
            <a:xfrm>
              <a:off x="1892391" y="1587838"/>
              <a:ext cx="184731" cy="461665"/>
            </a:xfrm>
            <a:prstGeom prst="rect">
              <a:avLst/>
            </a:prstGeom>
            <a:solidFill>
              <a:schemeClr val="bg1"/>
            </a:solidFill>
            <a:ln w="9525">
              <a:noFill/>
              <a:round/>
              <a:headEnd/>
              <a:tailEnd/>
            </a:ln>
          </p:spPr>
          <p:txBody>
            <a:bodyPr wrap="none">
              <a:spAutoFit/>
            </a:bodyPr>
            <a:lstStyle/>
            <a:p>
              <a:pPr eaLnBrk="0" hangingPunct="0"/>
              <a:endParaRPr lang="en-US" sz="2400" dirty="0">
                <a:solidFill>
                  <a:srgbClr val="000000"/>
                </a:solidFill>
                <a:latin typeface="Times" charset="0"/>
                <a:ea typeface="ＭＳ Ｐゴシック" charset="-128"/>
              </a:endParaRPr>
            </a:p>
          </p:txBody>
        </p:sp>
        <p:sp>
          <p:nvSpPr>
            <p:cNvPr id="42009" name="Rectangle 22"/>
            <p:cNvSpPr>
              <a:spLocks noChangeArrowheads="1"/>
            </p:cNvSpPr>
            <p:nvPr/>
          </p:nvSpPr>
          <p:spPr bwMode="auto">
            <a:xfrm>
              <a:off x="1587919" y="1130300"/>
              <a:ext cx="418468" cy="861774"/>
            </a:xfrm>
            <a:prstGeom prst="rect">
              <a:avLst/>
            </a:prstGeom>
            <a:solidFill>
              <a:schemeClr val="bg1"/>
            </a:solidFill>
            <a:ln w="9525">
              <a:noFill/>
              <a:round/>
              <a:headEnd/>
              <a:tailEnd/>
            </a:ln>
          </p:spPr>
          <p:txBody>
            <a:bodyPr>
              <a:spAutoFit/>
            </a:bodyPr>
            <a:lstStyle/>
            <a:p>
              <a:pPr eaLnBrk="0" hangingPunct="0"/>
              <a:endParaRPr lang="en-US" sz="2400" dirty="0">
                <a:solidFill>
                  <a:srgbClr val="000000"/>
                </a:solidFill>
                <a:latin typeface="Times" charset="0"/>
                <a:ea typeface="ＭＳ Ｐゴシック" charset="-128"/>
              </a:endParaRPr>
            </a:p>
            <a:p>
              <a:pPr eaLnBrk="0" hangingPunct="0"/>
              <a:endParaRPr lang="en-US" sz="2400" dirty="0">
                <a:solidFill>
                  <a:srgbClr val="000000"/>
                </a:solidFill>
                <a:latin typeface="Times" charset="0"/>
                <a:ea typeface="ＭＳ Ｐゴシック" charset="-128"/>
              </a:endParaRPr>
            </a:p>
          </p:txBody>
        </p:sp>
      </p:grpSp>
      <p:pic>
        <p:nvPicPr>
          <p:cNvPr id="41989" name="Picture 28"/>
          <p:cNvPicPr>
            <a:picLocks noChangeAspect="1"/>
          </p:cNvPicPr>
          <p:nvPr/>
        </p:nvPicPr>
        <p:blipFill>
          <a:blip r:embed="rId5" cstate="print"/>
          <a:srcRect/>
          <a:stretch>
            <a:fillRect/>
          </a:stretch>
        </p:blipFill>
        <p:spPr bwMode="auto">
          <a:xfrm>
            <a:off x="5251457" y="3986220"/>
            <a:ext cx="3344863" cy="2581275"/>
          </a:xfrm>
          <a:prstGeom prst="rect">
            <a:avLst/>
          </a:prstGeom>
          <a:noFill/>
          <a:ln w="9525">
            <a:noFill/>
            <a:miter lim="800000"/>
            <a:headEnd/>
            <a:tailEnd/>
          </a:ln>
        </p:spPr>
      </p:pic>
      <p:grpSp>
        <p:nvGrpSpPr>
          <p:cNvPr id="4" name="Group 25"/>
          <p:cNvGrpSpPr>
            <a:grpSpLocks/>
          </p:cNvGrpSpPr>
          <p:nvPr/>
        </p:nvGrpSpPr>
        <p:grpSpPr bwMode="auto">
          <a:xfrm>
            <a:off x="365132" y="5372100"/>
            <a:ext cx="7496175" cy="1485900"/>
            <a:chOff x="230" y="3384"/>
            <a:chExt cx="4722" cy="936"/>
          </a:xfrm>
        </p:grpSpPr>
        <p:cxnSp>
          <p:nvCxnSpPr>
            <p:cNvPr id="42005" name="Straight Arrow Connector 31"/>
            <p:cNvCxnSpPr>
              <a:cxnSpLocks noChangeShapeType="1"/>
            </p:cNvCxnSpPr>
            <p:nvPr/>
          </p:nvCxnSpPr>
          <p:spPr bwMode="auto">
            <a:xfrm rot="5400000">
              <a:off x="4776" y="3392"/>
              <a:ext cx="184" cy="168"/>
            </a:xfrm>
            <a:prstGeom prst="straightConnector1">
              <a:avLst/>
            </a:prstGeom>
            <a:noFill/>
            <a:ln w="9525">
              <a:solidFill>
                <a:schemeClr val="tx1"/>
              </a:solidFill>
              <a:round/>
              <a:headEnd/>
              <a:tailEnd type="arrow" w="med" len="med"/>
            </a:ln>
          </p:spPr>
        </p:cxnSp>
        <p:sp>
          <p:nvSpPr>
            <p:cNvPr id="42006" name="Rectangle 3"/>
            <p:cNvSpPr>
              <a:spLocks noChangeArrowheads="1"/>
            </p:cNvSpPr>
            <p:nvPr/>
          </p:nvSpPr>
          <p:spPr bwMode="auto">
            <a:xfrm>
              <a:off x="230" y="4068"/>
              <a:ext cx="3615" cy="252"/>
            </a:xfrm>
            <a:prstGeom prst="rect">
              <a:avLst/>
            </a:prstGeom>
            <a:noFill/>
            <a:ln w="9525">
              <a:noFill/>
              <a:miter lim="800000"/>
              <a:headEnd/>
              <a:tailEnd/>
            </a:ln>
          </p:spPr>
          <p:txBody>
            <a:bodyPr>
              <a:spAutoFit/>
            </a:bodyPr>
            <a:lstStyle/>
            <a:p>
              <a:r>
                <a:rPr lang="en-US" sz="2000" dirty="0">
                  <a:solidFill>
                    <a:srgbClr val="000000"/>
                  </a:solidFill>
                  <a:latin typeface="Times" charset="0"/>
                  <a:ea typeface="ＭＳ Ｐゴシック" charset="-128"/>
                </a:rPr>
                <a:t>(H. Herrmann &amp; W. Stoeffl)</a:t>
              </a:r>
            </a:p>
          </p:txBody>
        </p:sp>
      </p:grpSp>
      <p:sp>
        <p:nvSpPr>
          <p:cNvPr id="41991" name="Rectangle 26"/>
          <p:cNvSpPr>
            <a:spLocks noChangeArrowheads="1"/>
          </p:cNvSpPr>
          <p:nvPr/>
        </p:nvSpPr>
        <p:spPr bwMode="auto">
          <a:xfrm>
            <a:off x="1917700" y="1549400"/>
            <a:ext cx="2070100" cy="177800"/>
          </a:xfrm>
          <a:prstGeom prst="rect">
            <a:avLst/>
          </a:prstGeom>
          <a:solidFill>
            <a:schemeClr val="bg1"/>
          </a:solidFill>
          <a:ln w="9525">
            <a:noFill/>
            <a:miter lim="800000"/>
            <a:headEnd/>
            <a:tailEnd/>
          </a:ln>
        </p:spPr>
        <p:txBody>
          <a:bodyPr wrap="none" lIns="91364" tIns="45684" rIns="91364" bIns="45684" anchor="ctr"/>
          <a:lstStyle/>
          <a:p>
            <a:endParaRPr lang="en-US" sz="2400" dirty="0">
              <a:solidFill>
                <a:srgbClr val="000000"/>
              </a:solidFill>
              <a:latin typeface="Times" charset="0"/>
              <a:ea typeface="ＭＳ Ｐゴシック" charset="-128"/>
            </a:endParaRPr>
          </a:p>
        </p:txBody>
      </p:sp>
      <p:sp>
        <p:nvSpPr>
          <p:cNvPr id="41992" name="Rectangle 27"/>
          <p:cNvSpPr>
            <a:spLocks noChangeArrowheads="1"/>
          </p:cNvSpPr>
          <p:nvPr/>
        </p:nvSpPr>
        <p:spPr bwMode="auto">
          <a:xfrm>
            <a:off x="1727200" y="2628900"/>
            <a:ext cx="520700" cy="241300"/>
          </a:xfrm>
          <a:prstGeom prst="rect">
            <a:avLst/>
          </a:prstGeom>
          <a:solidFill>
            <a:schemeClr val="bg1"/>
          </a:solidFill>
          <a:ln w="9525">
            <a:noFill/>
            <a:miter lim="800000"/>
            <a:headEnd/>
            <a:tailEnd/>
          </a:ln>
        </p:spPr>
        <p:txBody>
          <a:bodyPr wrap="none" lIns="91364" tIns="45684" rIns="91364" bIns="45684" anchor="ctr"/>
          <a:lstStyle/>
          <a:p>
            <a:endParaRPr lang="en-US" sz="2400" dirty="0">
              <a:solidFill>
                <a:srgbClr val="000000"/>
              </a:solidFill>
              <a:latin typeface="Times" charset="0"/>
              <a:ea typeface="ＭＳ Ｐゴシック" charset="-128"/>
            </a:endParaRPr>
          </a:p>
        </p:txBody>
      </p:sp>
      <p:sp>
        <p:nvSpPr>
          <p:cNvPr id="41993" name="TextBox 30"/>
          <p:cNvSpPr txBox="1">
            <a:spLocks noChangeArrowheads="1"/>
          </p:cNvSpPr>
          <p:nvPr/>
        </p:nvSpPr>
        <p:spPr bwMode="auto">
          <a:xfrm>
            <a:off x="7023107" y="4583113"/>
            <a:ext cx="1338263" cy="461962"/>
          </a:xfrm>
          <a:prstGeom prst="rect">
            <a:avLst/>
          </a:prstGeom>
          <a:noFill/>
          <a:ln w="9525">
            <a:noFill/>
            <a:miter lim="800000"/>
            <a:headEnd/>
            <a:tailEnd/>
          </a:ln>
        </p:spPr>
        <p:txBody>
          <a:bodyPr wrap="none" lIns="91364" tIns="45684" rIns="91364" bIns="45684">
            <a:spAutoFit/>
          </a:bodyPr>
          <a:lstStyle/>
          <a:p>
            <a:r>
              <a:rPr lang="en-US" sz="2400" dirty="0">
                <a:solidFill>
                  <a:srgbClr val="000000"/>
                </a:solidFill>
                <a:latin typeface="Times" charset="0"/>
                <a:ea typeface="ＭＳ Ｐゴシック" charset="-128"/>
              </a:rPr>
              <a:t>LLE data</a:t>
            </a:r>
          </a:p>
        </p:txBody>
      </p:sp>
      <p:grpSp>
        <p:nvGrpSpPr>
          <p:cNvPr id="5" name="Group 34"/>
          <p:cNvGrpSpPr>
            <a:grpSpLocks/>
          </p:cNvGrpSpPr>
          <p:nvPr/>
        </p:nvGrpSpPr>
        <p:grpSpPr bwMode="auto">
          <a:xfrm>
            <a:off x="4756154" y="3867150"/>
            <a:ext cx="4125913" cy="2738438"/>
            <a:chOff x="5192713" y="3856038"/>
            <a:chExt cx="3689350" cy="2738437"/>
          </a:xfrm>
        </p:grpSpPr>
        <p:grpSp>
          <p:nvGrpSpPr>
            <p:cNvPr id="6" name="Group 34"/>
            <p:cNvGrpSpPr>
              <a:grpSpLocks/>
            </p:cNvGrpSpPr>
            <p:nvPr/>
          </p:nvGrpSpPr>
          <p:grpSpPr bwMode="auto">
            <a:xfrm>
              <a:off x="5192713" y="3856038"/>
              <a:ext cx="3689350" cy="2738437"/>
              <a:chOff x="5174933" y="3863023"/>
              <a:chExt cx="3689350" cy="2738437"/>
            </a:xfrm>
          </p:grpSpPr>
          <p:grpSp>
            <p:nvGrpSpPr>
              <p:cNvPr id="7" name="Group 33"/>
              <p:cNvGrpSpPr>
                <a:grpSpLocks/>
              </p:cNvGrpSpPr>
              <p:nvPr/>
            </p:nvGrpSpPr>
            <p:grpSpPr bwMode="auto">
              <a:xfrm>
                <a:off x="5174933" y="3863023"/>
                <a:ext cx="3689350" cy="2738437"/>
                <a:chOff x="176213" y="3497263"/>
                <a:chExt cx="3689350" cy="2738437"/>
              </a:xfrm>
            </p:grpSpPr>
            <p:pic>
              <p:nvPicPr>
                <p:cNvPr id="42000" name="Picture 5"/>
                <p:cNvPicPr>
                  <a:picLocks noChangeAspect="1" noChangeArrowheads="1"/>
                </p:cNvPicPr>
                <p:nvPr/>
              </p:nvPicPr>
              <p:blipFill>
                <a:blip r:embed="rId6" cstate="print"/>
                <a:srcRect/>
                <a:stretch>
                  <a:fillRect/>
                </a:stretch>
              </p:blipFill>
              <p:spPr bwMode="auto">
                <a:xfrm>
                  <a:off x="176213" y="3497263"/>
                  <a:ext cx="3689350" cy="2738437"/>
                </a:xfrm>
                <a:prstGeom prst="rect">
                  <a:avLst/>
                </a:prstGeom>
                <a:noFill/>
                <a:ln w="9525">
                  <a:noFill/>
                  <a:miter lim="800000"/>
                  <a:headEnd/>
                  <a:tailEnd/>
                </a:ln>
              </p:spPr>
            </p:pic>
            <p:sp>
              <p:nvSpPr>
                <p:cNvPr id="42001" name="TextBox 23"/>
                <p:cNvSpPr txBox="1">
                  <a:spLocks noChangeArrowheads="1"/>
                </p:cNvSpPr>
                <p:nvPr/>
              </p:nvSpPr>
              <p:spPr bwMode="auto">
                <a:xfrm rot="16200000">
                  <a:off x="865979" y="3603826"/>
                  <a:ext cx="437400" cy="446584"/>
                </a:xfrm>
                <a:prstGeom prst="rect">
                  <a:avLst/>
                </a:prstGeom>
                <a:noFill/>
                <a:ln w="9525">
                  <a:noFill/>
                  <a:miter lim="800000"/>
                  <a:headEnd/>
                  <a:tailEnd/>
                </a:ln>
              </p:spPr>
              <p:txBody>
                <a:bodyPr lIns="83119" tIns="41559" rIns="83119" bIns="41559">
                  <a:spAutoFit/>
                </a:bodyPr>
                <a:lstStyle/>
                <a:p>
                  <a:r>
                    <a:rPr lang="en-US" sz="1300" b="1" dirty="0">
                      <a:solidFill>
                        <a:srgbClr val="000000"/>
                      </a:solidFill>
                      <a:latin typeface="Times" charset="0"/>
                      <a:ea typeface="ＭＳ Ｐゴシック" charset="-128"/>
                    </a:rPr>
                    <a:t>DT</a:t>
                  </a:r>
                  <a:r>
                    <a:rPr lang="en-US" sz="1300" b="1" dirty="0">
                      <a:solidFill>
                        <a:srgbClr val="000000"/>
                      </a:solidFill>
                      <a:latin typeface="Times" charset="0"/>
                      <a:ea typeface="ＭＳ Ｐゴシック" charset="-128"/>
                      <a:sym typeface="Symbol" charset="2"/>
                    </a:rPr>
                    <a:t></a:t>
                  </a:r>
                  <a:endParaRPr lang="en-US" sz="1300" b="1" dirty="0">
                    <a:solidFill>
                      <a:srgbClr val="000000"/>
                    </a:solidFill>
                    <a:latin typeface="Times" charset="0"/>
                    <a:ea typeface="ＭＳ Ｐゴシック" charset="-128"/>
                  </a:endParaRPr>
                </a:p>
              </p:txBody>
            </p:sp>
            <p:sp>
              <p:nvSpPr>
                <p:cNvPr id="42002" name="TextBox 48"/>
                <p:cNvSpPr txBox="1">
                  <a:spLocks noChangeArrowheads="1"/>
                </p:cNvSpPr>
                <p:nvPr/>
              </p:nvSpPr>
              <p:spPr bwMode="auto">
                <a:xfrm>
                  <a:off x="1688601" y="4790694"/>
                  <a:ext cx="1633689" cy="253207"/>
                </a:xfrm>
                <a:prstGeom prst="rect">
                  <a:avLst/>
                </a:prstGeom>
                <a:noFill/>
                <a:ln w="9525">
                  <a:noFill/>
                  <a:miter lim="800000"/>
                  <a:headEnd/>
                  <a:tailEnd/>
                </a:ln>
              </p:spPr>
              <p:txBody>
                <a:bodyPr lIns="83119" tIns="41559" rIns="83119" bIns="41559">
                  <a:spAutoFit/>
                </a:bodyPr>
                <a:lstStyle/>
                <a:p>
                  <a:r>
                    <a:rPr lang="en-US" sz="1100" b="1" dirty="0">
                      <a:solidFill>
                        <a:srgbClr val="000000"/>
                      </a:solidFill>
                      <a:latin typeface="Times" charset="0"/>
                      <a:ea typeface="ＭＳ Ｐゴシック" charset="-128"/>
                    </a:rPr>
                    <a:t>Snout n-</a:t>
                  </a:r>
                  <a:r>
                    <a:rPr lang="en-US" sz="1100" b="1" dirty="0">
                      <a:solidFill>
                        <a:srgbClr val="000000"/>
                      </a:solidFill>
                      <a:latin typeface="Times" charset="0"/>
                      <a:ea typeface="ＭＳ Ｐゴシック" charset="-128"/>
                      <a:sym typeface="Symbol" charset="2"/>
                    </a:rPr>
                    <a:t> </a:t>
                  </a:r>
                  <a:r>
                    <a:rPr lang="en-US" sz="1100" b="1" dirty="0" err="1">
                      <a:solidFill>
                        <a:srgbClr val="000000"/>
                      </a:solidFill>
                      <a:latin typeface="Times" charset="0"/>
                      <a:ea typeface="ＭＳ Ｐゴシック" charset="-128"/>
                      <a:sym typeface="Symbol" charset="2"/>
                    </a:rPr>
                    <a:t>Chernenkov</a:t>
                  </a:r>
                  <a:endParaRPr lang="en-US" sz="1100" b="1" dirty="0">
                    <a:solidFill>
                      <a:srgbClr val="000000"/>
                    </a:solidFill>
                    <a:latin typeface="Times" charset="0"/>
                    <a:ea typeface="ＭＳ Ｐゴシック" charset="-128"/>
                  </a:endParaRPr>
                </a:p>
              </p:txBody>
            </p:sp>
            <p:sp>
              <p:nvSpPr>
                <p:cNvPr id="32" name="Right Brace 31"/>
                <p:cNvSpPr>
                  <a:spLocks/>
                </p:cNvSpPr>
                <p:nvPr/>
              </p:nvSpPr>
              <p:spPr bwMode="auto">
                <a:xfrm rot="16200000">
                  <a:off x="2391250" y="3994814"/>
                  <a:ext cx="163513" cy="2305311"/>
                </a:xfrm>
                <a:prstGeom prst="rightBrace">
                  <a:avLst>
                    <a:gd name="adj1" fmla="val 8354"/>
                    <a:gd name="adj2" fmla="val 46472"/>
                  </a:avLst>
                </a:prstGeom>
                <a:noFill/>
                <a:ln w="9525">
                  <a:solidFill>
                    <a:schemeClr val="tx1"/>
                  </a:solidFill>
                  <a:round/>
                  <a:headEnd/>
                  <a:tailEnd/>
                </a:ln>
                <a:effectLst>
                  <a:outerShdw blurRad="63500" dist="20000" dir="5400000" rotWithShape="0">
                    <a:srgbClr val="000000">
                      <a:alpha val="37999"/>
                    </a:srgbClr>
                  </a:outerShdw>
                </a:effectLst>
              </p:spPr>
              <p:txBody>
                <a:bodyPr lIns="83119" tIns="41559" rIns="83119" bIns="41559" anchor="ctr"/>
                <a:lstStyle/>
                <a:p>
                  <a:pPr algn="ctr" defTabSz="456834" fontAlgn="auto">
                    <a:spcBef>
                      <a:spcPts val="0"/>
                    </a:spcBef>
                    <a:spcAft>
                      <a:spcPts val="0"/>
                    </a:spcAft>
                    <a:defRPr/>
                  </a:pPr>
                  <a:endParaRPr lang="en-US" sz="2400" dirty="0">
                    <a:solidFill>
                      <a:srgbClr val="000000"/>
                    </a:solidFill>
                    <a:latin typeface="Times"/>
                    <a:ea typeface="ＭＳ Ｐゴシック" charset="-128"/>
                  </a:endParaRPr>
                </a:p>
              </p:txBody>
            </p:sp>
            <p:sp>
              <p:nvSpPr>
                <p:cNvPr id="33" name="Rectangle 32"/>
                <p:cNvSpPr>
                  <a:spLocks noChangeArrowheads="1"/>
                </p:cNvSpPr>
                <p:nvPr/>
              </p:nvSpPr>
              <p:spPr bwMode="auto">
                <a:xfrm>
                  <a:off x="968309" y="4011613"/>
                  <a:ext cx="202993" cy="1671637"/>
                </a:xfrm>
                <a:prstGeom prst="rect">
                  <a:avLst/>
                </a:prstGeom>
                <a:noFill/>
                <a:ln w="9525">
                  <a:solidFill>
                    <a:srgbClr val="7030A0"/>
                  </a:solidFill>
                  <a:prstDash val="dash"/>
                  <a:miter lim="800000"/>
                  <a:headEnd/>
                  <a:tailEnd/>
                </a:ln>
                <a:effectLst>
                  <a:outerShdw blurRad="63500" dist="23000" dir="5400000" rotWithShape="0">
                    <a:srgbClr val="000000">
                      <a:alpha val="34999"/>
                    </a:srgbClr>
                  </a:outerShdw>
                </a:effectLst>
              </p:spPr>
              <p:txBody>
                <a:bodyPr lIns="83119" tIns="41559" rIns="83119" bIns="41559" anchor="ctr"/>
                <a:lstStyle/>
                <a:p>
                  <a:pPr algn="ctr" defTabSz="456834" fontAlgn="auto">
                    <a:spcBef>
                      <a:spcPts val="0"/>
                    </a:spcBef>
                    <a:spcAft>
                      <a:spcPts val="0"/>
                    </a:spcAft>
                    <a:defRPr/>
                  </a:pPr>
                  <a:endParaRPr lang="en-US" sz="2400" dirty="0">
                    <a:solidFill>
                      <a:srgbClr val="FFFFFF"/>
                    </a:solidFill>
                    <a:latin typeface="Times"/>
                    <a:ea typeface="ＭＳ Ｐゴシック" charset="-128"/>
                  </a:endParaRPr>
                </a:p>
              </p:txBody>
            </p:sp>
          </p:grpSp>
          <p:pic>
            <p:nvPicPr>
              <p:cNvPr id="41999" name="Picture 32" descr="TARPOS_image.jpg"/>
              <p:cNvPicPr>
                <a:picLocks noChangeAspect="1"/>
              </p:cNvPicPr>
              <p:nvPr/>
            </p:nvPicPr>
            <p:blipFill>
              <a:blip r:embed="rId7" cstate="print"/>
              <a:srcRect l="11111" t="22221" b="22221"/>
              <a:stretch>
                <a:fillRect/>
              </a:stretch>
            </p:blipFill>
            <p:spPr bwMode="auto">
              <a:xfrm>
                <a:off x="6553090" y="4439678"/>
                <a:ext cx="1463150" cy="685610"/>
              </a:xfrm>
              <a:prstGeom prst="rect">
                <a:avLst/>
              </a:prstGeom>
              <a:noFill/>
              <a:ln w="9525">
                <a:noFill/>
                <a:miter lim="800000"/>
                <a:headEnd/>
                <a:tailEnd/>
              </a:ln>
            </p:spPr>
          </p:pic>
        </p:grpSp>
        <p:sp>
          <p:nvSpPr>
            <p:cNvPr id="41997" name="TextBox 33"/>
            <p:cNvSpPr txBox="1">
              <a:spLocks noChangeArrowheads="1"/>
            </p:cNvSpPr>
            <p:nvPr/>
          </p:nvSpPr>
          <p:spPr bwMode="auto">
            <a:xfrm>
              <a:off x="6502503" y="4050919"/>
              <a:ext cx="2228579" cy="400110"/>
            </a:xfrm>
            <a:prstGeom prst="rect">
              <a:avLst/>
            </a:prstGeom>
            <a:noFill/>
            <a:ln w="9525">
              <a:noFill/>
              <a:miter lim="800000"/>
              <a:headEnd/>
              <a:tailEnd/>
            </a:ln>
          </p:spPr>
          <p:txBody>
            <a:bodyPr>
              <a:spAutoFit/>
            </a:bodyPr>
            <a:lstStyle/>
            <a:p>
              <a:r>
                <a:rPr lang="en-US" sz="2000" dirty="0">
                  <a:solidFill>
                    <a:srgbClr val="000000"/>
                  </a:solidFill>
                  <a:latin typeface="Times" charset="0"/>
                  <a:ea typeface="ＭＳ Ｐゴシック" charset="-128"/>
                </a:rPr>
                <a:t>NIF shot N101212</a:t>
              </a:r>
            </a:p>
          </p:txBody>
        </p:sp>
      </p:grpSp>
      <p:pic>
        <p:nvPicPr>
          <p:cNvPr id="41995" name="Picture 4"/>
          <p:cNvPicPr>
            <a:picLocks noChangeAspect="1" noChangeArrowheads="1"/>
          </p:cNvPicPr>
          <p:nvPr/>
        </p:nvPicPr>
        <p:blipFill>
          <a:blip r:embed="rId8" cstate="print"/>
          <a:srcRect t="20128"/>
          <a:stretch>
            <a:fillRect/>
          </a:stretch>
        </p:blipFill>
        <p:spPr bwMode="auto">
          <a:xfrm>
            <a:off x="809625" y="3922718"/>
            <a:ext cx="3338513" cy="2473325"/>
          </a:xfrm>
          <a:prstGeom prst="rect">
            <a:avLst/>
          </a:prstGeom>
          <a:noFill/>
          <a:ln w="9525">
            <a:noFill/>
            <a:miter lim="800000"/>
            <a:headEnd/>
            <a:tailEnd/>
          </a:ln>
        </p:spPr>
      </p:pic>
      <p:sp>
        <p:nvSpPr>
          <p:cNvPr id="34" name="TextBox 9"/>
          <p:cNvSpPr txBox="1">
            <a:spLocks noChangeArrowheads="1"/>
          </p:cNvSpPr>
          <p:nvPr/>
        </p:nvSpPr>
        <p:spPr bwMode="auto">
          <a:xfrm>
            <a:off x="6321813" y="6519510"/>
            <a:ext cx="2088900" cy="338490"/>
          </a:xfrm>
          <a:prstGeom prst="rect">
            <a:avLst/>
          </a:prstGeom>
          <a:noFill/>
          <a:ln w="9525">
            <a:noFill/>
            <a:miter lim="800000"/>
            <a:headEnd/>
            <a:tailEnd/>
          </a:ln>
        </p:spPr>
        <p:txBody>
          <a:bodyPr wrap="none" lIns="91374" tIns="45688" rIns="91374" bIns="45688">
            <a:spAutoFit/>
          </a:bodyPr>
          <a:lstStyle/>
          <a:p>
            <a:r>
              <a:rPr lang="en-US" sz="1600" b="1" dirty="0">
                <a:solidFill>
                  <a:srgbClr val="FF0000"/>
                </a:solidFill>
              </a:rPr>
              <a:t>L. </a:t>
            </a:r>
            <a:r>
              <a:rPr lang="en-US" sz="1600" b="1" dirty="0" smtClean="0">
                <a:solidFill>
                  <a:srgbClr val="FF0000"/>
                </a:solidFill>
              </a:rPr>
              <a:t>Bernstein (LLNL)</a:t>
            </a:r>
            <a:endParaRPr lang="en-US" sz="16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9"/>
          <p:cNvPicPr>
            <a:picLocks noChangeAspect="1"/>
          </p:cNvPicPr>
          <p:nvPr/>
        </p:nvPicPr>
        <p:blipFill>
          <a:blip r:embed="rId3" cstate="print"/>
          <a:srcRect/>
          <a:stretch>
            <a:fillRect/>
          </a:stretch>
        </p:blipFill>
        <p:spPr bwMode="auto">
          <a:xfrm>
            <a:off x="825501" y="1108077"/>
            <a:ext cx="7469188" cy="4810125"/>
          </a:xfrm>
          <a:prstGeom prst="rect">
            <a:avLst/>
          </a:prstGeom>
          <a:noFill/>
          <a:ln w="9525">
            <a:noFill/>
            <a:miter lim="800000"/>
            <a:headEnd/>
            <a:tailEnd/>
          </a:ln>
        </p:spPr>
      </p:pic>
      <p:sp>
        <p:nvSpPr>
          <p:cNvPr id="48131" name="Title 1"/>
          <p:cNvSpPr txBox="1">
            <a:spLocks/>
          </p:cNvSpPr>
          <p:nvPr/>
        </p:nvSpPr>
        <p:spPr bwMode="auto">
          <a:xfrm>
            <a:off x="304800" y="0"/>
            <a:ext cx="7854950" cy="1114425"/>
          </a:xfrm>
          <a:prstGeom prst="rect">
            <a:avLst/>
          </a:prstGeom>
          <a:noFill/>
          <a:ln w="9525">
            <a:noFill/>
            <a:miter lim="800000"/>
            <a:headEnd/>
            <a:tailEnd/>
          </a:ln>
        </p:spPr>
        <p:txBody>
          <a:bodyPr lIns="91355" tIns="45679" rIns="91355" bIns="45679"/>
          <a:lstStyle/>
          <a:p>
            <a:pPr eaLnBrk="0" hangingPunct="0"/>
            <a:r>
              <a:rPr lang="en-US" sz="2500" b="1" dirty="0">
                <a:solidFill>
                  <a:srgbClr val="000000"/>
                </a:solidFill>
                <a:latin typeface="Times" charset="0"/>
                <a:ea typeface="ＭＳ Ｐゴシック" charset="-128"/>
              </a:rPr>
              <a:t>GRH data from the N110212 THD shot shows the </a:t>
            </a:r>
          </a:p>
          <a:p>
            <a:pPr eaLnBrk="0" hangingPunct="0"/>
            <a:r>
              <a:rPr lang="en-US" sz="2500" b="1" baseline="30000" dirty="0">
                <a:solidFill>
                  <a:srgbClr val="000000"/>
                </a:solidFill>
                <a:latin typeface="Times" charset="0"/>
                <a:ea typeface="ＭＳ Ｐゴシック" charset="-128"/>
              </a:rPr>
              <a:t>12</a:t>
            </a:r>
            <a:r>
              <a:rPr lang="en-US" sz="2500" b="1" dirty="0">
                <a:solidFill>
                  <a:srgbClr val="000000"/>
                </a:solidFill>
                <a:latin typeface="Times" charset="0"/>
                <a:ea typeface="ＭＳ Ｐゴシック" charset="-128"/>
              </a:rPr>
              <a:t>C(n</a:t>
            </a:r>
            <a:r>
              <a:rPr lang="en-US" sz="2500" b="1" baseline="-25000" dirty="0">
                <a:solidFill>
                  <a:srgbClr val="000000"/>
                </a:solidFill>
                <a:latin typeface="Times" charset="0"/>
                <a:ea typeface="ＭＳ Ｐゴシック" charset="-128"/>
              </a:rPr>
              <a:t>14</a:t>
            </a:r>
            <a:r>
              <a:rPr lang="en-US" sz="2500" b="1" dirty="0">
                <a:solidFill>
                  <a:srgbClr val="000000"/>
                </a:solidFill>
                <a:latin typeface="Times" charset="0"/>
                <a:ea typeface="ＭＳ Ｐゴシック" charset="-128"/>
              </a:rPr>
              <a:t>,n’</a:t>
            </a:r>
            <a:r>
              <a:rPr lang="en-US" sz="2500" b="1" dirty="0">
                <a:solidFill>
                  <a:srgbClr val="000000"/>
                </a:solidFill>
                <a:latin typeface="Symbol" charset="2"/>
                <a:ea typeface="ＭＳ Ｐゴシック" charset="-128"/>
              </a:rPr>
              <a:t>g</a:t>
            </a:r>
            <a:r>
              <a:rPr lang="en-US" sz="2500" b="1" baseline="-25000" dirty="0">
                <a:solidFill>
                  <a:srgbClr val="000000"/>
                </a:solidFill>
                <a:latin typeface="Times" charset="0"/>
                <a:ea typeface="ＭＳ Ｐゴシック" charset="-128"/>
              </a:rPr>
              <a:t>4.4</a:t>
            </a:r>
            <a:r>
              <a:rPr lang="en-US" sz="2500" b="1" dirty="0">
                <a:solidFill>
                  <a:srgbClr val="000000"/>
                </a:solidFill>
                <a:latin typeface="Times" charset="0"/>
                <a:ea typeface="ＭＳ Ｐゴシック" charset="-128"/>
              </a:rPr>
              <a:t>) from the </a:t>
            </a:r>
            <a:r>
              <a:rPr lang="en-US" sz="2800" b="1" i="1" dirty="0">
                <a:solidFill>
                  <a:srgbClr val="FF0000"/>
                </a:solidFill>
                <a:latin typeface="Times" charset="0"/>
                <a:ea typeface="ＭＳ Ｐゴシック" charset="-128"/>
              </a:rPr>
              <a:t>≈10</a:t>
            </a:r>
            <a:r>
              <a:rPr lang="en-US" sz="2800" b="1" i="1" baseline="30000" dirty="0">
                <a:solidFill>
                  <a:srgbClr val="FF0000"/>
                </a:solidFill>
                <a:latin typeface="Times" charset="0"/>
                <a:ea typeface="ＭＳ Ｐゴシック" charset="-128"/>
              </a:rPr>
              <a:t>-2</a:t>
            </a:r>
            <a:r>
              <a:rPr lang="en-US" sz="2800" b="1" i="1" dirty="0">
                <a:solidFill>
                  <a:srgbClr val="FF0000"/>
                </a:solidFill>
                <a:latin typeface="Times" charset="0"/>
                <a:ea typeface="ＭＳ Ｐゴシック" charset="-128"/>
              </a:rPr>
              <a:t> </a:t>
            </a:r>
            <a:r>
              <a:rPr lang="en-US" sz="2500" b="1" dirty="0">
                <a:solidFill>
                  <a:srgbClr val="000000"/>
                </a:solidFill>
                <a:latin typeface="Times" charset="0"/>
                <a:ea typeface="ＭＳ Ｐゴシック" charset="-128"/>
              </a:rPr>
              <a:t>of the CH shell left at </a:t>
            </a:r>
            <a:r>
              <a:rPr lang="en-US" sz="2500" b="1" dirty="0" err="1">
                <a:solidFill>
                  <a:srgbClr val="000000"/>
                </a:solidFill>
                <a:latin typeface="Symbol" charset="2"/>
                <a:ea typeface="ＭＳ Ｐゴシック" charset="-128"/>
              </a:rPr>
              <a:t>t</a:t>
            </a:r>
            <a:r>
              <a:rPr lang="en-US" sz="2500" b="1" baseline="-25000" dirty="0" err="1">
                <a:solidFill>
                  <a:srgbClr val="000000"/>
                </a:solidFill>
                <a:latin typeface="Times" charset="0"/>
                <a:ea typeface="ＭＳ Ｐゴシック" charset="-128"/>
              </a:rPr>
              <a:t>peak</a:t>
            </a:r>
            <a:endParaRPr lang="en-US" sz="1300" b="1" dirty="0">
              <a:solidFill>
                <a:srgbClr val="000000"/>
              </a:solidFill>
              <a:latin typeface="Times" charset="0"/>
              <a:ea typeface="ＭＳ Ｐゴシック" charset="-128"/>
            </a:endParaRPr>
          </a:p>
        </p:txBody>
      </p:sp>
      <p:grpSp>
        <p:nvGrpSpPr>
          <p:cNvPr id="2" name="Group 13"/>
          <p:cNvGrpSpPr>
            <a:grpSpLocks/>
          </p:cNvGrpSpPr>
          <p:nvPr/>
        </p:nvGrpSpPr>
        <p:grpSpPr bwMode="auto">
          <a:xfrm>
            <a:off x="4110121" y="3975116"/>
            <a:ext cx="3946440" cy="707886"/>
            <a:chOff x="4440383" y="5039052"/>
            <a:chExt cx="4339199" cy="777865"/>
          </a:xfrm>
        </p:grpSpPr>
        <p:sp>
          <p:nvSpPr>
            <p:cNvPr id="48138" name="TextBox 4"/>
            <p:cNvSpPr txBox="1">
              <a:spLocks noChangeArrowheads="1"/>
            </p:cNvSpPr>
            <p:nvPr/>
          </p:nvSpPr>
          <p:spPr bwMode="auto">
            <a:xfrm>
              <a:off x="5849751" y="5039052"/>
              <a:ext cx="2929831" cy="777865"/>
            </a:xfrm>
            <a:prstGeom prst="rect">
              <a:avLst/>
            </a:prstGeom>
            <a:noFill/>
            <a:ln w="9525">
              <a:noFill/>
              <a:miter lim="800000"/>
              <a:headEnd/>
              <a:tailEnd/>
            </a:ln>
          </p:spPr>
          <p:txBody>
            <a:bodyPr wrap="none">
              <a:spAutoFit/>
            </a:bodyPr>
            <a:lstStyle/>
            <a:p>
              <a:r>
                <a:rPr lang="en-US" sz="2000" dirty="0">
                  <a:solidFill>
                    <a:srgbClr val="000000"/>
                  </a:solidFill>
                  <a:latin typeface="Times" charset="0"/>
                  <a:ea typeface="ＭＳ Ｐゴシック" charset="-128"/>
                </a:rPr>
                <a:t>Mostly </a:t>
              </a:r>
              <a:r>
                <a:rPr lang="en-US" sz="2000" dirty="0" err="1">
                  <a:solidFill>
                    <a:srgbClr val="000000"/>
                  </a:solidFill>
                  <a:latin typeface="Times" charset="0"/>
                  <a:ea typeface="ＭＳ Ｐゴシック" charset="-128"/>
                </a:rPr>
                <a:t>Hohlraum</a:t>
              </a:r>
              <a:r>
                <a:rPr lang="en-US" sz="2000" dirty="0">
                  <a:solidFill>
                    <a:srgbClr val="000000"/>
                  </a:solidFill>
                  <a:latin typeface="Times" charset="0"/>
                  <a:ea typeface="ＭＳ Ｐゴシック" charset="-128"/>
                </a:rPr>
                <a:t>/TMP </a:t>
              </a:r>
            </a:p>
            <a:p>
              <a:r>
                <a:rPr lang="en-US" sz="2000" baseline="30000" dirty="0" err="1">
                  <a:solidFill>
                    <a:srgbClr val="000000"/>
                  </a:solidFill>
                  <a:latin typeface="Times" charset="0"/>
                  <a:ea typeface="ＭＳ Ｐゴシック" charset="-128"/>
                </a:rPr>
                <a:t>nat</a:t>
              </a:r>
              <a:r>
                <a:rPr lang="en-US" sz="2000" dirty="0" err="1">
                  <a:solidFill>
                    <a:srgbClr val="000000"/>
                  </a:solidFill>
                  <a:latin typeface="Times" charset="0"/>
                  <a:ea typeface="ＭＳ Ｐゴシック" charset="-128"/>
                </a:rPr>
                <a:t>Si,</a:t>
              </a:r>
              <a:r>
                <a:rPr lang="en-US" sz="2000" baseline="30000" dirty="0" err="1">
                  <a:solidFill>
                    <a:srgbClr val="000000"/>
                  </a:solidFill>
                  <a:latin typeface="Times" charset="0"/>
                  <a:ea typeface="ＭＳ Ｐゴシック" charset="-128"/>
                </a:rPr>
                <a:t>nat</a:t>
              </a:r>
              <a:r>
                <a:rPr lang="en-US" sz="2000" dirty="0" err="1">
                  <a:solidFill>
                    <a:srgbClr val="000000"/>
                  </a:solidFill>
                  <a:latin typeface="Times" charset="0"/>
                  <a:ea typeface="ＭＳ Ｐゴシック" charset="-128"/>
                </a:rPr>
                <a:t>Al</a:t>
              </a:r>
              <a:r>
                <a:rPr lang="en-US" sz="2000" dirty="0">
                  <a:solidFill>
                    <a:srgbClr val="000000"/>
                  </a:solidFill>
                  <a:latin typeface="Times" charset="0"/>
                  <a:ea typeface="ＭＳ Ｐゴシック" charset="-128"/>
                </a:rPr>
                <a:t>(n</a:t>
              </a:r>
              <a:r>
                <a:rPr lang="en-US" sz="2000" baseline="-25000" dirty="0">
                  <a:solidFill>
                    <a:srgbClr val="000000"/>
                  </a:solidFill>
                  <a:latin typeface="Times" charset="0"/>
                  <a:ea typeface="ＭＳ Ｐゴシック" charset="-128"/>
                </a:rPr>
                <a:t>14</a:t>
              </a:r>
              <a:r>
                <a:rPr lang="en-US" sz="2000" dirty="0">
                  <a:solidFill>
                    <a:srgbClr val="000000"/>
                  </a:solidFill>
                  <a:latin typeface="Times" charset="0"/>
                  <a:ea typeface="ＭＳ Ｐゴシック" charset="-128"/>
                </a:rPr>
                <a:t>,n’</a:t>
              </a:r>
              <a:r>
                <a:rPr lang="en-US" sz="2000" dirty="0">
                  <a:solidFill>
                    <a:srgbClr val="000000"/>
                  </a:solidFill>
                  <a:latin typeface="Symbol" charset="2"/>
                  <a:ea typeface="ＭＳ Ｐゴシック" charset="-128"/>
                </a:rPr>
                <a:t>g</a:t>
              </a:r>
              <a:r>
                <a:rPr lang="en-US" sz="2000" dirty="0">
                  <a:solidFill>
                    <a:srgbClr val="000000"/>
                  </a:solidFill>
                  <a:latin typeface="Times" charset="0"/>
                  <a:ea typeface="ＭＳ Ｐゴシック" charset="-128"/>
                  <a:cs typeface="Arial" charset="0"/>
                </a:rPr>
                <a:t>)</a:t>
              </a:r>
            </a:p>
          </p:txBody>
        </p:sp>
        <p:cxnSp>
          <p:nvCxnSpPr>
            <p:cNvPr id="7" name="Curved Connector 6"/>
            <p:cNvCxnSpPr>
              <a:cxnSpLocks noChangeShapeType="1"/>
              <a:stCxn id="48138" idx="1"/>
            </p:cNvCxnSpPr>
            <p:nvPr/>
          </p:nvCxnSpPr>
          <p:spPr bwMode="auto">
            <a:xfrm rot="10800000" flipV="1">
              <a:off x="4440383" y="5427981"/>
              <a:ext cx="1409369" cy="130868"/>
            </a:xfrm>
            <a:prstGeom prst="curvedConnector3">
              <a:avLst>
                <a:gd name="adj1" fmla="val 50000"/>
              </a:avLst>
            </a:prstGeom>
            <a:noFill/>
            <a:ln w="25400">
              <a:solidFill>
                <a:srgbClr val="FF0000"/>
              </a:solidFill>
              <a:round/>
              <a:headEnd/>
              <a:tailEnd type="arrow" w="med" len="med"/>
            </a:ln>
            <a:effectLst>
              <a:outerShdw dist="20000" dir="5400000" rotWithShape="0">
                <a:srgbClr val="808080">
                  <a:alpha val="37999"/>
                </a:srgbClr>
              </a:outerShdw>
            </a:effectLst>
          </p:spPr>
        </p:cxnSp>
      </p:grpSp>
      <p:grpSp>
        <p:nvGrpSpPr>
          <p:cNvPr id="3" name="Group 14"/>
          <p:cNvGrpSpPr>
            <a:grpSpLocks/>
          </p:cNvGrpSpPr>
          <p:nvPr/>
        </p:nvGrpSpPr>
        <p:grpSpPr bwMode="auto">
          <a:xfrm>
            <a:off x="3741741" y="3046426"/>
            <a:ext cx="4648198" cy="707886"/>
            <a:chOff x="4020770" y="3529643"/>
            <a:chExt cx="5112096" cy="778095"/>
          </a:xfrm>
        </p:grpSpPr>
        <p:sp>
          <p:nvSpPr>
            <p:cNvPr id="48136" name="TextBox 8"/>
            <p:cNvSpPr txBox="1">
              <a:spLocks noChangeArrowheads="1"/>
            </p:cNvSpPr>
            <p:nvPr/>
          </p:nvSpPr>
          <p:spPr bwMode="auto">
            <a:xfrm>
              <a:off x="5176186" y="3529643"/>
              <a:ext cx="3956680" cy="778095"/>
            </a:xfrm>
            <a:prstGeom prst="rect">
              <a:avLst/>
            </a:prstGeom>
            <a:noFill/>
            <a:ln w="9525">
              <a:noFill/>
              <a:miter lim="800000"/>
              <a:headEnd/>
              <a:tailEnd/>
            </a:ln>
          </p:spPr>
          <p:txBody>
            <a:bodyPr>
              <a:spAutoFit/>
            </a:bodyPr>
            <a:lstStyle/>
            <a:p>
              <a:r>
                <a:rPr lang="en-US" sz="2000" b="1" dirty="0">
                  <a:solidFill>
                    <a:srgbClr val="000000"/>
                  </a:solidFill>
                  <a:latin typeface="Times" charset="0"/>
                  <a:ea typeface="ＭＳ Ｐゴシック" charset="-128"/>
                </a:rPr>
                <a:t>Mostly</a:t>
              </a:r>
              <a:r>
                <a:rPr lang="en-US" sz="2000" b="1" dirty="0">
                  <a:solidFill>
                    <a:srgbClr val="000000"/>
                  </a:solidFill>
                  <a:latin typeface="Times" charset="0"/>
                  <a:ea typeface="ＭＳ Ｐゴシック" charset="-128"/>
                  <a:cs typeface="Arial" charset="0"/>
                </a:rPr>
                <a:t> </a:t>
              </a:r>
              <a:r>
                <a:rPr lang="en-US" sz="2000" b="1" i="1" dirty="0">
                  <a:solidFill>
                    <a:srgbClr val="000000"/>
                  </a:solidFill>
                  <a:latin typeface="Times" charset="0"/>
                  <a:ea typeface="ＭＳ Ｐゴシック" charset="-128"/>
                  <a:cs typeface="Arial" charset="0"/>
                </a:rPr>
                <a:t>Shell </a:t>
              </a:r>
              <a:r>
                <a:rPr lang="en-US" sz="2000" b="1" i="1" baseline="30000" dirty="0">
                  <a:solidFill>
                    <a:srgbClr val="000000"/>
                  </a:solidFill>
                  <a:latin typeface="Times" charset="0"/>
                  <a:ea typeface="ＭＳ Ｐゴシック" charset="-128"/>
                  <a:cs typeface="Arial" charset="0"/>
                </a:rPr>
                <a:t>12</a:t>
              </a:r>
              <a:r>
                <a:rPr lang="en-US" sz="2000" b="1" i="1" dirty="0">
                  <a:solidFill>
                    <a:srgbClr val="000000"/>
                  </a:solidFill>
                  <a:latin typeface="Times" charset="0"/>
                  <a:ea typeface="ＭＳ Ｐゴシック" charset="-128"/>
                  <a:cs typeface="Arial" charset="0"/>
                </a:rPr>
                <a:t>C(n</a:t>
              </a:r>
              <a:r>
                <a:rPr lang="en-US" sz="2000" b="1" i="1" baseline="-25000" dirty="0">
                  <a:solidFill>
                    <a:srgbClr val="000000"/>
                  </a:solidFill>
                  <a:latin typeface="Times" charset="0"/>
                  <a:ea typeface="ＭＳ Ｐゴシック" charset="-128"/>
                  <a:cs typeface="Arial" charset="0"/>
                </a:rPr>
                <a:t>14</a:t>
              </a:r>
              <a:r>
                <a:rPr lang="en-US" sz="2000" b="1" i="1" dirty="0">
                  <a:solidFill>
                    <a:srgbClr val="000000"/>
                  </a:solidFill>
                  <a:latin typeface="Times" charset="0"/>
                  <a:ea typeface="ＭＳ Ｐゴシック" charset="-128"/>
                  <a:cs typeface="Arial" charset="0"/>
                </a:rPr>
                <a:t>,n’</a:t>
              </a:r>
              <a:r>
                <a:rPr lang="en-US" sz="2000" b="1" i="1" dirty="0">
                  <a:solidFill>
                    <a:srgbClr val="000000"/>
                  </a:solidFill>
                  <a:latin typeface="Symbol" charset="2"/>
                  <a:ea typeface="ＭＳ Ｐゴシック" charset="-128"/>
                </a:rPr>
                <a:t>g</a:t>
              </a:r>
              <a:r>
                <a:rPr lang="en-US" sz="2000" b="1" i="1" dirty="0">
                  <a:solidFill>
                    <a:srgbClr val="000000"/>
                  </a:solidFill>
                  <a:latin typeface="Times" charset="0"/>
                  <a:ea typeface="ＭＳ Ｐゴシック" charset="-128"/>
                  <a:cs typeface="Arial" charset="0"/>
                </a:rPr>
                <a:t>)</a:t>
              </a:r>
            </a:p>
            <a:p>
              <a:r>
                <a:rPr lang="en-US" sz="2000" b="1" i="1" dirty="0">
                  <a:solidFill>
                    <a:srgbClr val="000000"/>
                  </a:solidFill>
                  <a:latin typeface="Times" charset="0"/>
                  <a:ea typeface="ＭＳ Ｐゴシック" charset="-128"/>
                  <a:cs typeface="Arial" charset="0"/>
                </a:rPr>
                <a:t>N</a:t>
              </a:r>
              <a:r>
                <a:rPr lang="en-US" sz="2000" b="1" i="1" baseline="-25000" dirty="0">
                  <a:solidFill>
                    <a:srgbClr val="000000"/>
                  </a:solidFill>
                  <a:latin typeface="Symbol" charset="2"/>
                  <a:ea typeface="ＭＳ Ｐゴシック" charset="-128"/>
                </a:rPr>
                <a:t>4.4</a:t>
              </a:r>
              <a:r>
                <a:rPr lang="en-US" sz="2000" b="1" i="1" dirty="0">
                  <a:solidFill>
                    <a:srgbClr val="000000"/>
                  </a:solidFill>
                  <a:latin typeface="Times" charset="0"/>
                  <a:ea typeface="ＭＳ Ｐゴシック" charset="-128"/>
                  <a:cs typeface="Arial" charset="0"/>
                </a:rPr>
                <a:t>≥2±1.5 x 10</a:t>
              </a:r>
              <a:r>
                <a:rPr lang="en-US" sz="2000" b="1" i="1" baseline="30000" dirty="0">
                  <a:solidFill>
                    <a:srgbClr val="000000"/>
                  </a:solidFill>
                  <a:latin typeface="Times" charset="0"/>
                  <a:ea typeface="ＭＳ Ｐゴシック" charset="-128"/>
                  <a:cs typeface="Arial" charset="0"/>
                </a:rPr>
                <a:t>11</a:t>
              </a:r>
              <a:r>
                <a:rPr lang="en-US" sz="2000" b="1" i="1" dirty="0">
                  <a:solidFill>
                    <a:srgbClr val="000000"/>
                  </a:solidFill>
                  <a:latin typeface="Times" charset="0"/>
                  <a:ea typeface="ＭＳ Ｐゴシック" charset="-128"/>
                  <a:cs typeface="Arial" charset="0"/>
                </a:rPr>
                <a:t>*</a:t>
              </a:r>
            </a:p>
          </p:txBody>
        </p:sp>
        <p:cxnSp>
          <p:nvCxnSpPr>
            <p:cNvPr id="13" name="Straight Arrow Connector 12"/>
            <p:cNvCxnSpPr>
              <a:cxnSpLocks noChangeShapeType="1"/>
              <a:stCxn id="48136" idx="1"/>
            </p:cNvCxnSpPr>
            <p:nvPr/>
          </p:nvCxnSpPr>
          <p:spPr bwMode="auto">
            <a:xfrm flipH="1" flipV="1">
              <a:off x="4020770" y="3758243"/>
              <a:ext cx="1155416" cy="160446"/>
            </a:xfrm>
            <a:prstGeom prst="straightConnector1">
              <a:avLst/>
            </a:prstGeom>
            <a:noFill/>
            <a:ln w="25400">
              <a:solidFill>
                <a:srgbClr val="0000FF"/>
              </a:solidFill>
              <a:round/>
              <a:headEnd/>
              <a:tailEnd type="arrow" w="med" len="med"/>
            </a:ln>
            <a:effectLst>
              <a:outerShdw dist="20000" dir="5400000" rotWithShape="0">
                <a:srgbClr val="808080">
                  <a:alpha val="37999"/>
                </a:srgbClr>
              </a:outerShdw>
            </a:effectLst>
          </p:spPr>
        </p:cxnSp>
      </p:grpSp>
      <p:sp>
        <p:nvSpPr>
          <p:cNvPr id="48134" name="TextBox 15"/>
          <p:cNvSpPr txBox="1">
            <a:spLocks noChangeArrowheads="1"/>
          </p:cNvSpPr>
          <p:nvPr/>
        </p:nvSpPr>
        <p:spPr bwMode="auto">
          <a:xfrm>
            <a:off x="0" y="6497638"/>
            <a:ext cx="2206625" cy="360362"/>
          </a:xfrm>
          <a:prstGeom prst="rect">
            <a:avLst/>
          </a:prstGeom>
          <a:noFill/>
          <a:ln w="9525">
            <a:noFill/>
            <a:miter lim="800000"/>
            <a:headEnd/>
            <a:tailEnd/>
          </a:ln>
        </p:spPr>
        <p:txBody>
          <a:bodyPr wrap="none" lIns="83053" tIns="41527" rIns="83053" bIns="41527">
            <a:spAutoFit/>
          </a:bodyPr>
          <a:lstStyle/>
          <a:p>
            <a:r>
              <a:rPr lang="en-US" sz="1800" dirty="0">
                <a:solidFill>
                  <a:srgbClr val="000000"/>
                </a:solidFill>
                <a:latin typeface="Times" charset="0"/>
                <a:ea typeface="ＭＳ Ｐゴシック" charset="-128"/>
              </a:rPr>
              <a:t>*N. Hoffman - LANL</a:t>
            </a:r>
          </a:p>
        </p:txBody>
      </p:sp>
      <p:sp>
        <p:nvSpPr>
          <p:cNvPr id="12" name="TextBox 11"/>
          <p:cNvSpPr txBox="1">
            <a:spLocks noChangeArrowheads="1"/>
          </p:cNvSpPr>
          <p:nvPr/>
        </p:nvSpPr>
        <p:spPr bwMode="auto">
          <a:xfrm>
            <a:off x="2030891" y="5976941"/>
            <a:ext cx="5425134" cy="861710"/>
          </a:xfrm>
          <a:prstGeom prst="rect">
            <a:avLst/>
          </a:prstGeom>
          <a:solidFill>
            <a:srgbClr val="FFFF00"/>
          </a:solidFill>
          <a:ln w="9525">
            <a:solidFill>
              <a:schemeClr val="tx1"/>
            </a:solidFill>
            <a:miter lim="800000"/>
            <a:headEnd/>
            <a:tailEnd/>
          </a:ln>
        </p:spPr>
        <p:txBody>
          <a:bodyPr wrap="none" lIns="91374" tIns="45688" rIns="91374" bIns="45688">
            <a:spAutoFit/>
          </a:bodyPr>
          <a:lstStyle/>
          <a:p>
            <a:pPr algn="ctr"/>
            <a:r>
              <a:rPr lang="en-US" sz="2400" b="1" dirty="0">
                <a:solidFill>
                  <a:srgbClr val="000000"/>
                </a:solidFill>
                <a:latin typeface="Times" charset="0"/>
                <a:ea typeface="ＭＳ Ｐゴシック" charset="-128"/>
              </a:rPr>
              <a:t>To get these many gammas you would </a:t>
            </a:r>
          </a:p>
          <a:p>
            <a:pPr algn="ctr"/>
            <a:r>
              <a:rPr lang="en-US" sz="2400" b="1" dirty="0">
                <a:solidFill>
                  <a:srgbClr val="000000"/>
                </a:solidFill>
                <a:latin typeface="Times" charset="0"/>
                <a:ea typeface="ＭＳ Ｐゴシック" charset="-128"/>
              </a:rPr>
              <a:t>need to run ≈10</a:t>
            </a:r>
            <a:r>
              <a:rPr lang="en-US" sz="2400" b="1" baseline="30000" dirty="0">
                <a:solidFill>
                  <a:srgbClr val="000000"/>
                </a:solidFill>
                <a:latin typeface="Times" charset="0"/>
                <a:ea typeface="ＭＳ Ｐゴシック" charset="-128"/>
              </a:rPr>
              <a:t>17</a:t>
            </a:r>
            <a:r>
              <a:rPr lang="en-US" sz="2400" b="1" dirty="0">
                <a:solidFill>
                  <a:srgbClr val="000000"/>
                </a:solidFill>
                <a:latin typeface="Times" charset="0"/>
                <a:ea typeface="ＭＳ Ｐゴシック" charset="-128"/>
              </a:rPr>
              <a:t> neutrons on target </a:t>
            </a:r>
          </a:p>
        </p:txBody>
      </p:sp>
      <p:sp>
        <p:nvSpPr>
          <p:cNvPr id="14" name="TextBox 9"/>
          <p:cNvSpPr txBox="1">
            <a:spLocks noChangeArrowheads="1"/>
          </p:cNvSpPr>
          <p:nvPr/>
        </p:nvSpPr>
        <p:spPr bwMode="auto">
          <a:xfrm>
            <a:off x="7516419" y="6273289"/>
            <a:ext cx="1370755" cy="584711"/>
          </a:xfrm>
          <a:prstGeom prst="rect">
            <a:avLst/>
          </a:prstGeom>
          <a:noFill/>
          <a:ln w="9525">
            <a:noFill/>
            <a:miter lim="800000"/>
            <a:headEnd/>
            <a:tailEnd/>
          </a:ln>
        </p:spPr>
        <p:txBody>
          <a:bodyPr wrap="none" lIns="91374" tIns="45688" rIns="91374" bIns="45688">
            <a:spAutoFit/>
          </a:bodyPr>
          <a:lstStyle/>
          <a:p>
            <a:r>
              <a:rPr lang="en-US" sz="1600" b="1" dirty="0">
                <a:solidFill>
                  <a:srgbClr val="FF0000"/>
                </a:solidFill>
              </a:rPr>
              <a:t>L. </a:t>
            </a:r>
            <a:r>
              <a:rPr lang="en-US" sz="1600" b="1" dirty="0" smtClean="0">
                <a:solidFill>
                  <a:srgbClr val="FF0000"/>
                </a:solidFill>
              </a:rPr>
              <a:t>Bernstein</a:t>
            </a:r>
          </a:p>
          <a:p>
            <a:r>
              <a:rPr lang="en-US" sz="1600" b="1" dirty="0" smtClean="0">
                <a:solidFill>
                  <a:srgbClr val="FF0000"/>
                </a:solidFill>
              </a:rPr>
              <a:t>(LLNL)</a:t>
            </a:r>
            <a:endParaRPr lang="en-US" sz="16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9" name="Picture 3"/>
          <p:cNvPicPr>
            <a:picLocks noChangeAspect="1" noChangeArrowheads="1"/>
          </p:cNvPicPr>
          <p:nvPr/>
        </p:nvPicPr>
        <p:blipFill>
          <a:blip r:embed="rId2" cstate="print"/>
          <a:srcRect/>
          <a:stretch>
            <a:fillRect/>
          </a:stretch>
        </p:blipFill>
        <p:spPr bwMode="auto">
          <a:xfrm>
            <a:off x="1228909" y="1477291"/>
            <a:ext cx="6554932" cy="4494068"/>
          </a:xfrm>
          <a:prstGeom prst="rect">
            <a:avLst/>
          </a:prstGeom>
          <a:noFill/>
          <a:ln w="9525">
            <a:noFill/>
            <a:miter lim="800000"/>
            <a:headEnd/>
            <a:tailEnd/>
          </a:ln>
          <a:effectLst/>
        </p:spPr>
      </p:pic>
      <p:sp>
        <p:nvSpPr>
          <p:cNvPr id="2" name="Slide Number Placeholder 1"/>
          <p:cNvSpPr>
            <a:spLocks noGrp="1"/>
          </p:cNvSpPr>
          <p:nvPr>
            <p:ph type="sldNum" sz="quarter" idx="10"/>
          </p:nvPr>
        </p:nvSpPr>
        <p:spPr/>
        <p:txBody>
          <a:bodyPr/>
          <a:lstStyle/>
          <a:p>
            <a:pPr>
              <a:defRPr/>
            </a:pPr>
            <a:r>
              <a:rPr lang="en-US"/>
              <a:t>Slide </a:t>
            </a:r>
            <a:fld id="{7E5E8365-4701-4DF9-8CBF-2793C5E5ED52}" type="slidenum">
              <a:rPr lang="en-US"/>
              <a:pPr>
                <a:defRPr/>
              </a:pPr>
              <a:t>62</a:t>
            </a:fld>
            <a:endParaRPr lang="en-US"/>
          </a:p>
        </p:txBody>
      </p:sp>
      <p:sp>
        <p:nvSpPr>
          <p:cNvPr id="5" name="Rectangle 4"/>
          <p:cNvSpPr/>
          <p:nvPr/>
        </p:nvSpPr>
        <p:spPr>
          <a:xfrm>
            <a:off x="623456" y="613417"/>
            <a:ext cx="7908029" cy="360880"/>
          </a:xfrm>
          <a:prstGeom prst="rect">
            <a:avLst/>
          </a:prstGeom>
        </p:spPr>
        <p:txBody>
          <a:bodyPr wrap="square" lIns="83069" tIns="41535" rIns="83069" bIns="41535">
            <a:spAutoFit/>
          </a:bodyPr>
          <a:lstStyle/>
          <a:p>
            <a:pPr defTabSz="454285">
              <a:defRPr/>
            </a:pPr>
            <a:r>
              <a:rPr lang="en-US" sz="1800" b="1" dirty="0">
                <a:solidFill>
                  <a:prstClr val="black"/>
                </a:solidFill>
                <a:latin typeface="Arial" pitchFamily="34" charset="0"/>
                <a:cs typeface="Arial" pitchFamily="34" charset="0"/>
              </a:rPr>
              <a:t>0.5 </a:t>
            </a:r>
            <a:r>
              <a:rPr lang="en-US" sz="1800" b="1" dirty="0" err="1">
                <a:solidFill>
                  <a:prstClr val="black"/>
                </a:solidFill>
                <a:latin typeface="Arial" pitchFamily="34" charset="0"/>
                <a:cs typeface="Arial" pitchFamily="34" charset="0"/>
              </a:rPr>
              <a:t>MeV</a:t>
            </a:r>
            <a:r>
              <a:rPr lang="en-US" sz="1800" b="1" dirty="0">
                <a:solidFill>
                  <a:prstClr val="black"/>
                </a:solidFill>
                <a:latin typeface="Arial" pitchFamily="34" charset="0"/>
                <a:cs typeface="Arial" pitchFamily="34" charset="0"/>
              </a:rPr>
              <a:t> resolution (</a:t>
            </a:r>
            <a:r>
              <a:rPr lang="en-US" sz="1800" b="1" dirty="0">
                <a:solidFill>
                  <a:prstClr val="black"/>
                </a:solidFill>
                <a:latin typeface="Arial" pitchFamily="34" charset="0"/>
                <a:cs typeface="Arial" pitchFamily="34" charset="0"/>
                <a:sym typeface="Symbol"/>
              </a:rPr>
              <a:t>E/E  </a:t>
            </a:r>
            <a:r>
              <a:rPr lang="en-US" sz="1800" b="1" dirty="0">
                <a:solidFill>
                  <a:prstClr val="black"/>
                </a:solidFill>
                <a:latin typeface="Arial" pitchFamily="34" charset="0"/>
                <a:cs typeface="Arial" pitchFamily="34" charset="0"/>
              </a:rPr>
              <a:t>3%) at high energy is adequate</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r>
              <a:rPr lang="en-US"/>
              <a:t>Slide </a:t>
            </a:r>
            <a:fld id="{7E5E8365-4701-4DF9-8CBF-2793C5E5ED52}" type="slidenum">
              <a:rPr lang="en-US"/>
              <a:pPr>
                <a:defRPr/>
              </a:pPr>
              <a:t>63</a:t>
            </a:fld>
            <a:endParaRPr lang="en-US"/>
          </a:p>
        </p:txBody>
      </p:sp>
      <p:pic>
        <p:nvPicPr>
          <p:cNvPr id="50178" name="Picture 2"/>
          <p:cNvPicPr>
            <a:picLocks noChangeAspect="1" noChangeArrowheads="1"/>
          </p:cNvPicPr>
          <p:nvPr/>
        </p:nvPicPr>
        <p:blipFill>
          <a:blip r:embed="rId2" cstate="print"/>
          <a:srcRect/>
          <a:stretch>
            <a:fillRect/>
          </a:stretch>
        </p:blipFill>
        <p:spPr bwMode="auto">
          <a:xfrm>
            <a:off x="1213644" y="1477291"/>
            <a:ext cx="6563591" cy="4494068"/>
          </a:xfrm>
          <a:prstGeom prst="rect">
            <a:avLst/>
          </a:prstGeom>
          <a:noFill/>
          <a:ln w="9525">
            <a:noFill/>
            <a:miter lim="800000"/>
            <a:headEnd/>
            <a:tailEnd/>
          </a:ln>
          <a:effectLst/>
        </p:spPr>
      </p:pic>
      <p:sp>
        <p:nvSpPr>
          <p:cNvPr id="5" name="Rectangle 4"/>
          <p:cNvSpPr/>
          <p:nvPr/>
        </p:nvSpPr>
        <p:spPr>
          <a:xfrm>
            <a:off x="623456" y="613416"/>
            <a:ext cx="7908029" cy="360896"/>
          </a:xfrm>
          <a:prstGeom prst="rect">
            <a:avLst/>
          </a:prstGeom>
        </p:spPr>
        <p:txBody>
          <a:bodyPr wrap="square" lIns="83085" tIns="41543" rIns="83085" bIns="41543">
            <a:spAutoFit/>
          </a:bodyPr>
          <a:lstStyle/>
          <a:p>
            <a:pPr defTabSz="454375">
              <a:defRPr/>
            </a:pPr>
            <a:r>
              <a:rPr lang="en-US" sz="1800" b="1" dirty="0">
                <a:solidFill>
                  <a:prstClr val="black"/>
                </a:solidFill>
                <a:latin typeface="Arial" pitchFamily="34" charset="0"/>
                <a:cs typeface="Arial" pitchFamily="34" charset="0"/>
              </a:rPr>
              <a:t>0.5 </a:t>
            </a:r>
            <a:r>
              <a:rPr lang="en-US" sz="1800" b="1" dirty="0" err="1">
                <a:solidFill>
                  <a:prstClr val="black"/>
                </a:solidFill>
                <a:latin typeface="Arial" pitchFamily="34" charset="0"/>
                <a:cs typeface="Arial" pitchFamily="34" charset="0"/>
              </a:rPr>
              <a:t>MeV</a:t>
            </a:r>
            <a:r>
              <a:rPr lang="en-US" sz="1800" b="1" dirty="0">
                <a:solidFill>
                  <a:prstClr val="black"/>
                </a:solidFill>
                <a:latin typeface="Arial" pitchFamily="34" charset="0"/>
                <a:cs typeface="Arial" pitchFamily="34" charset="0"/>
              </a:rPr>
              <a:t> resolution (</a:t>
            </a:r>
            <a:r>
              <a:rPr lang="en-US" sz="1800" b="1" dirty="0">
                <a:solidFill>
                  <a:prstClr val="black"/>
                </a:solidFill>
                <a:latin typeface="Arial" pitchFamily="34" charset="0"/>
                <a:cs typeface="Arial" pitchFamily="34" charset="0"/>
                <a:sym typeface="Symbol"/>
              </a:rPr>
              <a:t>E/E  </a:t>
            </a:r>
            <a:r>
              <a:rPr lang="en-US" sz="1800" b="1" dirty="0">
                <a:solidFill>
                  <a:prstClr val="black"/>
                </a:solidFill>
                <a:latin typeface="Arial" pitchFamily="34" charset="0"/>
                <a:cs typeface="Arial" pitchFamily="34" charset="0"/>
              </a:rPr>
              <a:t>3%) at high energy is adequate</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Z:\ITS Design\Vonhof\images\THD\2.5 spacing shields\aaa10_100733_20100204_12.jpg"/>
          <p:cNvPicPr>
            <a:picLocks noChangeAspect="1" noChangeArrowheads="1"/>
          </p:cNvPicPr>
          <p:nvPr/>
        </p:nvPicPr>
        <p:blipFill>
          <a:blip r:embed="rId3" cstate="print"/>
          <a:srcRect/>
          <a:stretch>
            <a:fillRect/>
          </a:stretch>
        </p:blipFill>
        <p:spPr bwMode="auto">
          <a:xfrm rot="10800000" flipV="1">
            <a:off x="317501" y="1108078"/>
            <a:ext cx="3735388" cy="1965325"/>
          </a:xfrm>
          <a:prstGeom prst="rect">
            <a:avLst/>
          </a:prstGeom>
          <a:noFill/>
          <a:ln w="9525">
            <a:noFill/>
            <a:miter lim="800000"/>
            <a:headEnd/>
            <a:tailEnd/>
          </a:ln>
        </p:spPr>
      </p:pic>
      <p:sp>
        <p:nvSpPr>
          <p:cNvPr id="26" name="Oval 25"/>
          <p:cNvSpPr>
            <a:spLocks noChangeArrowheads="1"/>
          </p:cNvSpPr>
          <p:nvPr/>
        </p:nvSpPr>
        <p:spPr bwMode="auto">
          <a:xfrm>
            <a:off x="2851154" y="1624013"/>
            <a:ext cx="1598613" cy="1663700"/>
          </a:xfrm>
          <a:prstGeom prst="ellipse">
            <a:avLst/>
          </a:prstGeom>
          <a:noFill/>
          <a:ln w="76200">
            <a:solidFill>
              <a:srgbClr val="FF0000">
                <a:alpha val="50195"/>
              </a:srgbClr>
            </a:solidFill>
            <a:round/>
            <a:headEnd/>
            <a:tailEnd/>
          </a:ln>
          <a:effectLst>
            <a:outerShdw blurRad="63500" dist="23000" dir="5400000" rotWithShape="0">
              <a:srgbClr val="000000">
                <a:alpha val="34999"/>
              </a:srgbClr>
            </a:outerShdw>
          </a:effectLst>
        </p:spPr>
        <p:txBody>
          <a:bodyPr lIns="91364" tIns="45684" rIns="91364" bIns="45684" anchor="ctr"/>
          <a:lstStyle/>
          <a:p>
            <a:pPr algn="ctr" defTabSz="456834" fontAlgn="auto">
              <a:spcBef>
                <a:spcPts val="0"/>
              </a:spcBef>
              <a:spcAft>
                <a:spcPts val="0"/>
              </a:spcAft>
              <a:defRPr/>
            </a:pPr>
            <a:endParaRPr lang="en-US" sz="2400" dirty="0">
              <a:solidFill>
                <a:srgbClr val="FFFFFF"/>
              </a:solidFill>
              <a:latin typeface="Times"/>
              <a:ea typeface="ＭＳ Ｐゴシック" charset="-128"/>
            </a:endParaRPr>
          </a:p>
        </p:txBody>
      </p:sp>
      <p:sp>
        <p:nvSpPr>
          <p:cNvPr id="46084" name="Title 8"/>
          <p:cNvSpPr>
            <a:spLocks noGrp="1"/>
          </p:cNvSpPr>
          <p:nvPr>
            <p:ph type="title"/>
          </p:nvPr>
        </p:nvSpPr>
        <p:spPr>
          <a:xfrm>
            <a:off x="455613" y="192089"/>
            <a:ext cx="7707312" cy="887412"/>
          </a:xfrm>
        </p:spPr>
        <p:txBody>
          <a:bodyPr/>
          <a:lstStyle/>
          <a:p>
            <a:pPr eaLnBrk="1" hangingPunct="1"/>
            <a:r>
              <a:rPr lang="en-US" sz="2200" dirty="0" smtClean="0">
                <a:ea typeface="ＭＳ Ｐゴシック" charset="-128"/>
              </a:rPr>
              <a:t>Interpreting GRH data requires good knowledge of the (n</a:t>
            </a:r>
            <a:r>
              <a:rPr lang="en-US" sz="2200" baseline="-25000" dirty="0" smtClean="0">
                <a:ea typeface="ＭＳ Ｐゴシック" charset="-128"/>
              </a:rPr>
              <a:t>14</a:t>
            </a:r>
            <a:r>
              <a:rPr lang="en-US" sz="2200" dirty="0" smtClean="0">
                <a:ea typeface="ＭＳ Ｐゴシック" charset="-128"/>
              </a:rPr>
              <a:t>,x</a:t>
            </a:r>
            <a:r>
              <a:rPr lang="en-US" sz="2200" dirty="0" smtClean="0">
                <a:latin typeface="Symbol" charset="2"/>
                <a:ea typeface="ＭＳ Ｐゴシック" charset="-128"/>
              </a:rPr>
              <a:t>g</a:t>
            </a:r>
            <a:r>
              <a:rPr lang="en-US" sz="2200" dirty="0" smtClean="0">
                <a:ea typeface="ＭＳ Ｐゴシック" charset="-128"/>
              </a:rPr>
              <a:t>) cross sections on materials near TCC (Al, Si, Au etc.)</a:t>
            </a:r>
          </a:p>
        </p:txBody>
      </p:sp>
      <p:sp>
        <p:nvSpPr>
          <p:cNvPr id="24" name="TextBox 23"/>
          <p:cNvSpPr txBox="1">
            <a:spLocks noChangeArrowheads="1"/>
          </p:cNvSpPr>
          <p:nvPr/>
        </p:nvSpPr>
        <p:spPr bwMode="auto">
          <a:xfrm>
            <a:off x="2955928" y="2201868"/>
            <a:ext cx="1177925" cy="530225"/>
          </a:xfrm>
          <a:prstGeom prst="rect">
            <a:avLst/>
          </a:prstGeom>
          <a:noFill/>
          <a:ln w="9525">
            <a:noFill/>
            <a:miter lim="800000"/>
            <a:headEnd/>
            <a:tailEnd/>
          </a:ln>
        </p:spPr>
        <p:txBody>
          <a:bodyPr wrap="none" lIns="83061" tIns="41531" rIns="83061" bIns="41531">
            <a:spAutoFit/>
          </a:bodyPr>
          <a:lstStyle/>
          <a:p>
            <a:r>
              <a:rPr lang="en-US" sz="2900" b="1" dirty="0">
                <a:solidFill>
                  <a:srgbClr val="FF0000"/>
                </a:solidFill>
                <a:latin typeface="Times" charset="0"/>
                <a:ea typeface="ＭＳ Ｐゴシック" charset="-128"/>
              </a:rPr>
              <a:t>~ ½ ns</a:t>
            </a:r>
          </a:p>
        </p:txBody>
      </p:sp>
      <p:grpSp>
        <p:nvGrpSpPr>
          <p:cNvPr id="2" name="Group 29"/>
          <p:cNvGrpSpPr>
            <a:grpSpLocks/>
          </p:cNvGrpSpPr>
          <p:nvPr/>
        </p:nvGrpSpPr>
        <p:grpSpPr bwMode="auto">
          <a:xfrm>
            <a:off x="471489" y="3746500"/>
            <a:ext cx="3414712" cy="2844800"/>
            <a:chOff x="623888" y="3270251"/>
            <a:chExt cx="3911600" cy="3282950"/>
          </a:xfrm>
        </p:grpSpPr>
        <p:pic>
          <p:nvPicPr>
            <p:cNvPr id="46112" name="Picture 5"/>
            <p:cNvPicPr>
              <a:picLocks noChangeAspect="1"/>
            </p:cNvPicPr>
            <p:nvPr/>
          </p:nvPicPr>
          <p:blipFill>
            <a:blip r:embed="rId4" cstate="print"/>
            <a:srcRect/>
            <a:stretch>
              <a:fillRect/>
            </a:stretch>
          </p:blipFill>
          <p:spPr bwMode="auto">
            <a:xfrm>
              <a:off x="623888" y="3270251"/>
              <a:ext cx="3911600" cy="3282950"/>
            </a:xfrm>
            <a:prstGeom prst="rect">
              <a:avLst/>
            </a:prstGeom>
            <a:noFill/>
            <a:ln w="9525">
              <a:noFill/>
              <a:miter lim="800000"/>
              <a:headEnd/>
              <a:tailEnd/>
            </a:ln>
          </p:spPr>
        </p:pic>
        <p:sp>
          <p:nvSpPr>
            <p:cNvPr id="46113" name="TextBox 7"/>
            <p:cNvSpPr txBox="1">
              <a:spLocks noChangeArrowheads="1"/>
            </p:cNvSpPr>
            <p:nvPr/>
          </p:nvSpPr>
          <p:spPr bwMode="auto">
            <a:xfrm>
              <a:off x="1623988" y="3836988"/>
              <a:ext cx="2576895" cy="629626"/>
            </a:xfrm>
            <a:prstGeom prst="rect">
              <a:avLst/>
            </a:prstGeom>
            <a:noFill/>
            <a:ln w="9525">
              <a:noFill/>
              <a:miter lim="800000"/>
              <a:headEnd/>
              <a:tailEnd/>
            </a:ln>
          </p:spPr>
          <p:txBody>
            <a:bodyPr lIns="83119" tIns="41559" rIns="83119" bIns="41559">
              <a:spAutoFit/>
            </a:bodyPr>
            <a:lstStyle/>
            <a:p>
              <a:pPr algn="ctr"/>
              <a:r>
                <a:rPr lang="en-US" sz="1500" dirty="0">
                  <a:solidFill>
                    <a:srgbClr val="000000"/>
                  </a:solidFill>
                  <a:latin typeface="Times" charset="0"/>
                  <a:ea typeface="ＭＳ Ｐゴシック" charset="-128"/>
                </a:rPr>
                <a:t>Response to 14 </a:t>
              </a:r>
              <a:r>
                <a:rPr lang="en-US" sz="1500" dirty="0" err="1">
                  <a:solidFill>
                    <a:srgbClr val="000000"/>
                  </a:solidFill>
                  <a:latin typeface="Times" charset="0"/>
                  <a:ea typeface="ＭＳ Ｐゴシック" charset="-128"/>
                </a:rPr>
                <a:t>MeV</a:t>
              </a:r>
              <a:r>
                <a:rPr lang="en-US" sz="1500" dirty="0">
                  <a:solidFill>
                    <a:srgbClr val="000000"/>
                  </a:solidFill>
                  <a:latin typeface="Times" charset="0"/>
                  <a:ea typeface="ＭＳ Ｐゴシック" charset="-128"/>
                </a:rPr>
                <a:t> only </a:t>
              </a:r>
            </a:p>
            <a:p>
              <a:pPr algn="ctr"/>
              <a:r>
                <a:rPr lang="en-US" sz="1500" dirty="0">
                  <a:solidFill>
                    <a:srgbClr val="000000"/>
                  </a:solidFill>
                  <a:latin typeface="Times" charset="0"/>
                  <a:ea typeface="ＭＳ Ｐゴシック" charset="-128"/>
                </a:rPr>
                <a:t>(MCNP)</a:t>
              </a:r>
            </a:p>
          </p:txBody>
        </p:sp>
      </p:grpSp>
      <p:sp>
        <p:nvSpPr>
          <p:cNvPr id="40" name="TextBox 36"/>
          <p:cNvSpPr txBox="1">
            <a:spLocks noChangeArrowheads="1"/>
          </p:cNvSpPr>
          <p:nvPr/>
        </p:nvSpPr>
        <p:spPr bwMode="auto">
          <a:xfrm>
            <a:off x="5403850" y="1036645"/>
            <a:ext cx="2495550" cy="400045"/>
          </a:xfrm>
          <a:prstGeom prst="rect">
            <a:avLst/>
          </a:prstGeom>
          <a:noFill/>
          <a:ln w="9525">
            <a:noFill/>
            <a:miter lim="800000"/>
            <a:headEnd/>
            <a:tailEnd/>
          </a:ln>
        </p:spPr>
        <p:txBody>
          <a:bodyPr lIns="91374" tIns="45688" rIns="91374" bIns="45688">
            <a:spAutoFit/>
          </a:bodyPr>
          <a:lstStyle/>
          <a:p>
            <a:r>
              <a:rPr lang="en-US" dirty="0">
                <a:solidFill>
                  <a:srgbClr val="000000"/>
                </a:solidFill>
                <a:latin typeface="Times" charset="0"/>
                <a:ea typeface="ＭＳ Ｐゴシック" charset="-128"/>
              </a:rPr>
              <a:t>T/H/D</a:t>
            </a:r>
            <a:r>
              <a:rPr lang="en-US" sz="2000" dirty="0">
                <a:solidFill>
                  <a:srgbClr val="000000"/>
                </a:solidFill>
                <a:latin typeface="Times" charset="0"/>
                <a:ea typeface="ＭＳ Ｐゴシック" charset="-128"/>
              </a:rPr>
              <a:t>: 74/24/2, t</a:t>
            </a:r>
            <a:r>
              <a:rPr lang="en-US" sz="2000" baseline="-25000" dirty="0">
                <a:solidFill>
                  <a:srgbClr val="000000"/>
                </a:solidFill>
                <a:latin typeface="Times" charset="0"/>
                <a:ea typeface="ＭＳ Ｐゴシック" charset="-128"/>
              </a:rPr>
              <a:t>0</a:t>
            </a:r>
            <a:r>
              <a:rPr lang="en-US" sz="2000" dirty="0">
                <a:solidFill>
                  <a:srgbClr val="000000"/>
                </a:solidFill>
                <a:latin typeface="Times" charset="0"/>
                <a:ea typeface="ＭＳ Ｐゴシック" charset="-128"/>
                <a:sym typeface="Symbol" charset="2"/>
              </a:rPr>
              <a:t></a:t>
            </a:r>
            <a:r>
              <a:rPr lang="en-US" sz="2000" dirty="0">
                <a:solidFill>
                  <a:srgbClr val="000000"/>
                </a:solidFill>
                <a:latin typeface="Times" charset="0"/>
                <a:ea typeface="ＭＳ Ｐゴシック" charset="-128"/>
                <a:cs typeface="Arial" charset="0"/>
              </a:rPr>
              <a:t>¼ ns</a:t>
            </a:r>
            <a:endParaRPr lang="en-US" dirty="0">
              <a:solidFill>
                <a:srgbClr val="000000"/>
              </a:solidFill>
              <a:latin typeface="Times" charset="0"/>
              <a:ea typeface="ＭＳ Ｐゴシック" charset="-128"/>
              <a:cs typeface="Arial" charset="0"/>
            </a:endParaRPr>
          </a:p>
        </p:txBody>
      </p:sp>
      <p:pic>
        <p:nvPicPr>
          <p:cNvPr id="46" name="Picture 5"/>
          <p:cNvPicPr>
            <a:picLocks noChangeAspect="1" noChangeArrowheads="1"/>
          </p:cNvPicPr>
          <p:nvPr/>
        </p:nvPicPr>
        <p:blipFill>
          <a:blip r:embed="rId5" cstate="print"/>
          <a:srcRect l="12000" r="16000"/>
          <a:stretch>
            <a:fillRect/>
          </a:stretch>
        </p:blipFill>
        <p:spPr bwMode="auto">
          <a:xfrm>
            <a:off x="4919667" y="1371600"/>
            <a:ext cx="3989387" cy="5486400"/>
          </a:xfrm>
          <a:prstGeom prst="rect">
            <a:avLst/>
          </a:prstGeom>
          <a:noFill/>
          <a:ln w="9525">
            <a:noFill/>
            <a:miter lim="800000"/>
            <a:headEnd/>
            <a:tailEnd/>
          </a:ln>
        </p:spPr>
      </p:pic>
      <p:pic>
        <p:nvPicPr>
          <p:cNvPr id="47" name="Picture 6"/>
          <p:cNvPicPr>
            <a:picLocks noChangeAspect="1" noChangeArrowheads="1"/>
          </p:cNvPicPr>
          <p:nvPr/>
        </p:nvPicPr>
        <p:blipFill>
          <a:blip r:embed="rId6" cstate="print"/>
          <a:srcRect l="12000" t="16180" r="16000"/>
          <a:stretch>
            <a:fillRect/>
          </a:stretch>
        </p:blipFill>
        <p:spPr bwMode="auto">
          <a:xfrm>
            <a:off x="4927601" y="2259017"/>
            <a:ext cx="3989388" cy="4598987"/>
          </a:xfrm>
          <a:prstGeom prst="rect">
            <a:avLst/>
          </a:prstGeom>
          <a:noFill/>
          <a:ln w="9525">
            <a:noFill/>
            <a:miter lim="800000"/>
            <a:headEnd/>
            <a:tailEnd/>
          </a:ln>
        </p:spPr>
      </p:pic>
      <p:grpSp>
        <p:nvGrpSpPr>
          <p:cNvPr id="3" name="Group 38"/>
          <p:cNvGrpSpPr>
            <a:grpSpLocks/>
          </p:cNvGrpSpPr>
          <p:nvPr/>
        </p:nvGrpSpPr>
        <p:grpSpPr bwMode="auto">
          <a:xfrm>
            <a:off x="4927601" y="1363663"/>
            <a:ext cx="3989388" cy="5486400"/>
            <a:chOff x="2775511" y="1471493"/>
            <a:chExt cx="3989622" cy="5486400"/>
          </a:xfrm>
        </p:grpSpPr>
        <p:pic>
          <p:nvPicPr>
            <p:cNvPr id="46110" name="Picture 7"/>
            <p:cNvPicPr>
              <a:picLocks noChangeAspect="1" noChangeArrowheads="1"/>
            </p:cNvPicPr>
            <p:nvPr/>
          </p:nvPicPr>
          <p:blipFill>
            <a:blip r:embed="rId7" cstate="print"/>
            <a:srcRect l="12000" r="16000"/>
            <a:stretch>
              <a:fillRect/>
            </a:stretch>
          </p:blipFill>
          <p:spPr bwMode="auto">
            <a:xfrm>
              <a:off x="2775511" y="1471493"/>
              <a:ext cx="3989622" cy="5486400"/>
            </a:xfrm>
            <a:prstGeom prst="rect">
              <a:avLst/>
            </a:prstGeom>
            <a:noFill/>
            <a:ln w="9525">
              <a:noFill/>
              <a:miter lim="800000"/>
              <a:headEnd/>
              <a:tailEnd/>
            </a:ln>
          </p:spPr>
        </p:pic>
        <p:sp>
          <p:nvSpPr>
            <p:cNvPr id="46111" name="TextBox 7"/>
            <p:cNvSpPr txBox="1">
              <a:spLocks noChangeArrowheads="1"/>
            </p:cNvSpPr>
            <p:nvPr/>
          </p:nvSpPr>
          <p:spPr bwMode="auto">
            <a:xfrm rot="19786533">
              <a:off x="4100273" y="1740723"/>
              <a:ext cx="1064777" cy="461665"/>
            </a:xfrm>
            <a:prstGeom prst="rect">
              <a:avLst/>
            </a:prstGeom>
            <a:noFill/>
            <a:ln w="9525">
              <a:noFill/>
              <a:miter lim="800000"/>
              <a:headEnd/>
              <a:tailEnd/>
            </a:ln>
          </p:spPr>
          <p:txBody>
            <a:bodyPr wrap="none">
              <a:spAutoFit/>
            </a:bodyPr>
            <a:lstStyle/>
            <a:p>
              <a:r>
                <a:rPr lang="en-US" sz="2400" b="1" dirty="0">
                  <a:solidFill>
                    <a:srgbClr val="C00000"/>
                  </a:solidFill>
                  <a:latin typeface="Times" charset="0"/>
                  <a:ea typeface="ＭＳ Ｐゴシック" charset="-128"/>
                </a:rPr>
                <a:t>3 </a:t>
              </a:r>
              <a:r>
                <a:rPr lang="en-US" sz="2400" b="1" dirty="0" err="1">
                  <a:solidFill>
                    <a:srgbClr val="C00000"/>
                  </a:solidFill>
                  <a:latin typeface="Times" charset="0"/>
                  <a:ea typeface="ＭＳ Ｐゴシック" charset="-128"/>
                </a:rPr>
                <a:t>MeV</a:t>
              </a:r>
              <a:endParaRPr lang="en-US" sz="2400" b="1" dirty="0">
                <a:solidFill>
                  <a:srgbClr val="C00000"/>
                </a:solidFill>
                <a:latin typeface="Times" charset="0"/>
                <a:ea typeface="ＭＳ Ｐゴシック" charset="-128"/>
              </a:endParaRPr>
            </a:p>
          </p:txBody>
        </p:sp>
      </p:grpSp>
      <p:grpSp>
        <p:nvGrpSpPr>
          <p:cNvPr id="4" name="Group 41"/>
          <p:cNvGrpSpPr>
            <a:grpSpLocks/>
          </p:cNvGrpSpPr>
          <p:nvPr/>
        </p:nvGrpSpPr>
        <p:grpSpPr bwMode="auto">
          <a:xfrm>
            <a:off x="4927601" y="1371600"/>
            <a:ext cx="3989388" cy="5486400"/>
            <a:chOff x="923658" y="1371600"/>
            <a:chExt cx="3989622" cy="5486400"/>
          </a:xfrm>
        </p:grpSpPr>
        <p:pic>
          <p:nvPicPr>
            <p:cNvPr id="46108" name="Picture 8"/>
            <p:cNvPicPr>
              <a:picLocks noChangeAspect="1" noChangeArrowheads="1"/>
            </p:cNvPicPr>
            <p:nvPr/>
          </p:nvPicPr>
          <p:blipFill>
            <a:blip r:embed="rId8" cstate="print"/>
            <a:srcRect l="12000" r="16000"/>
            <a:stretch>
              <a:fillRect/>
            </a:stretch>
          </p:blipFill>
          <p:spPr bwMode="auto">
            <a:xfrm>
              <a:off x="923658" y="1371600"/>
              <a:ext cx="3989622" cy="5486400"/>
            </a:xfrm>
            <a:prstGeom prst="rect">
              <a:avLst/>
            </a:prstGeom>
            <a:noFill/>
            <a:ln w="9525">
              <a:noFill/>
              <a:miter lim="800000"/>
              <a:headEnd/>
              <a:tailEnd/>
            </a:ln>
          </p:spPr>
        </p:pic>
        <p:sp>
          <p:nvSpPr>
            <p:cNvPr id="46109" name="TextBox 8"/>
            <p:cNvSpPr txBox="1">
              <a:spLocks noChangeArrowheads="1"/>
            </p:cNvSpPr>
            <p:nvPr/>
          </p:nvSpPr>
          <p:spPr bwMode="auto">
            <a:xfrm rot="19496258">
              <a:off x="2380203" y="1956743"/>
              <a:ext cx="1064777" cy="461665"/>
            </a:xfrm>
            <a:prstGeom prst="rect">
              <a:avLst/>
            </a:prstGeom>
            <a:noFill/>
            <a:ln w="9525">
              <a:noFill/>
              <a:miter lim="800000"/>
              <a:headEnd/>
              <a:tailEnd/>
            </a:ln>
          </p:spPr>
          <p:txBody>
            <a:bodyPr wrap="none">
              <a:spAutoFit/>
            </a:bodyPr>
            <a:lstStyle/>
            <a:p>
              <a:r>
                <a:rPr lang="en-US" sz="2400" b="1" dirty="0">
                  <a:solidFill>
                    <a:srgbClr val="0070C0"/>
                  </a:solidFill>
                  <a:latin typeface="Times" charset="0"/>
                  <a:ea typeface="ＭＳ Ｐゴシック" charset="-128"/>
                </a:rPr>
                <a:t>5 </a:t>
              </a:r>
              <a:r>
                <a:rPr lang="en-US" sz="2400" b="1" dirty="0" err="1">
                  <a:solidFill>
                    <a:srgbClr val="0070C0"/>
                  </a:solidFill>
                  <a:latin typeface="Times" charset="0"/>
                  <a:ea typeface="ＭＳ Ｐゴシック" charset="-128"/>
                </a:rPr>
                <a:t>MeV</a:t>
              </a:r>
              <a:endParaRPr lang="en-US" sz="2400" b="1" dirty="0">
                <a:solidFill>
                  <a:srgbClr val="0070C0"/>
                </a:solidFill>
                <a:latin typeface="Times" charset="0"/>
                <a:ea typeface="ＭＳ Ｐゴシック" charset="-128"/>
              </a:endParaRPr>
            </a:p>
          </p:txBody>
        </p:sp>
      </p:grpSp>
      <p:grpSp>
        <p:nvGrpSpPr>
          <p:cNvPr id="5" name="Group 44"/>
          <p:cNvGrpSpPr>
            <a:grpSpLocks/>
          </p:cNvGrpSpPr>
          <p:nvPr/>
        </p:nvGrpSpPr>
        <p:grpSpPr bwMode="auto">
          <a:xfrm>
            <a:off x="4927601" y="1371600"/>
            <a:ext cx="3989388" cy="5486400"/>
            <a:chOff x="3785166" y="1192772"/>
            <a:chExt cx="3989622" cy="5486400"/>
          </a:xfrm>
        </p:grpSpPr>
        <p:pic>
          <p:nvPicPr>
            <p:cNvPr id="46106" name="Picture 9"/>
            <p:cNvPicPr>
              <a:picLocks noChangeAspect="1" noChangeArrowheads="1"/>
            </p:cNvPicPr>
            <p:nvPr/>
          </p:nvPicPr>
          <p:blipFill>
            <a:blip r:embed="rId9" cstate="print"/>
            <a:srcRect l="12000" r="16000"/>
            <a:stretch>
              <a:fillRect/>
            </a:stretch>
          </p:blipFill>
          <p:spPr bwMode="auto">
            <a:xfrm>
              <a:off x="3785166" y="1192772"/>
              <a:ext cx="3989622" cy="5486400"/>
            </a:xfrm>
            <a:prstGeom prst="rect">
              <a:avLst/>
            </a:prstGeom>
            <a:noFill/>
            <a:ln w="9525">
              <a:noFill/>
              <a:miter lim="800000"/>
              <a:headEnd/>
              <a:tailEnd/>
            </a:ln>
          </p:spPr>
        </p:pic>
        <p:sp>
          <p:nvSpPr>
            <p:cNvPr id="46107" name="TextBox 9"/>
            <p:cNvSpPr txBox="1">
              <a:spLocks noChangeArrowheads="1"/>
            </p:cNvSpPr>
            <p:nvPr/>
          </p:nvSpPr>
          <p:spPr bwMode="auto">
            <a:xfrm rot="18954154">
              <a:off x="5543376" y="2127165"/>
              <a:ext cx="1064777" cy="461665"/>
            </a:xfrm>
            <a:prstGeom prst="rect">
              <a:avLst/>
            </a:prstGeom>
            <a:noFill/>
            <a:ln w="9525">
              <a:noFill/>
              <a:miter lim="800000"/>
              <a:headEnd/>
              <a:tailEnd/>
            </a:ln>
          </p:spPr>
          <p:txBody>
            <a:bodyPr wrap="none">
              <a:spAutoFit/>
            </a:bodyPr>
            <a:lstStyle/>
            <a:p>
              <a:r>
                <a:rPr lang="en-US" sz="2400" b="1" dirty="0">
                  <a:solidFill>
                    <a:srgbClr val="88BB55"/>
                  </a:solidFill>
                  <a:latin typeface="Times" charset="0"/>
                  <a:ea typeface="ＭＳ Ｐゴシック" charset="-128"/>
                </a:rPr>
                <a:t>8 </a:t>
              </a:r>
              <a:r>
                <a:rPr lang="en-US" sz="2400" b="1" dirty="0" err="1">
                  <a:solidFill>
                    <a:srgbClr val="88BB55"/>
                  </a:solidFill>
                  <a:latin typeface="Times" charset="0"/>
                  <a:ea typeface="ＭＳ Ｐゴシック" charset="-128"/>
                </a:rPr>
                <a:t>MeV</a:t>
              </a:r>
              <a:endParaRPr lang="en-US" sz="2400" b="1" dirty="0">
                <a:solidFill>
                  <a:srgbClr val="88BB55"/>
                </a:solidFill>
                <a:latin typeface="Times" charset="0"/>
                <a:ea typeface="ＭＳ Ｐゴシック" charset="-128"/>
              </a:endParaRPr>
            </a:p>
          </p:txBody>
        </p:sp>
      </p:grpSp>
      <p:grpSp>
        <p:nvGrpSpPr>
          <p:cNvPr id="6" name="Group 47"/>
          <p:cNvGrpSpPr>
            <a:grpSpLocks/>
          </p:cNvGrpSpPr>
          <p:nvPr/>
        </p:nvGrpSpPr>
        <p:grpSpPr bwMode="auto">
          <a:xfrm>
            <a:off x="4927601" y="1371600"/>
            <a:ext cx="3989388" cy="5486400"/>
            <a:chOff x="4258529" y="1371600"/>
            <a:chExt cx="3989622" cy="5486400"/>
          </a:xfrm>
        </p:grpSpPr>
        <p:pic>
          <p:nvPicPr>
            <p:cNvPr id="46104" name="Picture 2"/>
            <p:cNvPicPr>
              <a:picLocks noChangeAspect="1" noChangeArrowheads="1"/>
            </p:cNvPicPr>
            <p:nvPr/>
          </p:nvPicPr>
          <p:blipFill>
            <a:blip r:embed="rId10" cstate="print"/>
            <a:srcRect l="12000" r="16000"/>
            <a:stretch>
              <a:fillRect/>
            </a:stretch>
          </p:blipFill>
          <p:spPr bwMode="auto">
            <a:xfrm>
              <a:off x="4258529" y="1371600"/>
              <a:ext cx="3989622" cy="5486400"/>
            </a:xfrm>
            <a:prstGeom prst="rect">
              <a:avLst/>
            </a:prstGeom>
            <a:noFill/>
            <a:ln w="9525">
              <a:noFill/>
              <a:miter lim="800000"/>
              <a:headEnd/>
              <a:tailEnd/>
            </a:ln>
          </p:spPr>
        </p:pic>
        <p:sp>
          <p:nvSpPr>
            <p:cNvPr id="46105" name="TextBox 49"/>
            <p:cNvSpPr txBox="1">
              <a:spLocks noChangeArrowheads="1"/>
            </p:cNvSpPr>
            <p:nvPr/>
          </p:nvSpPr>
          <p:spPr bwMode="auto">
            <a:xfrm rot="18332581">
              <a:off x="6670976" y="2692536"/>
              <a:ext cx="1218603" cy="461692"/>
            </a:xfrm>
            <a:prstGeom prst="rect">
              <a:avLst/>
            </a:prstGeom>
            <a:noFill/>
            <a:ln w="9525">
              <a:noFill/>
              <a:miter lim="800000"/>
              <a:headEnd/>
              <a:tailEnd/>
            </a:ln>
          </p:spPr>
          <p:txBody>
            <a:bodyPr wrap="none">
              <a:spAutoFit/>
            </a:bodyPr>
            <a:lstStyle/>
            <a:p>
              <a:r>
                <a:rPr lang="en-US" sz="2400" b="1" dirty="0">
                  <a:solidFill>
                    <a:srgbClr val="7575D1"/>
                  </a:solidFill>
                  <a:latin typeface="Times" charset="0"/>
                  <a:ea typeface="ＭＳ Ｐゴシック" charset="-128"/>
                </a:rPr>
                <a:t>14 </a:t>
              </a:r>
              <a:r>
                <a:rPr lang="en-US" sz="2400" b="1" dirty="0" err="1">
                  <a:solidFill>
                    <a:srgbClr val="7575D1"/>
                  </a:solidFill>
                  <a:latin typeface="Times" charset="0"/>
                  <a:ea typeface="ＭＳ Ｐゴシック" charset="-128"/>
                </a:rPr>
                <a:t>MeV</a:t>
              </a:r>
              <a:endParaRPr lang="en-US" sz="2400" b="1" dirty="0">
                <a:solidFill>
                  <a:srgbClr val="7575D1"/>
                </a:solidFill>
                <a:latin typeface="Times" charset="0"/>
                <a:ea typeface="ＭＳ Ｐゴシック" charset="-128"/>
              </a:endParaRPr>
            </a:p>
          </p:txBody>
        </p:sp>
      </p:grpSp>
      <p:grpSp>
        <p:nvGrpSpPr>
          <p:cNvPr id="7" name="Group 50"/>
          <p:cNvGrpSpPr>
            <a:grpSpLocks/>
          </p:cNvGrpSpPr>
          <p:nvPr/>
        </p:nvGrpSpPr>
        <p:grpSpPr bwMode="auto">
          <a:xfrm>
            <a:off x="4927601" y="1358900"/>
            <a:ext cx="3989388" cy="5486400"/>
            <a:chOff x="4258529" y="1371600"/>
            <a:chExt cx="3989622" cy="5486400"/>
          </a:xfrm>
        </p:grpSpPr>
        <p:pic>
          <p:nvPicPr>
            <p:cNvPr id="46099" name="Picture 2"/>
            <p:cNvPicPr>
              <a:picLocks noChangeAspect="1" noChangeArrowheads="1"/>
            </p:cNvPicPr>
            <p:nvPr/>
          </p:nvPicPr>
          <p:blipFill>
            <a:blip r:embed="rId11" cstate="print"/>
            <a:srcRect l="12000" r="16000"/>
            <a:stretch>
              <a:fillRect/>
            </a:stretch>
          </p:blipFill>
          <p:spPr bwMode="auto">
            <a:xfrm>
              <a:off x="4258529" y="1371600"/>
              <a:ext cx="3989622" cy="5486400"/>
            </a:xfrm>
            <a:prstGeom prst="rect">
              <a:avLst/>
            </a:prstGeom>
            <a:noFill/>
            <a:ln w="9525">
              <a:noFill/>
              <a:miter lim="800000"/>
              <a:headEnd/>
              <a:tailEnd/>
            </a:ln>
          </p:spPr>
        </p:pic>
        <p:sp>
          <p:nvSpPr>
            <p:cNvPr id="46100" name="TextBox 7"/>
            <p:cNvSpPr txBox="1">
              <a:spLocks noChangeArrowheads="1"/>
            </p:cNvSpPr>
            <p:nvPr/>
          </p:nvSpPr>
          <p:spPr bwMode="auto">
            <a:xfrm rot="19786533">
              <a:off x="5583291" y="1640830"/>
              <a:ext cx="1064777" cy="461665"/>
            </a:xfrm>
            <a:prstGeom prst="rect">
              <a:avLst/>
            </a:prstGeom>
            <a:noFill/>
            <a:ln w="9525">
              <a:noFill/>
              <a:miter lim="800000"/>
              <a:headEnd/>
              <a:tailEnd/>
            </a:ln>
          </p:spPr>
          <p:txBody>
            <a:bodyPr wrap="none">
              <a:spAutoFit/>
            </a:bodyPr>
            <a:lstStyle/>
            <a:p>
              <a:r>
                <a:rPr lang="en-US" sz="2400" b="1" dirty="0">
                  <a:solidFill>
                    <a:srgbClr val="C00000"/>
                  </a:solidFill>
                  <a:latin typeface="Times" charset="0"/>
                  <a:ea typeface="ＭＳ Ｐゴシック" charset="-128"/>
                </a:rPr>
                <a:t>3 </a:t>
              </a:r>
              <a:r>
                <a:rPr lang="en-US" sz="2400" b="1" dirty="0" err="1">
                  <a:solidFill>
                    <a:srgbClr val="C00000"/>
                  </a:solidFill>
                  <a:latin typeface="Times" charset="0"/>
                  <a:ea typeface="ＭＳ Ｐゴシック" charset="-128"/>
                </a:rPr>
                <a:t>MeV</a:t>
              </a:r>
              <a:endParaRPr lang="en-US" sz="2400" b="1" dirty="0">
                <a:solidFill>
                  <a:srgbClr val="C00000"/>
                </a:solidFill>
                <a:latin typeface="Times" charset="0"/>
                <a:ea typeface="ＭＳ Ｐゴシック" charset="-128"/>
              </a:endParaRPr>
            </a:p>
          </p:txBody>
        </p:sp>
        <p:sp>
          <p:nvSpPr>
            <p:cNvPr id="46101" name="TextBox 8"/>
            <p:cNvSpPr txBox="1">
              <a:spLocks noChangeArrowheads="1"/>
            </p:cNvSpPr>
            <p:nvPr/>
          </p:nvSpPr>
          <p:spPr bwMode="auto">
            <a:xfrm rot="19496258">
              <a:off x="5715074" y="1956743"/>
              <a:ext cx="1064777" cy="461665"/>
            </a:xfrm>
            <a:prstGeom prst="rect">
              <a:avLst/>
            </a:prstGeom>
            <a:noFill/>
            <a:ln w="9525">
              <a:noFill/>
              <a:miter lim="800000"/>
              <a:headEnd/>
              <a:tailEnd/>
            </a:ln>
          </p:spPr>
          <p:txBody>
            <a:bodyPr wrap="none">
              <a:spAutoFit/>
            </a:bodyPr>
            <a:lstStyle/>
            <a:p>
              <a:r>
                <a:rPr lang="en-US" sz="2400" b="1" dirty="0">
                  <a:solidFill>
                    <a:srgbClr val="0070C0"/>
                  </a:solidFill>
                  <a:latin typeface="Times" charset="0"/>
                  <a:ea typeface="ＭＳ Ｐゴシック" charset="-128"/>
                </a:rPr>
                <a:t>5 </a:t>
              </a:r>
              <a:r>
                <a:rPr lang="en-US" sz="2400" b="1" dirty="0" err="1">
                  <a:solidFill>
                    <a:srgbClr val="0070C0"/>
                  </a:solidFill>
                  <a:latin typeface="Times" charset="0"/>
                  <a:ea typeface="ＭＳ Ｐゴシック" charset="-128"/>
                </a:rPr>
                <a:t>MeV</a:t>
              </a:r>
              <a:endParaRPr lang="en-US" sz="2400" b="1" dirty="0">
                <a:solidFill>
                  <a:srgbClr val="0070C0"/>
                </a:solidFill>
                <a:latin typeface="Times" charset="0"/>
                <a:ea typeface="ＭＳ Ｐゴシック" charset="-128"/>
              </a:endParaRPr>
            </a:p>
          </p:txBody>
        </p:sp>
        <p:sp>
          <p:nvSpPr>
            <p:cNvPr id="46102" name="TextBox 9"/>
            <p:cNvSpPr txBox="1">
              <a:spLocks noChangeArrowheads="1"/>
            </p:cNvSpPr>
            <p:nvPr/>
          </p:nvSpPr>
          <p:spPr bwMode="auto">
            <a:xfrm rot="18954154">
              <a:off x="6016739" y="2305993"/>
              <a:ext cx="1064777" cy="461665"/>
            </a:xfrm>
            <a:prstGeom prst="rect">
              <a:avLst/>
            </a:prstGeom>
            <a:noFill/>
            <a:ln w="9525">
              <a:noFill/>
              <a:miter lim="800000"/>
              <a:headEnd/>
              <a:tailEnd/>
            </a:ln>
          </p:spPr>
          <p:txBody>
            <a:bodyPr wrap="none">
              <a:spAutoFit/>
            </a:bodyPr>
            <a:lstStyle/>
            <a:p>
              <a:r>
                <a:rPr lang="en-US" sz="2400" b="1" dirty="0">
                  <a:solidFill>
                    <a:srgbClr val="88BB55"/>
                  </a:solidFill>
                  <a:latin typeface="Times" charset="0"/>
                  <a:ea typeface="ＭＳ Ｐゴシック" charset="-128"/>
                </a:rPr>
                <a:t>8 </a:t>
              </a:r>
              <a:r>
                <a:rPr lang="en-US" sz="2400" b="1" dirty="0" err="1">
                  <a:solidFill>
                    <a:srgbClr val="88BB55"/>
                  </a:solidFill>
                  <a:latin typeface="Times" charset="0"/>
                  <a:ea typeface="ＭＳ Ｐゴシック" charset="-128"/>
                </a:rPr>
                <a:t>MeV</a:t>
              </a:r>
              <a:endParaRPr lang="en-US" sz="2400" b="1" dirty="0">
                <a:solidFill>
                  <a:srgbClr val="88BB55"/>
                </a:solidFill>
                <a:latin typeface="Times" charset="0"/>
                <a:ea typeface="ＭＳ Ｐゴシック" charset="-128"/>
              </a:endParaRPr>
            </a:p>
          </p:txBody>
        </p:sp>
        <p:sp>
          <p:nvSpPr>
            <p:cNvPr id="46103" name="TextBox 55"/>
            <p:cNvSpPr txBox="1">
              <a:spLocks noChangeArrowheads="1"/>
            </p:cNvSpPr>
            <p:nvPr/>
          </p:nvSpPr>
          <p:spPr bwMode="auto">
            <a:xfrm rot="18332581">
              <a:off x="6670976" y="2692536"/>
              <a:ext cx="1218603" cy="461692"/>
            </a:xfrm>
            <a:prstGeom prst="rect">
              <a:avLst/>
            </a:prstGeom>
            <a:noFill/>
            <a:ln w="9525">
              <a:noFill/>
              <a:miter lim="800000"/>
              <a:headEnd/>
              <a:tailEnd/>
            </a:ln>
          </p:spPr>
          <p:txBody>
            <a:bodyPr wrap="none">
              <a:spAutoFit/>
            </a:bodyPr>
            <a:lstStyle/>
            <a:p>
              <a:r>
                <a:rPr lang="en-US" sz="2400" b="1" dirty="0">
                  <a:solidFill>
                    <a:srgbClr val="7575D1"/>
                  </a:solidFill>
                  <a:latin typeface="Times" charset="0"/>
                  <a:ea typeface="ＭＳ Ｐゴシック" charset="-128"/>
                </a:rPr>
                <a:t>14 </a:t>
              </a:r>
              <a:r>
                <a:rPr lang="en-US" sz="2400" b="1" dirty="0" err="1">
                  <a:solidFill>
                    <a:srgbClr val="7575D1"/>
                  </a:solidFill>
                  <a:latin typeface="Times" charset="0"/>
                  <a:ea typeface="ＭＳ Ｐゴシック" charset="-128"/>
                </a:rPr>
                <a:t>MeV</a:t>
              </a:r>
              <a:endParaRPr lang="en-US" sz="2400" b="1" dirty="0">
                <a:solidFill>
                  <a:srgbClr val="7575D1"/>
                </a:solidFill>
                <a:latin typeface="Times" charset="0"/>
                <a:ea typeface="ＭＳ Ｐゴシック" charset="-128"/>
              </a:endParaRPr>
            </a:p>
          </p:txBody>
        </p:sp>
      </p:grpSp>
      <p:grpSp>
        <p:nvGrpSpPr>
          <p:cNvPr id="8" name="Group 71"/>
          <p:cNvGrpSpPr>
            <a:grpSpLocks/>
          </p:cNvGrpSpPr>
          <p:nvPr/>
        </p:nvGrpSpPr>
        <p:grpSpPr bwMode="auto">
          <a:xfrm>
            <a:off x="5500689" y="2117730"/>
            <a:ext cx="3135312" cy="1238250"/>
            <a:chOff x="1525588" y="3019424"/>
            <a:chExt cx="3135312" cy="1238250"/>
          </a:xfrm>
        </p:grpSpPr>
        <p:sp>
          <p:nvSpPr>
            <p:cNvPr id="46096" name="TextBox 12"/>
            <p:cNvSpPr txBox="1">
              <a:spLocks noChangeArrowheads="1"/>
            </p:cNvSpPr>
            <p:nvPr/>
          </p:nvSpPr>
          <p:spPr bwMode="auto">
            <a:xfrm>
              <a:off x="3632200" y="3138487"/>
              <a:ext cx="590550" cy="457200"/>
            </a:xfrm>
            <a:prstGeom prst="rect">
              <a:avLst/>
            </a:prstGeom>
            <a:noFill/>
            <a:ln w="9525">
              <a:noFill/>
              <a:miter lim="800000"/>
              <a:headEnd/>
              <a:tailEnd/>
            </a:ln>
          </p:spPr>
          <p:txBody>
            <a:bodyPr wrap="none">
              <a:spAutoFit/>
            </a:bodyPr>
            <a:lstStyle/>
            <a:p>
              <a:r>
                <a:rPr lang="en-US" sz="2400" dirty="0">
                  <a:solidFill>
                    <a:srgbClr val="000000"/>
                  </a:solidFill>
                  <a:latin typeface="Times" charset="0"/>
                  <a:ea typeface="ＭＳ Ｐゴシック" charset="-128"/>
                </a:rPr>
                <a:t>DT</a:t>
              </a:r>
            </a:p>
          </p:txBody>
        </p:sp>
        <p:sp>
          <p:nvSpPr>
            <p:cNvPr id="46097" name="TextBox 13"/>
            <p:cNvSpPr txBox="1">
              <a:spLocks noChangeArrowheads="1"/>
            </p:cNvSpPr>
            <p:nvPr/>
          </p:nvSpPr>
          <p:spPr bwMode="auto">
            <a:xfrm>
              <a:off x="4070350" y="3019424"/>
              <a:ext cx="590550" cy="457200"/>
            </a:xfrm>
            <a:prstGeom prst="rect">
              <a:avLst/>
            </a:prstGeom>
            <a:noFill/>
            <a:ln w="9525">
              <a:noFill/>
              <a:miter lim="800000"/>
              <a:headEnd/>
              <a:tailEnd/>
            </a:ln>
          </p:spPr>
          <p:txBody>
            <a:bodyPr wrap="none">
              <a:spAutoFit/>
            </a:bodyPr>
            <a:lstStyle/>
            <a:p>
              <a:r>
                <a:rPr lang="en-US" sz="2400" dirty="0">
                  <a:solidFill>
                    <a:srgbClr val="000000"/>
                  </a:solidFill>
                  <a:latin typeface="Times" charset="0"/>
                  <a:ea typeface="ＭＳ Ｐゴシック" charset="-128"/>
                </a:rPr>
                <a:t>HT</a:t>
              </a:r>
            </a:p>
          </p:txBody>
        </p:sp>
        <p:sp>
          <p:nvSpPr>
            <p:cNvPr id="46098" name="TextBox 14"/>
            <p:cNvSpPr txBox="1">
              <a:spLocks noChangeArrowheads="1"/>
            </p:cNvSpPr>
            <p:nvPr/>
          </p:nvSpPr>
          <p:spPr bwMode="auto">
            <a:xfrm rot="1399744">
              <a:off x="1525588" y="3800474"/>
              <a:ext cx="1420812" cy="457200"/>
            </a:xfrm>
            <a:prstGeom prst="rect">
              <a:avLst/>
            </a:prstGeom>
            <a:noFill/>
            <a:ln w="9525">
              <a:noFill/>
              <a:miter lim="800000"/>
              <a:headEnd/>
              <a:tailEnd/>
            </a:ln>
          </p:spPr>
          <p:txBody>
            <a:bodyPr wrap="none">
              <a:spAutoFit/>
            </a:bodyPr>
            <a:lstStyle/>
            <a:p>
              <a:r>
                <a:rPr lang="en-US" sz="2400" dirty="0" err="1">
                  <a:solidFill>
                    <a:srgbClr val="000000"/>
                  </a:solidFill>
                  <a:latin typeface="Times" charset="0"/>
                  <a:ea typeface="ＭＳ Ｐゴシック" charset="-128"/>
                </a:rPr>
                <a:t>Hohlraum</a:t>
              </a:r>
              <a:endParaRPr lang="en-US" sz="2400" dirty="0">
                <a:solidFill>
                  <a:srgbClr val="000000"/>
                </a:solidFill>
                <a:latin typeface="Times" charset="0"/>
                <a:ea typeface="ＭＳ Ｐゴシック" charset="-128"/>
              </a:endParaRPr>
            </a:p>
          </p:txBody>
        </p:sp>
      </p:grpSp>
      <p:sp>
        <p:nvSpPr>
          <p:cNvPr id="34" name="TextBox 9"/>
          <p:cNvSpPr txBox="1">
            <a:spLocks noChangeArrowheads="1"/>
          </p:cNvSpPr>
          <p:nvPr/>
        </p:nvSpPr>
        <p:spPr bwMode="auto">
          <a:xfrm>
            <a:off x="6321813" y="6519510"/>
            <a:ext cx="2088900" cy="338490"/>
          </a:xfrm>
          <a:prstGeom prst="rect">
            <a:avLst/>
          </a:prstGeom>
          <a:noFill/>
          <a:ln w="9525">
            <a:noFill/>
            <a:miter lim="800000"/>
            <a:headEnd/>
            <a:tailEnd/>
          </a:ln>
        </p:spPr>
        <p:txBody>
          <a:bodyPr wrap="none" lIns="91374" tIns="45688" rIns="91374" bIns="45688">
            <a:spAutoFit/>
          </a:bodyPr>
          <a:lstStyle/>
          <a:p>
            <a:r>
              <a:rPr lang="en-US" sz="1600" b="1" dirty="0">
                <a:solidFill>
                  <a:srgbClr val="FF0000"/>
                </a:solidFill>
              </a:rPr>
              <a:t>L. </a:t>
            </a:r>
            <a:r>
              <a:rPr lang="en-US" sz="1600" b="1" dirty="0" smtClean="0">
                <a:solidFill>
                  <a:srgbClr val="FF0000"/>
                </a:solidFill>
              </a:rPr>
              <a:t>Bernstein (LLNL)</a:t>
            </a:r>
            <a:endParaRPr lang="en-US" sz="1600" b="1" dirty="0">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1"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dissolve">
                                      <p:cBhvr>
                                        <p:cTn id="7" dur="500"/>
                                        <p:tgtEl>
                                          <p:spTgt spid="2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mph" presetSubtype="0" accel="50000" decel="50000" fill="hold" grpId="1" nodeType="clickEffect">
                                  <p:stCondLst>
                                    <p:cond delay="0"/>
                                  </p:stCondLst>
                                  <p:childTnLst>
                                    <p:animScale>
                                      <p:cBhvr>
                                        <p:cTn id="14" dur="2000" fill="hold"/>
                                        <p:tgtEl>
                                          <p:spTgt spid="26"/>
                                        </p:tgtEl>
                                      </p:cBhvr>
                                      <p:by x="400000" y="400000"/>
                                    </p:animScale>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2" nodeType="clickEffect">
                                  <p:stCondLst>
                                    <p:cond delay="0"/>
                                  </p:stCondLst>
                                  <p:childTnLst>
                                    <p:set>
                                      <p:cBhvr>
                                        <p:cTn id="18" dur="1" fill="hold">
                                          <p:stCondLst>
                                            <p:cond delay="0"/>
                                          </p:stCondLst>
                                        </p:cTn>
                                        <p:tgtEl>
                                          <p:spTgt spid="26"/>
                                        </p:tgtEl>
                                        <p:attrNameLst>
                                          <p:attrName>style.visibility</p:attrName>
                                        </p:attrNameLst>
                                      </p:cBhvr>
                                      <p:to>
                                        <p:strVal val="hidden"/>
                                      </p:to>
                                    </p:set>
                                  </p:childTnLst>
                                </p:cTn>
                              </p:par>
                              <p:par>
                                <p:cTn id="19" presetID="1" presetClass="exit"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500"/>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fade">
                                      <p:cBhvr>
                                        <p:cTn id="30" dur="500"/>
                                        <p:tgtEl>
                                          <p:spTgt spid="46"/>
                                        </p:tgtEl>
                                      </p:cBhvr>
                                    </p:animEffect>
                                  </p:childTnLst>
                                </p:cTn>
                              </p:par>
                            </p:childTnLst>
                          </p:cTn>
                        </p:par>
                        <p:par>
                          <p:cTn id="31" fill="hold">
                            <p:stCondLst>
                              <p:cond delay="500"/>
                            </p:stCondLst>
                            <p:childTnLst>
                              <p:par>
                                <p:cTn id="32" presetID="10" presetClass="entr" presetSubtype="0" fill="hold" grpId="0" nodeType="afterEffect">
                                  <p:stCondLst>
                                    <p:cond delay="0"/>
                                  </p:stCondLst>
                                  <p:childTnLst>
                                    <p:set>
                                      <p:cBhvr>
                                        <p:cTn id="33" dur="1" fill="hold">
                                          <p:stCondLst>
                                            <p:cond delay="0"/>
                                          </p:stCondLst>
                                        </p:cTn>
                                        <p:tgtEl>
                                          <p:spTgt spid="40"/>
                                        </p:tgtEl>
                                        <p:attrNameLst>
                                          <p:attrName>style.visibility</p:attrName>
                                        </p:attrNameLst>
                                      </p:cBhvr>
                                      <p:to>
                                        <p:strVal val="visible"/>
                                      </p:to>
                                    </p:set>
                                    <p:animEffect transition="in" filter="fade">
                                      <p:cBhvr>
                                        <p:cTn id="34" dur="500"/>
                                        <p:tgtEl>
                                          <p:spTgt spid="4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500"/>
                                        <p:tgtEl>
                                          <p:spTgt spid="8"/>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47"/>
                                        </p:tgtEl>
                                        <p:attrNameLst>
                                          <p:attrName>style.visibility</p:attrName>
                                        </p:attrNameLst>
                                      </p:cBhvr>
                                      <p:to>
                                        <p:strVal val="visible"/>
                                      </p:to>
                                    </p:set>
                                  </p:childTnLst>
                                </p:cTn>
                              </p:par>
                              <p:par>
                                <p:cTn id="44" presetID="1" presetClass="entr" presetSubtype="0" fill="hold" nodeType="withEffect">
                                  <p:stCondLst>
                                    <p:cond delay="0"/>
                                  </p:stCondLst>
                                  <p:childTnLst>
                                    <p:set>
                                      <p:cBhvr>
                                        <p:cTn id="45" dur="1" fill="hold">
                                          <p:stCondLst>
                                            <p:cond delay="0"/>
                                          </p:stCondLst>
                                        </p:cTn>
                                        <p:tgtEl>
                                          <p:spTgt spid="3"/>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xit" presetSubtype="0" fill="hold" nodeType="clickEffect">
                                  <p:stCondLst>
                                    <p:cond delay="0"/>
                                  </p:stCondLst>
                                  <p:childTnLst>
                                    <p:set>
                                      <p:cBhvr>
                                        <p:cTn id="49" dur="1" fill="hold">
                                          <p:stCondLst>
                                            <p:cond delay="0"/>
                                          </p:stCondLst>
                                        </p:cTn>
                                        <p:tgtEl>
                                          <p:spTgt spid="3"/>
                                        </p:tgtEl>
                                        <p:attrNameLst>
                                          <p:attrName>style.visibility</p:attrName>
                                        </p:attrNameLst>
                                      </p:cBhvr>
                                      <p:to>
                                        <p:strVal val="hidden"/>
                                      </p:to>
                                    </p:set>
                                  </p:childTnLst>
                                </p:cTn>
                              </p:par>
                              <p:par>
                                <p:cTn id="50" presetID="1" presetClass="entr" presetSubtype="0" fill="hold" nodeType="withEffect">
                                  <p:stCondLst>
                                    <p:cond delay="0"/>
                                  </p:stCondLst>
                                  <p:childTnLst>
                                    <p:set>
                                      <p:cBhvr>
                                        <p:cTn id="51" dur="1" fill="hold">
                                          <p:stCondLst>
                                            <p:cond delay="0"/>
                                          </p:stCondLst>
                                        </p:cTn>
                                        <p:tgtEl>
                                          <p:spTgt spid="4"/>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xit" presetSubtype="0" fill="hold" nodeType="clickEffect">
                                  <p:stCondLst>
                                    <p:cond delay="0"/>
                                  </p:stCondLst>
                                  <p:childTnLst>
                                    <p:set>
                                      <p:cBhvr>
                                        <p:cTn id="55" dur="1" fill="hold">
                                          <p:stCondLst>
                                            <p:cond delay="0"/>
                                          </p:stCondLst>
                                        </p:cTn>
                                        <p:tgtEl>
                                          <p:spTgt spid="4"/>
                                        </p:tgtEl>
                                        <p:attrNameLst>
                                          <p:attrName>style.visibility</p:attrName>
                                        </p:attrNameLst>
                                      </p:cBhvr>
                                      <p:to>
                                        <p:strVal val="hidden"/>
                                      </p:to>
                                    </p:set>
                                  </p:childTnLst>
                                </p:cTn>
                              </p:par>
                              <p:par>
                                <p:cTn id="56" presetID="1" presetClass="entr" presetSubtype="0" fill="hold" nodeType="withEffect">
                                  <p:stCondLst>
                                    <p:cond delay="0"/>
                                  </p:stCondLst>
                                  <p:childTnLst>
                                    <p:set>
                                      <p:cBhvr>
                                        <p:cTn id="57" dur="1" fill="hold">
                                          <p:stCondLst>
                                            <p:cond delay="0"/>
                                          </p:stCondLst>
                                        </p:cTn>
                                        <p:tgtEl>
                                          <p:spTgt spid="5"/>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xit" presetSubtype="0" fill="hold" nodeType="clickEffect">
                                  <p:stCondLst>
                                    <p:cond delay="0"/>
                                  </p:stCondLst>
                                  <p:childTnLst>
                                    <p:set>
                                      <p:cBhvr>
                                        <p:cTn id="61" dur="1" fill="hold">
                                          <p:stCondLst>
                                            <p:cond delay="0"/>
                                          </p:stCondLst>
                                        </p:cTn>
                                        <p:tgtEl>
                                          <p:spTgt spid="5"/>
                                        </p:tgtEl>
                                        <p:attrNameLst>
                                          <p:attrName>style.visibility</p:attrName>
                                        </p:attrNameLst>
                                      </p:cBhvr>
                                      <p:to>
                                        <p:strVal val="hidden"/>
                                      </p:to>
                                    </p:set>
                                  </p:childTnLst>
                                </p:cTn>
                              </p:par>
                              <p:par>
                                <p:cTn id="62" presetID="1" presetClass="entr" presetSubtype="0" fill="hold" nodeType="withEffect">
                                  <p:stCondLst>
                                    <p:cond delay="0"/>
                                  </p:stCondLst>
                                  <p:childTnLst>
                                    <p:set>
                                      <p:cBhvr>
                                        <p:cTn id="63" dur="1" fill="hold">
                                          <p:stCondLst>
                                            <p:cond delay="0"/>
                                          </p:stCondLst>
                                        </p:cTn>
                                        <p:tgtEl>
                                          <p:spTgt spid="6"/>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 presetClass="exit" presetSubtype="0" fill="hold" nodeType="clickEffect">
                                  <p:stCondLst>
                                    <p:cond delay="0"/>
                                  </p:stCondLst>
                                  <p:childTnLst>
                                    <p:set>
                                      <p:cBhvr>
                                        <p:cTn id="67" dur="1" fill="hold">
                                          <p:stCondLst>
                                            <p:cond delay="0"/>
                                          </p:stCondLst>
                                        </p:cTn>
                                        <p:tgtEl>
                                          <p:spTgt spid="6"/>
                                        </p:tgtEl>
                                        <p:attrNameLst>
                                          <p:attrName>style.visibility</p:attrName>
                                        </p:attrNameLst>
                                      </p:cBhvr>
                                      <p:to>
                                        <p:strVal val="hidden"/>
                                      </p:to>
                                    </p:set>
                                  </p:childTnLst>
                                </p:cTn>
                              </p:par>
                              <p:par>
                                <p:cTn id="68" presetID="1" presetClass="entr" presetSubtype="0" fill="hold" nodeType="withEffect">
                                  <p:stCondLst>
                                    <p:cond delay="0"/>
                                  </p:stCondLst>
                                  <p:childTnLst>
                                    <p:set>
                                      <p:cBhvr>
                                        <p:cTn id="69"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6" grpId="1" animBg="1"/>
      <p:bldP spid="26" grpId="2" animBg="1"/>
      <p:bldP spid="24" grpId="0"/>
      <p:bldP spid="24" grpId="1"/>
      <p:bldP spid="40"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16"/>
          <p:cNvPicPr>
            <a:picLocks noChangeAspect="1"/>
          </p:cNvPicPr>
          <p:nvPr/>
        </p:nvPicPr>
        <p:blipFill>
          <a:blip r:embed="rId3" cstate="print"/>
          <a:srcRect/>
          <a:stretch>
            <a:fillRect/>
          </a:stretch>
        </p:blipFill>
        <p:spPr bwMode="auto">
          <a:xfrm>
            <a:off x="444500" y="1320800"/>
            <a:ext cx="4292600" cy="2921000"/>
          </a:xfrm>
          <a:prstGeom prst="rect">
            <a:avLst/>
          </a:prstGeom>
          <a:noFill/>
          <a:ln w="9525">
            <a:noFill/>
            <a:miter lim="800000"/>
            <a:headEnd/>
            <a:tailEnd/>
          </a:ln>
        </p:spPr>
      </p:pic>
      <p:sp>
        <p:nvSpPr>
          <p:cNvPr id="50179" name="Title 1"/>
          <p:cNvSpPr txBox="1">
            <a:spLocks/>
          </p:cNvSpPr>
          <p:nvPr/>
        </p:nvSpPr>
        <p:spPr bwMode="auto">
          <a:xfrm>
            <a:off x="381000" y="0"/>
            <a:ext cx="7721600" cy="1085850"/>
          </a:xfrm>
          <a:prstGeom prst="rect">
            <a:avLst/>
          </a:prstGeom>
          <a:noFill/>
          <a:ln w="9525">
            <a:noFill/>
            <a:miter lim="800000"/>
            <a:headEnd/>
            <a:tailEnd/>
          </a:ln>
        </p:spPr>
        <p:txBody>
          <a:bodyPr lIns="91364" tIns="45684" rIns="91364" bIns="45684"/>
          <a:lstStyle/>
          <a:p>
            <a:pPr eaLnBrk="0" hangingPunct="0"/>
            <a:r>
              <a:rPr lang="en-US" sz="3000" b="1" dirty="0">
                <a:solidFill>
                  <a:srgbClr val="000000"/>
                </a:solidFill>
                <a:latin typeface="Times" charset="0"/>
                <a:ea typeface="ＭＳ Ｐゴシック" charset="-128"/>
              </a:rPr>
              <a:t>Any input signal must be passed through the GRH instrument response function (IRF)</a:t>
            </a:r>
          </a:p>
        </p:txBody>
      </p:sp>
      <p:grpSp>
        <p:nvGrpSpPr>
          <p:cNvPr id="2" name="Group 12"/>
          <p:cNvGrpSpPr>
            <a:grpSpLocks/>
          </p:cNvGrpSpPr>
          <p:nvPr/>
        </p:nvGrpSpPr>
        <p:grpSpPr bwMode="auto">
          <a:xfrm>
            <a:off x="2193925" y="2116145"/>
            <a:ext cx="1777434" cy="981075"/>
            <a:chOff x="1155" y="3496"/>
            <a:chExt cx="1231" cy="680"/>
          </a:xfrm>
        </p:grpSpPr>
        <p:sp>
          <p:nvSpPr>
            <p:cNvPr id="50197" name="TextBox 12"/>
            <p:cNvSpPr txBox="1">
              <a:spLocks noChangeArrowheads="1"/>
            </p:cNvSpPr>
            <p:nvPr/>
          </p:nvSpPr>
          <p:spPr bwMode="auto">
            <a:xfrm>
              <a:off x="1490" y="3496"/>
              <a:ext cx="896" cy="448"/>
            </a:xfrm>
            <a:prstGeom prst="rect">
              <a:avLst/>
            </a:prstGeom>
            <a:noFill/>
            <a:ln w="9525">
              <a:noFill/>
              <a:miter lim="800000"/>
              <a:headEnd/>
              <a:tailEnd/>
            </a:ln>
          </p:spPr>
          <p:txBody>
            <a:bodyPr wrap="none">
              <a:spAutoFit/>
            </a:bodyPr>
            <a:lstStyle/>
            <a:p>
              <a:pPr algn="ctr"/>
              <a:r>
                <a:rPr lang="en-US" sz="1800" b="1" dirty="0">
                  <a:solidFill>
                    <a:srgbClr val="FF0000"/>
                  </a:solidFill>
                  <a:latin typeface="Times" charset="0"/>
                  <a:ea typeface="ＭＳ Ｐゴシック" charset="-128"/>
                </a:rPr>
                <a:t>Gets rid of </a:t>
              </a:r>
            </a:p>
            <a:p>
              <a:pPr algn="ctr"/>
              <a:r>
                <a:rPr lang="en-US" sz="1800" b="1" dirty="0">
                  <a:solidFill>
                    <a:srgbClr val="FF0000"/>
                  </a:solidFill>
                  <a:latin typeface="Times" charset="0"/>
                  <a:ea typeface="ＭＳ Ｐゴシック" charset="-128"/>
                </a:rPr>
                <a:t>about ½ </a:t>
              </a:r>
              <a:endParaRPr lang="en-US" sz="1800" b="1" i="1" dirty="0">
                <a:solidFill>
                  <a:srgbClr val="FF0000"/>
                </a:solidFill>
                <a:latin typeface="Times" charset="0"/>
                <a:ea typeface="ＭＳ Ｐゴシック" charset="-128"/>
              </a:endParaRPr>
            </a:p>
          </p:txBody>
        </p:sp>
        <p:cxnSp>
          <p:nvCxnSpPr>
            <p:cNvPr id="15" name="Straight Arrow Connector 14"/>
            <p:cNvCxnSpPr>
              <a:cxnSpLocks noChangeShapeType="1"/>
              <a:stCxn id="50197" idx="1"/>
            </p:cNvCxnSpPr>
            <p:nvPr/>
          </p:nvCxnSpPr>
          <p:spPr bwMode="auto">
            <a:xfrm flipH="1">
              <a:off x="1155" y="3720"/>
              <a:ext cx="335" cy="456"/>
            </a:xfrm>
            <a:prstGeom prst="straightConnector1">
              <a:avLst/>
            </a:prstGeom>
            <a:noFill/>
            <a:ln w="25400">
              <a:solidFill>
                <a:srgbClr val="FF0000"/>
              </a:solidFill>
              <a:round/>
              <a:headEnd/>
              <a:tailEnd type="arrow" w="med" len="med"/>
            </a:ln>
            <a:effectLst>
              <a:outerShdw dist="20000" dir="5400000" rotWithShape="0">
                <a:srgbClr val="808080">
                  <a:alpha val="37999"/>
                </a:srgbClr>
              </a:outerShdw>
            </a:effectLst>
          </p:spPr>
        </p:cxnSp>
      </p:grpSp>
      <p:pic>
        <p:nvPicPr>
          <p:cNvPr id="50181" name="Picture 33"/>
          <p:cNvPicPr>
            <a:picLocks noChangeAspect="1"/>
          </p:cNvPicPr>
          <p:nvPr/>
        </p:nvPicPr>
        <p:blipFill>
          <a:blip r:embed="rId4" cstate="print"/>
          <a:srcRect/>
          <a:stretch>
            <a:fillRect/>
          </a:stretch>
        </p:blipFill>
        <p:spPr bwMode="auto">
          <a:xfrm>
            <a:off x="5095882" y="1287470"/>
            <a:ext cx="3675063" cy="2611437"/>
          </a:xfrm>
          <a:prstGeom prst="rect">
            <a:avLst/>
          </a:prstGeom>
          <a:noFill/>
          <a:ln w="9525">
            <a:noFill/>
            <a:miter lim="800000"/>
            <a:headEnd/>
            <a:tailEnd/>
          </a:ln>
        </p:spPr>
      </p:pic>
      <p:grpSp>
        <p:nvGrpSpPr>
          <p:cNvPr id="3" name="Group 40"/>
          <p:cNvGrpSpPr>
            <a:grpSpLocks/>
          </p:cNvGrpSpPr>
          <p:nvPr/>
        </p:nvGrpSpPr>
        <p:grpSpPr bwMode="auto">
          <a:xfrm>
            <a:off x="1960576" y="1547813"/>
            <a:ext cx="2071678" cy="1136650"/>
            <a:chOff x="2068098" y="2105441"/>
            <a:chExt cx="2071677" cy="1136268"/>
          </a:xfrm>
        </p:grpSpPr>
        <p:sp>
          <p:nvSpPr>
            <p:cNvPr id="50195" name="TextBox 12"/>
            <p:cNvSpPr txBox="1">
              <a:spLocks noChangeArrowheads="1"/>
            </p:cNvSpPr>
            <p:nvPr/>
          </p:nvSpPr>
          <p:spPr bwMode="auto">
            <a:xfrm>
              <a:off x="2330380" y="2105441"/>
              <a:ext cx="1809395" cy="646114"/>
            </a:xfrm>
            <a:prstGeom prst="rect">
              <a:avLst/>
            </a:prstGeom>
            <a:solidFill>
              <a:schemeClr val="bg1"/>
            </a:solidFill>
            <a:ln w="9525">
              <a:noFill/>
              <a:miter lim="800000"/>
              <a:headEnd/>
              <a:tailEnd/>
            </a:ln>
          </p:spPr>
          <p:txBody>
            <a:bodyPr>
              <a:spAutoFit/>
            </a:bodyPr>
            <a:lstStyle/>
            <a:p>
              <a:pPr algn="ctr"/>
              <a:r>
                <a:rPr lang="en-US" sz="1800" b="1" dirty="0">
                  <a:solidFill>
                    <a:srgbClr val="0000FF"/>
                  </a:solidFill>
                  <a:latin typeface="Times" charset="0"/>
                  <a:ea typeface="ＭＳ Ｐゴシック" charset="-128"/>
                </a:rPr>
                <a:t>…and accounts</a:t>
              </a:r>
            </a:p>
            <a:p>
              <a:pPr algn="ctr"/>
              <a:r>
                <a:rPr lang="en-US" sz="1800" b="1" dirty="0">
                  <a:solidFill>
                    <a:srgbClr val="0000FF"/>
                  </a:solidFill>
                  <a:latin typeface="Times" charset="0"/>
                  <a:ea typeface="ＭＳ Ｐゴシック" charset="-128"/>
                </a:rPr>
                <a:t>for this shoulder</a:t>
              </a:r>
            </a:p>
          </p:txBody>
        </p:sp>
        <p:cxnSp>
          <p:nvCxnSpPr>
            <p:cNvPr id="38" name="Straight Arrow Connector 37"/>
            <p:cNvCxnSpPr>
              <a:cxnSpLocks noChangeShapeType="1"/>
              <a:stCxn id="50195" idx="1"/>
            </p:cNvCxnSpPr>
            <p:nvPr/>
          </p:nvCxnSpPr>
          <p:spPr bwMode="auto">
            <a:xfrm flipH="1">
              <a:off x="2068098" y="2428498"/>
              <a:ext cx="262282" cy="813211"/>
            </a:xfrm>
            <a:prstGeom prst="straightConnector1">
              <a:avLst/>
            </a:prstGeom>
            <a:noFill/>
            <a:ln w="25400">
              <a:solidFill>
                <a:srgbClr val="3366FF"/>
              </a:solidFill>
              <a:round/>
              <a:headEnd/>
              <a:tailEnd type="arrow" w="med" len="med"/>
            </a:ln>
            <a:effectLst>
              <a:outerShdw dist="20000" dir="5400000" rotWithShape="0">
                <a:srgbClr val="808080">
                  <a:alpha val="37999"/>
                </a:srgbClr>
              </a:outerShdw>
            </a:effectLst>
          </p:spPr>
        </p:cxnSp>
      </p:grpSp>
      <p:pic>
        <p:nvPicPr>
          <p:cNvPr id="61" name="Picture 60"/>
          <p:cNvPicPr>
            <a:picLocks noChangeAspect="1"/>
          </p:cNvPicPr>
          <p:nvPr/>
        </p:nvPicPr>
        <p:blipFill>
          <a:blip r:embed="rId5" cstate="print"/>
          <a:srcRect/>
          <a:stretch>
            <a:fillRect/>
          </a:stretch>
        </p:blipFill>
        <p:spPr bwMode="auto">
          <a:xfrm>
            <a:off x="5091113" y="3906838"/>
            <a:ext cx="3681412" cy="2849562"/>
          </a:xfrm>
          <a:prstGeom prst="rect">
            <a:avLst/>
          </a:prstGeom>
          <a:noFill/>
          <a:ln w="9525">
            <a:noFill/>
            <a:miter lim="800000"/>
            <a:headEnd/>
            <a:tailEnd/>
          </a:ln>
        </p:spPr>
      </p:pic>
      <p:grpSp>
        <p:nvGrpSpPr>
          <p:cNvPr id="4" name="Group 22"/>
          <p:cNvGrpSpPr>
            <a:grpSpLocks/>
          </p:cNvGrpSpPr>
          <p:nvPr/>
        </p:nvGrpSpPr>
        <p:grpSpPr bwMode="auto">
          <a:xfrm>
            <a:off x="417517" y="1168400"/>
            <a:ext cx="4344987" cy="3629025"/>
            <a:chOff x="417513" y="1168400"/>
            <a:chExt cx="4344987" cy="3629025"/>
          </a:xfrm>
        </p:grpSpPr>
        <p:grpSp>
          <p:nvGrpSpPr>
            <p:cNvPr id="5" name="Group 20"/>
            <p:cNvGrpSpPr>
              <a:grpSpLocks/>
            </p:cNvGrpSpPr>
            <p:nvPr/>
          </p:nvGrpSpPr>
          <p:grpSpPr bwMode="auto">
            <a:xfrm>
              <a:off x="417513" y="1168400"/>
              <a:ext cx="4344987" cy="3629025"/>
              <a:chOff x="417513" y="1168400"/>
              <a:chExt cx="4344987" cy="3629025"/>
            </a:xfrm>
          </p:grpSpPr>
          <p:grpSp>
            <p:nvGrpSpPr>
              <p:cNvPr id="6" name="Group 18"/>
              <p:cNvGrpSpPr>
                <a:grpSpLocks/>
              </p:cNvGrpSpPr>
              <p:nvPr/>
            </p:nvGrpSpPr>
            <p:grpSpPr bwMode="auto">
              <a:xfrm>
                <a:off x="417513" y="1168400"/>
                <a:ext cx="4344987" cy="3629025"/>
                <a:chOff x="417513" y="1168400"/>
                <a:chExt cx="4344987" cy="3629025"/>
              </a:xfrm>
            </p:grpSpPr>
            <p:grpSp>
              <p:nvGrpSpPr>
                <p:cNvPr id="7" name="Group 57"/>
                <p:cNvGrpSpPr>
                  <a:grpSpLocks/>
                </p:cNvGrpSpPr>
                <p:nvPr/>
              </p:nvGrpSpPr>
              <p:grpSpPr bwMode="auto">
                <a:xfrm>
                  <a:off x="417513" y="1168400"/>
                  <a:ext cx="4344987" cy="3629025"/>
                  <a:chOff x="156620" y="1137661"/>
                  <a:chExt cx="4415379" cy="4028533"/>
                </a:xfrm>
              </p:grpSpPr>
              <p:pic>
                <p:nvPicPr>
                  <p:cNvPr id="50192" name="Picture 24"/>
                  <p:cNvPicPr>
                    <a:picLocks noChangeAspect="1"/>
                  </p:cNvPicPr>
                  <p:nvPr/>
                </p:nvPicPr>
                <p:blipFill>
                  <a:blip r:embed="rId6" cstate="print"/>
                  <a:srcRect/>
                  <a:stretch>
                    <a:fillRect/>
                  </a:stretch>
                </p:blipFill>
                <p:spPr bwMode="auto">
                  <a:xfrm>
                    <a:off x="156620" y="1137661"/>
                    <a:ext cx="4415379" cy="4028533"/>
                  </a:xfrm>
                  <a:prstGeom prst="rect">
                    <a:avLst/>
                  </a:prstGeom>
                  <a:noFill/>
                  <a:ln w="9525">
                    <a:noFill/>
                    <a:miter lim="800000"/>
                    <a:headEnd/>
                    <a:tailEnd/>
                  </a:ln>
                </p:spPr>
              </p:pic>
              <p:sp>
                <p:nvSpPr>
                  <p:cNvPr id="50193" name="Freeform 15"/>
                  <p:cNvSpPr>
                    <a:spLocks noChangeArrowheads="1"/>
                  </p:cNvSpPr>
                  <p:nvPr/>
                </p:nvSpPr>
                <p:spPr bwMode="auto">
                  <a:xfrm>
                    <a:off x="2771518" y="3387425"/>
                    <a:ext cx="1194008" cy="777800"/>
                  </a:xfrm>
                  <a:custGeom>
                    <a:avLst/>
                    <a:gdLst>
                      <a:gd name="T0" fmla="*/ 1672722 w 1136650"/>
                      <a:gd name="T1" fmla="*/ 135379 h 768350"/>
                      <a:gd name="T2" fmla="*/ 1597401 w 1136650"/>
                      <a:gd name="T3" fmla="*/ 247418 h 768350"/>
                      <a:gd name="T4" fmla="*/ 1522083 w 1136650"/>
                      <a:gd name="T5" fmla="*/ 23342 h 768350"/>
                      <a:gd name="T6" fmla="*/ 1446761 w 1136650"/>
                      <a:gd name="T7" fmla="*/ 107371 h 768350"/>
                      <a:gd name="T8" fmla="*/ 1352613 w 1136650"/>
                      <a:gd name="T9" fmla="*/ 107371 h 768350"/>
                      <a:gd name="T10" fmla="*/ 1220804 w 1136650"/>
                      <a:gd name="T11" fmla="*/ 359454 h 768350"/>
                      <a:gd name="T12" fmla="*/ 881866 w 1136650"/>
                      <a:gd name="T13" fmla="*/ 415475 h 768350"/>
                      <a:gd name="T14" fmla="*/ 825377 w 1136650"/>
                      <a:gd name="T15" fmla="*/ 443483 h 768350"/>
                      <a:gd name="T16" fmla="*/ 750055 w 1136650"/>
                      <a:gd name="T17" fmla="*/ 387464 h 768350"/>
                      <a:gd name="T18" fmla="*/ 674737 w 1136650"/>
                      <a:gd name="T19" fmla="*/ 415475 h 768350"/>
                      <a:gd name="T20" fmla="*/ 486438 w 1136650"/>
                      <a:gd name="T21" fmla="*/ 373459 h 768350"/>
                      <a:gd name="T22" fmla="*/ 411117 w 1136650"/>
                      <a:gd name="T23" fmla="*/ 597533 h 768350"/>
                      <a:gd name="T24" fmla="*/ 335799 w 1136650"/>
                      <a:gd name="T25" fmla="*/ 359454 h 768350"/>
                      <a:gd name="T26" fmla="*/ 241653 w 1136650"/>
                      <a:gd name="T27" fmla="*/ 429479 h 768350"/>
                      <a:gd name="T28" fmla="*/ 166330 w 1136650"/>
                      <a:gd name="T29" fmla="*/ 317441 h 768350"/>
                      <a:gd name="T30" fmla="*/ 147500 w 1136650"/>
                      <a:gd name="T31" fmla="*/ 485497 h 768350"/>
                      <a:gd name="T32" fmla="*/ 15691 w 1136650"/>
                      <a:gd name="T33" fmla="*/ 499502 h 768350"/>
                      <a:gd name="T34" fmla="*/ 53352 w 1136650"/>
                      <a:gd name="T35" fmla="*/ 751589 h 768350"/>
                      <a:gd name="T36" fmla="*/ 185162 w 1136650"/>
                      <a:gd name="T37" fmla="*/ 471492 h 768350"/>
                      <a:gd name="T38" fmla="*/ 392288 w 1136650"/>
                      <a:gd name="T39" fmla="*/ 793601 h 768350"/>
                      <a:gd name="T40" fmla="*/ 505269 w 1136650"/>
                      <a:gd name="T41" fmla="*/ 793601 h 768350"/>
                      <a:gd name="T42" fmla="*/ 618249 w 1136650"/>
                      <a:gd name="T43" fmla="*/ 597533 h 768350"/>
                      <a:gd name="T44" fmla="*/ 806547 w 1136650"/>
                      <a:gd name="T45" fmla="*/ 793601 h 768350"/>
                      <a:gd name="T46" fmla="*/ 863035 w 1136650"/>
                      <a:gd name="T47" fmla="*/ 779597 h 768350"/>
                      <a:gd name="T48" fmla="*/ 900696 w 1136650"/>
                      <a:gd name="T49" fmla="*/ 709573 h 768350"/>
                      <a:gd name="T50" fmla="*/ 1013674 w 1136650"/>
                      <a:gd name="T51" fmla="*/ 709573 h 768350"/>
                      <a:gd name="T52" fmla="*/ 1107824 w 1136650"/>
                      <a:gd name="T53" fmla="*/ 653555 h 768350"/>
                      <a:gd name="T54" fmla="*/ 1277292 w 1136650"/>
                      <a:gd name="T55" fmla="*/ 737582 h 768350"/>
                      <a:gd name="T56" fmla="*/ 1427931 w 1136650"/>
                      <a:gd name="T57" fmla="*/ 583529 h 768350"/>
                      <a:gd name="T58" fmla="*/ 1522083 w 1136650"/>
                      <a:gd name="T59" fmla="*/ 625545 h 768350"/>
                      <a:gd name="T60" fmla="*/ 1597401 w 1136650"/>
                      <a:gd name="T61" fmla="*/ 583529 h 768350"/>
                      <a:gd name="T62" fmla="*/ 1672722 w 1136650"/>
                      <a:gd name="T63" fmla="*/ 625545 h 768350"/>
                      <a:gd name="T64" fmla="*/ 1672722 w 1136650"/>
                      <a:gd name="T65" fmla="*/ 135379 h 76835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36650"/>
                      <a:gd name="T100" fmla="*/ 0 h 768350"/>
                      <a:gd name="T101" fmla="*/ 1136650 w 1136650"/>
                      <a:gd name="T102" fmla="*/ 768350 h 76835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36650" h="768350">
                        <a:moveTo>
                          <a:pt x="1128183" y="122767"/>
                        </a:moveTo>
                        <a:cubicBezTo>
                          <a:pt x="1119716" y="65617"/>
                          <a:pt x="1094316" y="241300"/>
                          <a:pt x="1077383" y="224367"/>
                        </a:cubicBezTo>
                        <a:cubicBezTo>
                          <a:pt x="1060450" y="207434"/>
                          <a:pt x="1043516" y="42334"/>
                          <a:pt x="1026583" y="21167"/>
                        </a:cubicBezTo>
                        <a:cubicBezTo>
                          <a:pt x="1009650" y="0"/>
                          <a:pt x="994833" y="84667"/>
                          <a:pt x="975783" y="97367"/>
                        </a:cubicBezTo>
                        <a:cubicBezTo>
                          <a:pt x="956733" y="110067"/>
                          <a:pt x="937683" y="59267"/>
                          <a:pt x="912283" y="97367"/>
                        </a:cubicBezTo>
                        <a:cubicBezTo>
                          <a:pt x="886883" y="135467"/>
                          <a:pt x="876300" y="279400"/>
                          <a:pt x="823383" y="325967"/>
                        </a:cubicBezTo>
                        <a:cubicBezTo>
                          <a:pt x="770466" y="372534"/>
                          <a:pt x="639233" y="364067"/>
                          <a:pt x="594783" y="376767"/>
                        </a:cubicBezTo>
                        <a:cubicBezTo>
                          <a:pt x="550333" y="389467"/>
                          <a:pt x="571500" y="406400"/>
                          <a:pt x="556683" y="402167"/>
                        </a:cubicBezTo>
                        <a:cubicBezTo>
                          <a:pt x="541866" y="397934"/>
                          <a:pt x="522816" y="355600"/>
                          <a:pt x="505883" y="351367"/>
                        </a:cubicBezTo>
                        <a:cubicBezTo>
                          <a:pt x="488950" y="347134"/>
                          <a:pt x="484716" y="378884"/>
                          <a:pt x="455083" y="376767"/>
                        </a:cubicBezTo>
                        <a:cubicBezTo>
                          <a:pt x="425450" y="374650"/>
                          <a:pt x="357716" y="311150"/>
                          <a:pt x="328083" y="338667"/>
                        </a:cubicBezTo>
                        <a:cubicBezTo>
                          <a:pt x="298450" y="366184"/>
                          <a:pt x="294216" y="543984"/>
                          <a:pt x="277283" y="541867"/>
                        </a:cubicBezTo>
                        <a:cubicBezTo>
                          <a:pt x="260350" y="539750"/>
                          <a:pt x="245533" y="351367"/>
                          <a:pt x="226483" y="325967"/>
                        </a:cubicBezTo>
                        <a:cubicBezTo>
                          <a:pt x="207433" y="300567"/>
                          <a:pt x="182033" y="395817"/>
                          <a:pt x="162983" y="389467"/>
                        </a:cubicBezTo>
                        <a:cubicBezTo>
                          <a:pt x="143933" y="383117"/>
                          <a:pt x="122766" y="279400"/>
                          <a:pt x="112183" y="287867"/>
                        </a:cubicBezTo>
                        <a:cubicBezTo>
                          <a:pt x="101600" y="296334"/>
                          <a:pt x="116416" y="412750"/>
                          <a:pt x="99483" y="440267"/>
                        </a:cubicBezTo>
                        <a:cubicBezTo>
                          <a:pt x="82550" y="467784"/>
                          <a:pt x="21166" y="412750"/>
                          <a:pt x="10583" y="452967"/>
                        </a:cubicBezTo>
                        <a:cubicBezTo>
                          <a:pt x="0" y="493184"/>
                          <a:pt x="16933" y="685800"/>
                          <a:pt x="35983" y="681567"/>
                        </a:cubicBezTo>
                        <a:cubicBezTo>
                          <a:pt x="55033" y="677334"/>
                          <a:pt x="86783" y="421217"/>
                          <a:pt x="124883" y="427567"/>
                        </a:cubicBezTo>
                        <a:cubicBezTo>
                          <a:pt x="162983" y="433917"/>
                          <a:pt x="228600" y="670984"/>
                          <a:pt x="264583" y="719667"/>
                        </a:cubicBezTo>
                        <a:cubicBezTo>
                          <a:pt x="300566" y="768350"/>
                          <a:pt x="315383" y="749300"/>
                          <a:pt x="340783" y="719667"/>
                        </a:cubicBezTo>
                        <a:cubicBezTo>
                          <a:pt x="366183" y="690034"/>
                          <a:pt x="383116" y="541867"/>
                          <a:pt x="416983" y="541867"/>
                        </a:cubicBezTo>
                        <a:cubicBezTo>
                          <a:pt x="450850" y="541867"/>
                          <a:pt x="516466" y="692150"/>
                          <a:pt x="543983" y="719667"/>
                        </a:cubicBezTo>
                        <a:cubicBezTo>
                          <a:pt x="571500" y="747184"/>
                          <a:pt x="571500" y="719667"/>
                          <a:pt x="582083" y="706967"/>
                        </a:cubicBezTo>
                        <a:cubicBezTo>
                          <a:pt x="592666" y="694267"/>
                          <a:pt x="590550" y="654050"/>
                          <a:pt x="607483" y="643467"/>
                        </a:cubicBezTo>
                        <a:cubicBezTo>
                          <a:pt x="624416" y="632884"/>
                          <a:pt x="660400" y="651934"/>
                          <a:pt x="683683" y="643467"/>
                        </a:cubicBezTo>
                        <a:cubicBezTo>
                          <a:pt x="706966" y="635000"/>
                          <a:pt x="717550" y="588434"/>
                          <a:pt x="747183" y="592667"/>
                        </a:cubicBezTo>
                        <a:cubicBezTo>
                          <a:pt x="776816" y="596900"/>
                          <a:pt x="825500" y="679450"/>
                          <a:pt x="861483" y="668867"/>
                        </a:cubicBezTo>
                        <a:cubicBezTo>
                          <a:pt x="897466" y="658284"/>
                          <a:pt x="935566" y="546100"/>
                          <a:pt x="963083" y="529167"/>
                        </a:cubicBezTo>
                        <a:cubicBezTo>
                          <a:pt x="990600" y="512234"/>
                          <a:pt x="1007533" y="567267"/>
                          <a:pt x="1026583" y="567267"/>
                        </a:cubicBezTo>
                        <a:cubicBezTo>
                          <a:pt x="1045633" y="567267"/>
                          <a:pt x="1060450" y="529167"/>
                          <a:pt x="1077383" y="529167"/>
                        </a:cubicBezTo>
                        <a:cubicBezTo>
                          <a:pt x="1094316" y="529167"/>
                          <a:pt x="1121833" y="637117"/>
                          <a:pt x="1128183" y="567267"/>
                        </a:cubicBezTo>
                        <a:cubicBezTo>
                          <a:pt x="1134533" y="497417"/>
                          <a:pt x="1136650" y="179917"/>
                          <a:pt x="1128183" y="122767"/>
                        </a:cubicBezTo>
                        <a:close/>
                      </a:path>
                    </a:pathLst>
                  </a:custGeom>
                  <a:solidFill>
                    <a:srgbClr val="0000FF"/>
                  </a:solidFill>
                  <a:ln w="9525">
                    <a:solidFill>
                      <a:srgbClr val="0000FF"/>
                    </a:solidFill>
                    <a:round/>
                    <a:headEnd/>
                    <a:tailEnd/>
                  </a:ln>
                </p:spPr>
                <p:txBody>
                  <a:bodyPr/>
                  <a:lstStyle/>
                  <a:p>
                    <a:pPr eaLnBrk="0" hangingPunct="0"/>
                    <a:endParaRPr lang="en-US" sz="2400" dirty="0">
                      <a:solidFill>
                        <a:srgbClr val="000000"/>
                      </a:solidFill>
                      <a:latin typeface="Times" charset="0"/>
                      <a:ea typeface="ＭＳ Ｐゴシック" charset="-128"/>
                    </a:endParaRPr>
                  </a:p>
                </p:txBody>
              </p:sp>
              <p:sp>
                <p:nvSpPr>
                  <p:cNvPr id="50194" name="Freeform 45"/>
                  <p:cNvSpPr>
                    <a:spLocks noChangeArrowheads="1"/>
                  </p:cNvSpPr>
                  <p:nvPr/>
                </p:nvSpPr>
                <p:spPr bwMode="auto">
                  <a:xfrm>
                    <a:off x="1519580" y="1633098"/>
                    <a:ext cx="1346200" cy="2722562"/>
                  </a:xfrm>
                  <a:custGeom>
                    <a:avLst/>
                    <a:gdLst>
                      <a:gd name="T0" fmla="*/ 0 w 1346200"/>
                      <a:gd name="T1" fmla="*/ 2586350 h 2722033"/>
                      <a:gd name="T2" fmla="*/ 88900 w 1346200"/>
                      <a:gd name="T3" fmla="*/ 2357396 h 2722033"/>
                      <a:gd name="T4" fmla="*/ 279400 w 1346200"/>
                      <a:gd name="T5" fmla="*/ 373109 h 2722033"/>
                      <a:gd name="T6" fmla="*/ 279400 w 1346200"/>
                      <a:gd name="T7" fmla="*/ 118717 h 2722033"/>
                      <a:gd name="T8" fmla="*/ 609600 w 1346200"/>
                      <a:gd name="T9" fmla="*/ 118717 h 2722033"/>
                      <a:gd name="T10" fmla="*/ 901700 w 1346200"/>
                      <a:gd name="T11" fmla="*/ 106001 h 2722033"/>
                      <a:gd name="T12" fmla="*/ 901700 w 1346200"/>
                      <a:gd name="T13" fmla="*/ 474869 h 2722033"/>
                      <a:gd name="T14" fmla="*/ 965200 w 1346200"/>
                      <a:gd name="T15" fmla="*/ 1149017 h 2722033"/>
                      <a:gd name="T16" fmla="*/ 1041400 w 1346200"/>
                      <a:gd name="T17" fmla="*/ 1098137 h 2722033"/>
                      <a:gd name="T18" fmla="*/ 1117600 w 1346200"/>
                      <a:gd name="T19" fmla="*/ 1365253 h 2722033"/>
                      <a:gd name="T20" fmla="*/ 1193800 w 1346200"/>
                      <a:gd name="T21" fmla="*/ 1963081 h 2722033"/>
                      <a:gd name="T22" fmla="*/ 1231900 w 1346200"/>
                      <a:gd name="T23" fmla="*/ 2344674 h 2722033"/>
                      <a:gd name="T24" fmla="*/ 1257300 w 1346200"/>
                      <a:gd name="T25" fmla="*/ 2560910 h 2722033"/>
                      <a:gd name="T26" fmla="*/ 698500 w 1346200"/>
                      <a:gd name="T27" fmla="*/ 2560910 h 2722033"/>
                      <a:gd name="T28" fmla="*/ 63500 w 1346200"/>
                      <a:gd name="T29" fmla="*/ 2560910 h 27220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346200"/>
                      <a:gd name="T46" fmla="*/ 0 h 2722033"/>
                      <a:gd name="T47" fmla="*/ 1346200 w 1346200"/>
                      <a:gd name="T48" fmla="*/ 2722033 h 27220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346200" h="2722033">
                        <a:moveTo>
                          <a:pt x="0" y="2582333"/>
                        </a:moveTo>
                        <a:cubicBezTo>
                          <a:pt x="21166" y="2652183"/>
                          <a:pt x="42333" y="2722033"/>
                          <a:pt x="88900" y="2353733"/>
                        </a:cubicBezTo>
                        <a:cubicBezTo>
                          <a:pt x="135467" y="1985433"/>
                          <a:pt x="247650" y="745066"/>
                          <a:pt x="279400" y="372533"/>
                        </a:cubicBezTo>
                        <a:cubicBezTo>
                          <a:pt x="311150" y="0"/>
                          <a:pt x="224367" y="160866"/>
                          <a:pt x="279400" y="118533"/>
                        </a:cubicBezTo>
                        <a:cubicBezTo>
                          <a:pt x="334433" y="76200"/>
                          <a:pt x="505883" y="120650"/>
                          <a:pt x="609600" y="118533"/>
                        </a:cubicBezTo>
                        <a:cubicBezTo>
                          <a:pt x="713317" y="116416"/>
                          <a:pt x="853017" y="46566"/>
                          <a:pt x="901700" y="105833"/>
                        </a:cubicBezTo>
                        <a:cubicBezTo>
                          <a:pt x="950383" y="165100"/>
                          <a:pt x="891117" y="300566"/>
                          <a:pt x="901700" y="474133"/>
                        </a:cubicBezTo>
                        <a:cubicBezTo>
                          <a:pt x="912283" y="647700"/>
                          <a:pt x="941917" y="1043516"/>
                          <a:pt x="965200" y="1147233"/>
                        </a:cubicBezTo>
                        <a:cubicBezTo>
                          <a:pt x="988483" y="1250950"/>
                          <a:pt x="1016000" y="1060450"/>
                          <a:pt x="1041400" y="1096433"/>
                        </a:cubicBezTo>
                        <a:cubicBezTo>
                          <a:pt x="1066800" y="1132416"/>
                          <a:pt x="1092200" y="1219200"/>
                          <a:pt x="1117600" y="1363133"/>
                        </a:cubicBezTo>
                        <a:cubicBezTo>
                          <a:pt x="1143000" y="1507066"/>
                          <a:pt x="1174750" y="1797050"/>
                          <a:pt x="1193800" y="1960033"/>
                        </a:cubicBezTo>
                        <a:cubicBezTo>
                          <a:pt x="1212850" y="2123016"/>
                          <a:pt x="1221317" y="2241550"/>
                          <a:pt x="1231900" y="2341033"/>
                        </a:cubicBezTo>
                        <a:cubicBezTo>
                          <a:pt x="1242483" y="2440516"/>
                          <a:pt x="1346200" y="2520950"/>
                          <a:pt x="1257300" y="2556933"/>
                        </a:cubicBezTo>
                        <a:cubicBezTo>
                          <a:pt x="1168400" y="2592916"/>
                          <a:pt x="698500" y="2556933"/>
                          <a:pt x="698500" y="2556933"/>
                        </a:cubicBezTo>
                        <a:lnTo>
                          <a:pt x="63500" y="2556933"/>
                        </a:lnTo>
                      </a:path>
                    </a:pathLst>
                  </a:custGeom>
                  <a:solidFill>
                    <a:srgbClr val="FF0000"/>
                  </a:solidFill>
                  <a:ln w="9525">
                    <a:solidFill>
                      <a:srgbClr val="FF0000"/>
                    </a:solidFill>
                    <a:round/>
                    <a:headEnd/>
                    <a:tailEnd/>
                  </a:ln>
                </p:spPr>
                <p:txBody>
                  <a:bodyPr/>
                  <a:lstStyle/>
                  <a:p>
                    <a:pPr eaLnBrk="0" hangingPunct="0"/>
                    <a:endParaRPr lang="en-US" sz="2400" dirty="0">
                      <a:solidFill>
                        <a:srgbClr val="000000"/>
                      </a:solidFill>
                      <a:latin typeface="Times" charset="0"/>
                      <a:ea typeface="ＭＳ Ｐゴシック" charset="-128"/>
                    </a:endParaRPr>
                  </a:p>
                </p:txBody>
              </p:sp>
            </p:grpSp>
            <p:sp>
              <p:nvSpPr>
                <p:cNvPr id="50191" name="TextBox 17"/>
                <p:cNvSpPr txBox="1">
                  <a:spLocks noChangeArrowheads="1"/>
                </p:cNvSpPr>
                <p:nvPr/>
              </p:nvSpPr>
              <p:spPr bwMode="auto">
                <a:xfrm>
                  <a:off x="2957197" y="2755900"/>
                  <a:ext cx="1612942" cy="400110"/>
                </a:xfrm>
                <a:prstGeom prst="rect">
                  <a:avLst/>
                </a:prstGeom>
                <a:noFill/>
                <a:ln w="9525">
                  <a:noFill/>
                  <a:miter lim="800000"/>
                  <a:headEnd/>
                  <a:tailEnd/>
                </a:ln>
              </p:spPr>
              <p:txBody>
                <a:bodyPr wrap="none">
                  <a:spAutoFit/>
                </a:bodyPr>
                <a:lstStyle/>
                <a:p>
                  <a:r>
                    <a:rPr lang="en-US" sz="2000" dirty="0">
                      <a:solidFill>
                        <a:srgbClr val="0000FF"/>
                      </a:solidFill>
                      <a:latin typeface="Times" charset="0"/>
                      <a:ea typeface="ＭＳ Ｐゴシック" charset="-128"/>
                    </a:rPr>
                    <a:t>≤10</a:t>
                  </a:r>
                  <a:r>
                    <a:rPr lang="en-US" sz="2000" baseline="30000" dirty="0">
                      <a:solidFill>
                        <a:srgbClr val="0000FF"/>
                      </a:solidFill>
                      <a:latin typeface="Times" charset="0"/>
                      <a:ea typeface="ＭＳ Ｐゴシック" charset="-128"/>
                    </a:rPr>
                    <a:t>8</a:t>
                  </a:r>
                  <a:r>
                    <a:rPr lang="en-US" sz="2000" dirty="0">
                      <a:solidFill>
                        <a:srgbClr val="0000FF"/>
                      </a:solidFill>
                      <a:latin typeface="Times" charset="0"/>
                      <a:ea typeface="ＭＳ Ｐゴシック" charset="-128"/>
                    </a:rPr>
                    <a:t> neutrons</a:t>
                  </a:r>
                </a:p>
              </p:txBody>
            </p:sp>
          </p:grpSp>
          <p:sp>
            <p:nvSpPr>
              <p:cNvPr id="50189" name="TextBox 19"/>
              <p:cNvSpPr txBox="1">
                <a:spLocks noChangeArrowheads="1"/>
              </p:cNvSpPr>
              <p:nvPr/>
            </p:nvSpPr>
            <p:spPr bwMode="auto">
              <a:xfrm>
                <a:off x="693981" y="1231900"/>
                <a:ext cx="3899273" cy="400110"/>
              </a:xfrm>
              <a:prstGeom prst="rect">
                <a:avLst/>
              </a:prstGeom>
              <a:solidFill>
                <a:schemeClr val="bg1"/>
              </a:solidFill>
              <a:ln w="9525">
                <a:noFill/>
                <a:miter lim="800000"/>
                <a:headEnd/>
                <a:tailEnd/>
              </a:ln>
            </p:spPr>
            <p:txBody>
              <a:bodyPr wrap="none">
                <a:spAutoFit/>
              </a:bodyPr>
              <a:lstStyle/>
              <a:p>
                <a:pPr algn="ctr"/>
                <a:r>
                  <a:rPr lang="en-US" sz="2000" b="1" dirty="0">
                    <a:solidFill>
                      <a:srgbClr val="000000"/>
                    </a:solidFill>
                    <a:latin typeface="Times" charset="0"/>
                    <a:ea typeface="ＭＳ Ｐゴシック" charset="-128"/>
                  </a:rPr>
                  <a:t>N110212 - GRH 2.9 </a:t>
                </a:r>
                <a:r>
                  <a:rPr lang="en-US" sz="2000" b="1" dirty="0" err="1">
                    <a:solidFill>
                      <a:srgbClr val="000000"/>
                    </a:solidFill>
                    <a:latin typeface="Times" charset="0"/>
                    <a:ea typeface="ＭＳ Ｐゴシック" charset="-128"/>
                  </a:rPr>
                  <a:t>MeV</a:t>
                </a:r>
                <a:r>
                  <a:rPr lang="en-US" sz="2000" b="1" dirty="0">
                    <a:solidFill>
                      <a:srgbClr val="000000"/>
                    </a:solidFill>
                    <a:latin typeface="Times" charset="0"/>
                    <a:ea typeface="ＭＳ Ｐゴシック" charset="-128"/>
                  </a:rPr>
                  <a:t> Channel</a:t>
                </a:r>
              </a:p>
            </p:txBody>
          </p:sp>
        </p:grpSp>
        <p:sp>
          <p:nvSpPr>
            <p:cNvPr id="50187" name="Rectangle 21"/>
            <p:cNvSpPr>
              <a:spLocks noChangeArrowheads="1"/>
            </p:cNvSpPr>
            <p:nvPr/>
          </p:nvSpPr>
          <p:spPr bwMode="auto">
            <a:xfrm>
              <a:off x="1333500" y="1549400"/>
              <a:ext cx="184731" cy="461665"/>
            </a:xfrm>
            <a:prstGeom prst="rect">
              <a:avLst/>
            </a:prstGeom>
            <a:solidFill>
              <a:schemeClr val="bg1"/>
            </a:solidFill>
            <a:ln w="9525">
              <a:noFill/>
              <a:round/>
              <a:headEnd/>
              <a:tailEnd/>
            </a:ln>
          </p:spPr>
          <p:txBody>
            <a:bodyPr wrap="none">
              <a:spAutoFit/>
            </a:bodyPr>
            <a:lstStyle/>
            <a:p>
              <a:pPr eaLnBrk="0" hangingPunct="0"/>
              <a:endParaRPr lang="en-US" sz="2400" dirty="0">
                <a:solidFill>
                  <a:srgbClr val="000000"/>
                </a:solidFill>
                <a:latin typeface="Times" charset="0"/>
                <a:ea typeface="ＭＳ Ｐゴシック" charset="-128"/>
              </a:endParaRPr>
            </a:p>
          </p:txBody>
        </p:sp>
      </p:grpSp>
      <p:sp>
        <p:nvSpPr>
          <p:cNvPr id="23" name="TextBox 9"/>
          <p:cNvSpPr txBox="1">
            <a:spLocks noChangeArrowheads="1"/>
          </p:cNvSpPr>
          <p:nvPr/>
        </p:nvSpPr>
        <p:spPr bwMode="auto">
          <a:xfrm>
            <a:off x="3380905" y="6593652"/>
            <a:ext cx="2088900" cy="338490"/>
          </a:xfrm>
          <a:prstGeom prst="rect">
            <a:avLst/>
          </a:prstGeom>
          <a:noFill/>
          <a:ln w="9525">
            <a:noFill/>
            <a:miter lim="800000"/>
            <a:headEnd/>
            <a:tailEnd/>
          </a:ln>
        </p:spPr>
        <p:txBody>
          <a:bodyPr wrap="none" lIns="91374" tIns="45688" rIns="91374" bIns="45688">
            <a:spAutoFit/>
          </a:bodyPr>
          <a:lstStyle/>
          <a:p>
            <a:r>
              <a:rPr lang="en-US" sz="1600" b="1" dirty="0">
                <a:solidFill>
                  <a:srgbClr val="FF0000"/>
                </a:solidFill>
              </a:rPr>
              <a:t>L. </a:t>
            </a:r>
            <a:r>
              <a:rPr lang="en-US" sz="1600" b="1" dirty="0" smtClean="0">
                <a:solidFill>
                  <a:srgbClr val="FF0000"/>
                </a:solidFill>
              </a:rPr>
              <a:t>Bernstein (LLNL)</a:t>
            </a:r>
            <a:endParaRPr lang="en-US" sz="1600" b="1" dirty="0">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1"/>
                                        </p:tgtEl>
                                        <p:attrNameLst>
                                          <p:attrName>style.visibility</p:attrName>
                                        </p:attrNameLst>
                                      </p:cBhvr>
                                      <p:to>
                                        <p:strVal val="visible"/>
                                      </p:to>
                                    </p:set>
                                    <p:animEffect transition="in" filter="fade">
                                      <p:cBhvr>
                                        <p:cTn id="22"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Title 8"/>
          <p:cNvSpPr>
            <a:spLocks noGrp="1"/>
          </p:cNvSpPr>
          <p:nvPr>
            <p:ph type="title" idx="4294967295"/>
          </p:nvPr>
        </p:nvSpPr>
        <p:spPr>
          <a:xfrm>
            <a:off x="430213" y="187325"/>
            <a:ext cx="8382000" cy="1217613"/>
          </a:xfrm>
        </p:spPr>
        <p:txBody>
          <a:bodyPr lIns="91364" tIns="45684" rIns="91364" bIns="45684"/>
          <a:lstStyle/>
          <a:p>
            <a:r>
              <a:rPr lang="en-US" sz="2500" dirty="0" smtClean="0">
                <a:ea typeface="ＭＳ Ｐゴシック" charset="-128"/>
              </a:rPr>
              <a:t>The eventual goal is to measure (n,</a:t>
            </a:r>
            <a:r>
              <a:rPr lang="en-US" sz="2500" dirty="0" smtClean="0">
                <a:latin typeface="Symbol" charset="2"/>
                <a:ea typeface="ＭＳ Ｐゴシック" charset="-128"/>
                <a:sym typeface="Symbol" charset="2"/>
              </a:rPr>
              <a:t></a:t>
            </a:r>
            <a:r>
              <a:rPr lang="en-US" sz="2500" dirty="0" smtClean="0">
                <a:ea typeface="ＭＳ Ｐゴシック" charset="-128"/>
              </a:rPr>
              <a:t>) on a </a:t>
            </a:r>
            <a:br>
              <a:rPr lang="en-US" sz="2500" dirty="0" smtClean="0">
                <a:ea typeface="ＭＳ Ｐゴシック" charset="-128"/>
              </a:rPr>
            </a:br>
            <a:r>
              <a:rPr lang="en-US" sz="2500" dirty="0" smtClean="0">
                <a:ea typeface="ＭＳ Ｐゴシック" charset="-128"/>
              </a:rPr>
              <a:t>nucleus “seeded” into a capsule loaded with pure D-fuel</a:t>
            </a:r>
            <a:endParaRPr lang="en-US" sz="2900" dirty="0" smtClean="0">
              <a:ea typeface="ＭＳ Ｐゴシック" charset="-128"/>
            </a:endParaRPr>
          </a:p>
        </p:txBody>
      </p:sp>
      <p:pic>
        <p:nvPicPr>
          <p:cNvPr id="58372" name="Picture 7"/>
          <p:cNvPicPr>
            <a:picLocks noChangeAspect="1"/>
          </p:cNvPicPr>
          <p:nvPr/>
        </p:nvPicPr>
        <p:blipFill>
          <a:blip r:embed="rId4" cstate="print"/>
          <a:srcRect l="11322"/>
          <a:stretch>
            <a:fillRect/>
          </a:stretch>
        </p:blipFill>
        <p:spPr bwMode="auto">
          <a:xfrm>
            <a:off x="412750" y="1560520"/>
            <a:ext cx="3746500" cy="1785937"/>
          </a:xfrm>
          <a:prstGeom prst="rect">
            <a:avLst/>
          </a:prstGeom>
          <a:noFill/>
          <a:ln w="9525">
            <a:noFill/>
            <a:miter lim="800000"/>
            <a:headEnd/>
            <a:tailEnd/>
          </a:ln>
        </p:spPr>
      </p:pic>
      <p:sp>
        <p:nvSpPr>
          <p:cNvPr id="18" name="Oval 17"/>
          <p:cNvSpPr/>
          <p:nvPr/>
        </p:nvSpPr>
        <p:spPr bwMode="auto">
          <a:xfrm>
            <a:off x="2382241" y="1678281"/>
            <a:ext cx="1709415" cy="1675993"/>
          </a:xfrm>
          <a:prstGeom prst="ellipse">
            <a:avLst/>
          </a:prstGeom>
          <a:gradFill flip="none" rotWithShape="1">
            <a:gsLst>
              <a:gs pos="0">
                <a:srgbClr val="0000FF"/>
              </a:gs>
              <a:gs pos="50000">
                <a:srgbClr val="0000FF">
                  <a:alpha val="50000"/>
                </a:srgbClr>
              </a:gs>
            </a:gsLst>
            <a:path path="circle">
              <a:fillToRect l="50000" t="50000" r="50000" b="50000"/>
            </a:path>
            <a:tileRect/>
          </a:gradFill>
          <a:ln w="9525" cap="flat" cmpd="sng" algn="ctr">
            <a:noFill/>
            <a:prstDash val="solid"/>
            <a:round/>
            <a:headEnd type="none" w="med" len="med"/>
            <a:tailEnd type="none" w="med" len="med"/>
          </a:ln>
          <a:effectLst/>
          <a:scene3d>
            <a:camera prst="orthographicFront"/>
            <a:lightRig rig="sunrise" dir="t">
              <a:rot lat="0" lon="0" rev="0"/>
            </a:lightRig>
          </a:scene3d>
          <a:sp3d extrusionH="76200" prstMaterial="flat">
            <a:bevelT prst="angle"/>
            <a:bevelB/>
            <a:extrusionClr>
              <a:srgbClr val="0000FF"/>
            </a:extrusionClr>
          </a:sp3d>
        </p:spPr>
        <p:txBody>
          <a:bodyPr lIns="83061" tIns="41531" rIns="83061" bIns="41531">
            <a:spAutoFit/>
          </a:bodyPr>
          <a:lstStyle/>
          <a:p>
            <a:pPr defTabSz="830609" eaLnBrk="0" hangingPunct="0">
              <a:defRPr/>
            </a:pPr>
            <a:endParaRPr lang="en-US" sz="2400" dirty="0">
              <a:solidFill>
                <a:srgbClr val="000000"/>
              </a:solidFill>
              <a:latin typeface="Times" pitchFamily="-65" charset="0"/>
              <a:ea typeface="ＭＳ Ｐゴシック" charset="-128"/>
            </a:endParaRPr>
          </a:p>
          <a:p>
            <a:pPr defTabSz="830609" eaLnBrk="0" hangingPunct="0">
              <a:defRPr/>
            </a:pPr>
            <a:endParaRPr lang="en-US" sz="2400" dirty="0">
              <a:solidFill>
                <a:srgbClr val="000000"/>
              </a:solidFill>
              <a:latin typeface="Times" pitchFamily="-65" charset="0"/>
              <a:ea typeface="ＭＳ Ｐゴシック" charset="-128"/>
            </a:endParaRPr>
          </a:p>
          <a:p>
            <a:pPr defTabSz="830609" eaLnBrk="0" hangingPunct="0">
              <a:defRPr/>
            </a:pPr>
            <a:endParaRPr lang="en-US" sz="2400" dirty="0">
              <a:solidFill>
                <a:srgbClr val="000000"/>
              </a:solidFill>
              <a:latin typeface="Times" pitchFamily="-65" charset="0"/>
              <a:ea typeface="ＭＳ Ｐゴシック" charset="-128"/>
            </a:endParaRPr>
          </a:p>
        </p:txBody>
      </p:sp>
      <p:grpSp>
        <p:nvGrpSpPr>
          <p:cNvPr id="2" name="Group 60"/>
          <p:cNvGrpSpPr>
            <a:grpSpLocks/>
          </p:cNvGrpSpPr>
          <p:nvPr/>
        </p:nvGrpSpPr>
        <p:grpSpPr bwMode="auto">
          <a:xfrm>
            <a:off x="1895477" y="3711574"/>
            <a:ext cx="3376620" cy="1728788"/>
            <a:chOff x="997" y="2200"/>
            <a:chExt cx="2127" cy="1089"/>
          </a:xfrm>
        </p:grpSpPr>
        <p:sp>
          <p:nvSpPr>
            <p:cNvPr id="58405" name="TextBox 22"/>
            <p:cNvSpPr txBox="1">
              <a:spLocks noChangeArrowheads="1"/>
            </p:cNvSpPr>
            <p:nvPr/>
          </p:nvSpPr>
          <p:spPr bwMode="auto">
            <a:xfrm>
              <a:off x="997" y="2200"/>
              <a:ext cx="2127" cy="303"/>
            </a:xfrm>
            <a:prstGeom prst="rect">
              <a:avLst/>
            </a:prstGeom>
            <a:noFill/>
            <a:ln w="9525">
              <a:noFill/>
              <a:miter lim="800000"/>
              <a:headEnd/>
              <a:tailEnd/>
            </a:ln>
          </p:spPr>
          <p:txBody>
            <a:bodyPr wrap="none" lIns="110642" tIns="55321" rIns="110642" bIns="55321">
              <a:spAutoFit/>
            </a:bodyPr>
            <a:lstStyle/>
            <a:p>
              <a:r>
                <a:rPr lang="en-US" sz="2400" dirty="0">
                  <a:solidFill>
                    <a:srgbClr val="000000"/>
                  </a:solidFill>
                  <a:latin typeface="Times" charset="0"/>
                  <a:ea typeface="ＭＳ Ｐゴシック" charset="-128"/>
                </a:rPr>
                <a:t>From X-rays</a:t>
              </a:r>
              <a:r>
                <a:rPr lang="en-US" sz="2000" dirty="0">
                  <a:solidFill>
                    <a:srgbClr val="000000"/>
                  </a:solidFill>
                  <a:latin typeface="Times" charset="0"/>
                  <a:ea typeface="ＭＳ Ｐゴシック" charset="-128"/>
                </a:rPr>
                <a:t>:</a:t>
              </a:r>
              <a:r>
                <a:rPr lang="en-US" sz="2000" i="1" dirty="0">
                  <a:solidFill>
                    <a:srgbClr val="000000"/>
                  </a:solidFill>
                  <a:latin typeface="Times" charset="0"/>
                  <a:ea typeface="ＭＳ Ｐゴシック" charset="-128"/>
                </a:rPr>
                <a:t> </a:t>
              </a:r>
              <a:r>
                <a:rPr lang="en-US" sz="2000" i="1" dirty="0">
                  <a:solidFill>
                    <a:srgbClr val="000000"/>
                  </a:solidFill>
                  <a:latin typeface="Symbol" charset="2"/>
                  <a:ea typeface="ＭＳ Ｐゴシック" charset="-128"/>
                </a:rPr>
                <a:t>s</a:t>
              </a:r>
              <a:r>
                <a:rPr lang="en-US" sz="2000" i="1" baseline="-25000" dirty="0">
                  <a:solidFill>
                    <a:srgbClr val="000000"/>
                  </a:solidFill>
                  <a:latin typeface="Symbol" charset="2"/>
                  <a:ea typeface="ＭＳ Ｐゴシック" charset="-128"/>
                </a:rPr>
                <a:t>r</a:t>
              </a:r>
              <a:r>
                <a:rPr lang="en-US" sz="2400" i="1" baseline="-25000" dirty="0">
                  <a:solidFill>
                    <a:srgbClr val="000000"/>
                  </a:solidFill>
                  <a:latin typeface="Times" charset="0"/>
                  <a:ea typeface="ＭＳ Ｐゴシック" charset="-128"/>
                </a:rPr>
                <a:t>R-Tm</a:t>
              </a:r>
              <a:r>
                <a:rPr lang="en-US" sz="2400" i="1" dirty="0">
                  <a:solidFill>
                    <a:srgbClr val="000000"/>
                  </a:solidFill>
                  <a:latin typeface="Times" charset="0"/>
                  <a:ea typeface="ＭＳ Ｐゴシック" charset="-128"/>
                </a:rPr>
                <a:t>≈10%</a:t>
              </a:r>
              <a:endParaRPr lang="en-US" sz="2000" i="1" dirty="0">
                <a:solidFill>
                  <a:srgbClr val="000000"/>
                </a:solidFill>
                <a:latin typeface="Times" charset="0"/>
                <a:ea typeface="ＭＳ Ｐゴシック" charset="-128"/>
              </a:endParaRPr>
            </a:p>
          </p:txBody>
        </p:sp>
        <p:cxnSp>
          <p:nvCxnSpPr>
            <p:cNvPr id="58406" name="Straight Arrow Connector 24"/>
            <p:cNvCxnSpPr>
              <a:cxnSpLocks noChangeShapeType="1"/>
              <a:stCxn id="58405" idx="2"/>
              <a:endCxn id="58407" idx="0"/>
            </p:cNvCxnSpPr>
            <p:nvPr/>
          </p:nvCxnSpPr>
          <p:spPr bwMode="auto">
            <a:xfrm>
              <a:off x="2060" y="2503"/>
              <a:ext cx="582" cy="360"/>
            </a:xfrm>
            <a:prstGeom prst="straightConnector1">
              <a:avLst/>
            </a:prstGeom>
            <a:noFill/>
            <a:ln w="38100">
              <a:solidFill>
                <a:srgbClr val="FF0000"/>
              </a:solidFill>
              <a:round/>
              <a:headEnd/>
              <a:tailEnd type="arrow" w="med" len="med"/>
            </a:ln>
          </p:spPr>
        </p:cxnSp>
        <p:sp>
          <p:nvSpPr>
            <p:cNvPr id="58407" name="Oval 36"/>
            <p:cNvSpPr>
              <a:spLocks noChangeArrowheads="1"/>
            </p:cNvSpPr>
            <p:nvPr/>
          </p:nvSpPr>
          <p:spPr bwMode="auto">
            <a:xfrm>
              <a:off x="2305" y="2863"/>
              <a:ext cx="675" cy="426"/>
            </a:xfrm>
            <a:prstGeom prst="ellipse">
              <a:avLst/>
            </a:prstGeom>
            <a:noFill/>
            <a:ln w="38100">
              <a:solidFill>
                <a:srgbClr val="FF0000"/>
              </a:solidFill>
              <a:round/>
              <a:headEnd/>
              <a:tailEnd/>
            </a:ln>
          </p:spPr>
          <p:txBody>
            <a:bodyPr wrap="none" lIns="110642" tIns="55321" rIns="110642" bIns="55321">
              <a:spAutoFit/>
            </a:bodyPr>
            <a:lstStyle/>
            <a:p>
              <a:pPr eaLnBrk="0" hangingPunct="0"/>
              <a:r>
                <a:rPr lang="en-US" sz="2400" dirty="0">
                  <a:solidFill>
                    <a:srgbClr val="000000"/>
                  </a:solidFill>
                  <a:latin typeface="Times" charset="0"/>
                  <a:ea typeface="ＭＳ Ｐゴシック" charset="-128"/>
                </a:rPr>
                <a:t>       </a:t>
              </a:r>
            </a:p>
          </p:txBody>
        </p:sp>
      </p:grpSp>
      <p:grpSp>
        <p:nvGrpSpPr>
          <p:cNvPr id="3" name="Group 33"/>
          <p:cNvGrpSpPr>
            <a:grpSpLocks/>
          </p:cNvGrpSpPr>
          <p:nvPr/>
        </p:nvGrpSpPr>
        <p:grpSpPr bwMode="auto">
          <a:xfrm>
            <a:off x="3086102" y="5348273"/>
            <a:ext cx="1990726" cy="1368425"/>
            <a:chOff x="1726" y="3231"/>
            <a:chExt cx="1254" cy="861"/>
          </a:xfrm>
        </p:grpSpPr>
        <p:sp>
          <p:nvSpPr>
            <p:cNvPr id="58402" name="TextBox 20"/>
            <p:cNvSpPr txBox="1">
              <a:spLocks noChangeArrowheads="1"/>
            </p:cNvSpPr>
            <p:nvPr/>
          </p:nvSpPr>
          <p:spPr bwMode="auto">
            <a:xfrm>
              <a:off x="1726" y="3789"/>
              <a:ext cx="927" cy="303"/>
            </a:xfrm>
            <a:prstGeom prst="rect">
              <a:avLst/>
            </a:prstGeom>
            <a:noFill/>
            <a:ln w="9525">
              <a:noFill/>
              <a:miter lim="800000"/>
              <a:headEnd/>
              <a:tailEnd/>
            </a:ln>
          </p:spPr>
          <p:txBody>
            <a:bodyPr wrap="none" lIns="110642" tIns="55321" rIns="110642" bIns="55321">
              <a:spAutoFit/>
            </a:bodyPr>
            <a:lstStyle/>
            <a:p>
              <a:r>
                <a:rPr lang="en-US" sz="2000" i="1" dirty="0">
                  <a:solidFill>
                    <a:srgbClr val="000000"/>
                  </a:solidFill>
                  <a:latin typeface="Symbol" charset="2"/>
                  <a:ea typeface="ＭＳ Ｐゴシック" charset="-128"/>
                </a:rPr>
                <a:t>s</a:t>
              </a:r>
              <a:r>
                <a:rPr lang="en-US" sz="2000" i="1" baseline="-25000" dirty="0">
                  <a:solidFill>
                    <a:srgbClr val="000000"/>
                  </a:solidFill>
                  <a:latin typeface="Symbol" charset="2"/>
                  <a:ea typeface="ＭＳ Ｐゴシック" charset="-128"/>
                </a:rPr>
                <a:t>r</a:t>
              </a:r>
              <a:r>
                <a:rPr lang="en-US" sz="2400" i="1" baseline="-25000" dirty="0">
                  <a:solidFill>
                    <a:srgbClr val="000000"/>
                  </a:solidFill>
                  <a:latin typeface="Times" charset="0"/>
                  <a:ea typeface="ＭＳ Ｐゴシック" charset="-128"/>
                </a:rPr>
                <a:t>R-Au</a:t>
              </a:r>
              <a:r>
                <a:rPr lang="en-US" sz="2400" i="1" dirty="0">
                  <a:solidFill>
                    <a:srgbClr val="000000"/>
                  </a:solidFill>
                  <a:latin typeface="Times" charset="0"/>
                  <a:ea typeface="ＭＳ Ｐゴシック" charset="-128"/>
                </a:rPr>
                <a:t>≈5%</a:t>
              </a:r>
              <a:endParaRPr lang="en-US" sz="2000" i="1" dirty="0">
                <a:solidFill>
                  <a:srgbClr val="000000"/>
                </a:solidFill>
                <a:latin typeface="Times" charset="0"/>
                <a:ea typeface="ＭＳ Ｐゴシック" charset="-128"/>
              </a:endParaRPr>
            </a:p>
          </p:txBody>
        </p:sp>
        <p:cxnSp>
          <p:nvCxnSpPr>
            <p:cNvPr id="58403" name="Straight Arrow Connector 25"/>
            <p:cNvCxnSpPr>
              <a:cxnSpLocks noChangeShapeType="1"/>
              <a:stCxn id="58402" idx="0"/>
              <a:endCxn id="58404" idx="3"/>
            </p:cNvCxnSpPr>
            <p:nvPr/>
          </p:nvCxnSpPr>
          <p:spPr bwMode="auto">
            <a:xfrm flipV="1">
              <a:off x="2190" y="3595"/>
              <a:ext cx="214" cy="194"/>
            </a:xfrm>
            <a:prstGeom prst="straightConnector1">
              <a:avLst/>
            </a:prstGeom>
            <a:noFill/>
            <a:ln w="38100">
              <a:solidFill>
                <a:srgbClr val="FF0000"/>
              </a:solidFill>
              <a:round/>
              <a:headEnd/>
              <a:tailEnd type="arrow" w="med" len="med"/>
            </a:ln>
          </p:spPr>
        </p:cxnSp>
        <p:sp>
          <p:nvSpPr>
            <p:cNvPr id="58404" name="Oval 38"/>
            <p:cNvSpPr>
              <a:spLocks noChangeArrowheads="1"/>
            </p:cNvSpPr>
            <p:nvPr/>
          </p:nvSpPr>
          <p:spPr bwMode="auto">
            <a:xfrm>
              <a:off x="2305" y="3231"/>
              <a:ext cx="675" cy="426"/>
            </a:xfrm>
            <a:prstGeom prst="ellipse">
              <a:avLst/>
            </a:prstGeom>
            <a:noFill/>
            <a:ln w="38100">
              <a:solidFill>
                <a:srgbClr val="FF0000"/>
              </a:solidFill>
              <a:round/>
              <a:headEnd/>
              <a:tailEnd/>
            </a:ln>
          </p:spPr>
          <p:txBody>
            <a:bodyPr wrap="none" lIns="110642" tIns="55321" rIns="110642" bIns="55321">
              <a:spAutoFit/>
            </a:bodyPr>
            <a:lstStyle/>
            <a:p>
              <a:pPr eaLnBrk="0" hangingPunct="0"/>
              <a:r>
                <a:rPr lang="en-US" sz="2400" dirty="0">
                  <a:solidFill>
                    <a:srgbClr val="000000"/>
                  </a:solidFill>
                  <a:latin typeface="Times" charset="0"/>
                  <a:ea typeface="ＭＳ Ｐゴシック" charset="-128"/>
                </a:rPr>
                <a:t>       </a:t>
              </a:r>
            </a:p>
          </p:txBody>
        </p:sp>
      </p:grpSp>
      <p:grpSp>
        <p:nvGrpSpPr>
          <p:cNvPr id="4" name="Group 62"/>
          <p:cNvGrpSpPr>
            <a:grpSpLocks/>
          </p:cNvGrpSpPr>
          <p:nvPr/>
        </p:nvGrpSpPr>
        <p:grpSpPr bwMode="auto">
          <a:xfrm>
            <a:off x="4691074" y="5337176"/>
            <a:ext cx="1597961" cy="1509827"/>
            <a:chOff x="4691687" y="5117932"/>
            <a:chExt cx="1596080" cy="1510062"/>
          </a:xfrm>
        </p:grpSpPr>
        <p:sp>
          <p:nvSpPr>
            <p:cNvPr id="58399" name="TextBox 21"/>
            <p:cNvSpPr txBox="1">
              <a:spLocks noChangeArrowheads="1"/>
            </p:cNvSpPr>
            <p:nvPr/>
          </p:nvSpPr>
          <p:spPr bwMode="auto">
            <a:xfrm>
              <a:off x="5105516" y="6146865"/>
              <a:ext cx="1182251" cy="481129"/>
            </a:xfrm>
            <a:prstGeom prst="rect">
              <a:avLst/>
            </a:prstGeom>
            <a:noFill/>
            <a:ln w="9525">
              <a:noFill/>
              <a:miter lim="800000"/>
              <a:headEnd/>
              <a:tailEnd/>
            </a:ln>
          </p:spPr>
          <p:txBody>
            <a:bodyPr wrap="none" lIns="110642" tIns="55321" rIns="110642" bIns="55321">
              <a:spAutoFit/>
            </a:bodyPr>
            <a:lstStyle/>
            <a:p>
              <a:r>
                <a:rPr lang="en-US" sz="2000" i="1" dirty="0">
                  <a:solidFill>
                    <a:srgbClr val="000000"/>
                  </a:solidFill>
                  <a:latin typeface="Symbol" charset="2"/>
                  <a:ea typeface="ＭＳ Ｐゴシック" charset="-128"/>
                </a:rPr>
                <a:t>s</a:t>
              </a:r>
              <a:r>
                <a:rPr lang="en-US" sz="2400" i="1" baseline="-25000" dirty="0">
                  <a:solidFill>
                    <a:srgbClr val="000000"/>
                  </a:solidFill>
                  <a:latin typeface="Times" charset="0"/>
                  <a:ea typeface="ＭＳ Ｐゴシック" charset="-128"/>
                </a:rPr>
                <a:t>Au</a:t>
              </a:r>
              <a:r>
                <a:rPr lang="en-US" sz="2400" i="1" dirty="0">
                  <a:solidFill>
                    <a:srgbClr val="000000"/>
                  </a:solidFill>
                  <a:latin typeface="Times" charset="0"/>
                  <a:ea typeface="ＭＳ Ｐゴシック" charset="-128"/>
                </a:rPr>
                <a:t>≈2%</a:t>
              </a:r>
              <a:endParaRPr lang="en-US" sz="2000" i="1" dirty="0">
                <a:solidFill>
                  <a:srgbClr val="000000"/>
                </a:solidFill>
                <a:latin typeface="Times" charset="0"/>
                <a:ea typeface="ＭＳ Ｐゴシック" charset="-128"/>
              </a:endParaRPr>
            </a:p>
          </p:txBody>
        </p:sp>
        <p:cxnSp>
          <p:nvCxnSpPr>
            <p:cNvPr id="58400" name="Straight Arrow Connector 33"/>
            <p:cNvCxnSpPr>
              <a:cxnSpLocks noChangeShapeType="1"/>
              <a:stCxn id="58399" idx="0"/>
              <a:endCxn id="58401" idx="4"/>
            </p:cNvCxnSpPr>
            <p:nvPr/>
          </p:nvCxnSpPr>
          <p:spPr bwMode="auto">
            <a:xfrm flipH="1" flipV="1">
              <a:off x="4902640" y="5794491"/>
              <a:ext cx="794000" cy="352373"/>
            </a:xfrm>
            <a:prstGeom prst="straightConnector1">
              <a:avLst/>
            </a:prstGeom>
            <a:noFill/>
            <a:ln w="38100">
              <a:solidFill>
                <a:srgbClr val="FF0000"/>
              </a:solidFill>
              <a:round/>
              <a:headEnd/>
              <a:tailEnd type="arrow" w="med" len="med"/>
            </a:ln>
          </p:spPr>
        </p:cxnSp>
        <p:sp>
          <p:nvSpPr>
            <p:cNvPr id="58401" name="Oval 41"/>
            <p:cNvSpPr>
              <a:spLocks noChangeArrowheads="1"/>
            </p:cNvSpPr>
            <p:nvPr/>
          </p:nvSpPr>
          <p:spPr bwMode="auto">
            <a:xfrm>
              <a:off x="4691687" y="5117932"/>
              <a:ext cx="421907" cy="676559"/>
            </a:xfrm>
            <a:prstGeom prst="ellipse">
              <a:avLst/>
            </a:prstGeom>
            <a:noFill/>
            <a:ln w="38100">
              <a:solidFill>
                <a:srgbClr val="FF0000"/>
              </a:solidFill>
              <a:round/>
              <a:headEnd/>
              <a:tailEnd/>
            </a:ln>
          </p:spPr>
          <p:txBody>
            <a:bodyPr wrap="none" lIns="110642" tIns="55321" rIns="110642" bIns="55321">
              <a:spAutoFit/>
            </a:bodyPr>
            <a:lstStyle/>
            <a:p>
              <a:pPr eaLnBrk="0" hangingPunct="0"/>
              <a:r>
                <a:rPr lang="en-US" sz="2400" dirty="0">
                  <a:solidFill>
                    <a:srgbClr val="000000"/>
                  </a:solidFill>
                  <a:latin typeface="Times" charset="0"/>
                  <a:ea typeface="ＭＳ Ｐゴシック" charset="-128"/>
                </a:rPr>
                <a:t> </a:t>
              </a:r>
            </a:p>
          </p:txBody>
        </p:sp>
      </p:grpSp>
      <p:grpSp>
        <p:nvGrpSpPr>
          <p:cNvPr id="5" name="Group 42"/>
          <p:cNvGrpSpPr>
            <a:grpSpLocks/>
          </p:cNvGrpSpPr>
          <p:nvPr/>
        </p:nvGrpSpPr>
        <p:grpSpPr bwMode="auto">
          <a:xfrm>
            <a:off x="2190750" y="3942194"/>
            <a:ext cx="5016500" cy="1955369"/>
            <a:chOff x="1518" y="2732"/>
            <a:chExt cx="3476" cy="1354"/>
          </a:xfrm>
        </p:grpSpPr>
        <p:graphicFrame>
          <p:nvGraphicFramePr>
            <p:cNvPr id="131074" name="Object 2"/>
            <p:cNvGraphicFramePr>
              <a:graphicFrameLocks noChangeAspect="1"/>
            </p:cNvGraphicFramePr>
            <p:nvPr/>
          </p:nvGraphicFramePr>
          <p:xfrm>
            <a:off x="1518" y="3339"/>
            <a:ext cx="3476" cy="747"/>
          </p:xfrm>
          <a:graphic>
            <a:graphicData uri="http://schemas.openxmlformats.org/presentationml/2006/ole">
              <p:oleObj spid="_x0000_s107522" name="Equation" r:id="rId5" imgW="2362200" imgH="508000" progId="Equation.3">
                <p:embed/>
              </p:oleObj>
            </a:graphicData>
          </a:graphic>
        </p:graphicFrame>
        <p:grpSp>
          <p:nvGrpSpPr>
            <p:cNvPr id="6" name="Group 68"/>
            <p:cNvGrpSpPr>
              <a:grpSpLocks/>
            </p:cNvGrpSpPr>
            <p:nvPr/>
          </p:nvGrpSpPr>
          <p:grpSpPr bwMode="auto">
            <a:xfrm>
              <a:off x="3278" y="2732"/>
              <a:ext cx="1667" cy="1053"/>
              <a:chOff x="4706375" y="3733800"/>
              <a:chExt cx="2404563" cy="1522375"/>
            </a:xfrm>
          </p:grpSpPr>
          <p:sp>
            <p:nvSpPr>
              <p:cNvPr id="58396" name="TextBox 16"/>
              <p:cNvSpPr txBox="1">
                <a:spLocks noChangeArrowheads="1"/>
              </p:cNvSpPr>
              <p:nvPr/>
            </p:nvSpPr>
            <p:spPr bwMode="auto">
              <a:xfrm>
                <a:off x="5105462" y="3733800"/>
                <a:ext cx="2005476" cy="481657"/>
              </a:xfrm>
              <a:prstGeom prst="rect">
                <a:avLst/>
              </a:prstGeom>
              <a:noFill/>
              <a:ln w="9525">
                <a:noFill/>
                <a:miter lim="800000"/>
                <a:headEnd/>
                <a:tailEnd/>
              </a:ln>
            </p:spPr>
            <p:txBody>
              <a:bodyPr wrap="none" lIns="110642" tIns="55321" rIns="110642" bIns="55321">
                <a:spAutoFit/>
              </a:bodyPr>
              <a:lstStyle/>
              <a:p>
                <a:r>
                  <a:rPr lang="en-US" sz="2400" dirty="0">
                    <a:solidFill>
                      <a:srgbClr val="000000"/>
                    </a:solidFill>
                    <a:latin typeface="Times" charset="0"/>
                    <a:ea typeface="ＭＳ Ｐゴシック" charset="-128"/>
                  </a:rPr>
                  <a:t>What we want</a:t>
                </a:r>
              </a:p>
            </p:txBody>
          </p:sp>
          <p:sp>
            <p:nvSpPr>
              <p:cNvPr id="58397" name="Oval 43"/>
              <p:cNvSpPr>
                <a:spLocks noChangeArrowheads="1"/>
              </p:cNvSpPr>
              <p:nvPr/>
            </p:nvSpPr>
            <p:spPr bwMode="auto">
              <a:xfrm>
                <a:off x="4706375" y="4579120"/>
                <a:ext cx="314137" cy="677055"/>
              </a:xfrm>
              <a:prstGeom prst="ellipse">
                <a:avLst/>
              </a:prstGeom>
              <a:noFill/>
              <a:ln w="38100">
                <a:solidFill>
                  <a:srgbClr val="FF0000"/>
                </a:solidFill>
                <a:round/>
                <a:headEnd/>
                <a:tailEnd/>
              </a:ln>
            </p:spPr>
            <p:txBody>
              <a:bodyPr wrap="none" lIns="110642" tIns="55321" rIns="110642" bIns="55321">
                <a:spAutoFit/>
              </a:bodyPr>
              <a:lstStyle/>
              <a:p>
                <a:pPr eaLnBrk="0" hangingPunct="0"/>
                <a:endParaRPr lang="en-US" sz="2400" dirty="0">
                  <a:solidFill>
                    <a:srgbClr val="000000"/>
                  </a:solidFill>
                  <a:latin typeface="Times" charset="0"/>
                  <a:ea typeface="ＭＳ Ｐゴシック" charset="-128"/>
                </a:endParaRPr>
              </a:p>
            </p:txBody>
          </p:sp>
          <p:cxnSp>
            <p:nvCxnSpPr>
              <p:cNvPr id="58398" name="Straight Arrow Connector 44"/>
              <p:cNvCxnSpPr>
                <a:cxnSpLocks noChangeShapeType="1"/>
                <a:stCxn id="58396" idx="2"/>
                <a:endCxn id="58397" idx="0"/>
              </p:cNvCxnSpPr>
              <p:nvPr/>
            </p:nvCxnSpPr>
            <p:spPr bwMode="auto">
              <a:xfrm flipH="1">
                <a:off x="4863444" y="4217011"/>
                <a:ext cx="1244756" cy="363745"/>
              </a:xfrm>
              <a:prstGeom prst="straightConnector1">
                <a:avLst/>
              </a:prstGeom>
              <a:noFill/>
              <a:ln w="38100">
                <a:solidFill>
                  <a:srgbClr val="FF0000"/>
                </a:solidFill>
                <a:round/>
                <a:headEnd/>
                <a:tailEnd type="arrow" w="med" len="med"/>
              </a:ln>
            </p:spPr>
          </p:cxnSp>
        </p:grpSp>
      </p:grpSp>
      <p:grpSp>
        <p:nvGrpSpPr>
          <p:cNvPr id="7" name="Group 35"/>
          <p:cNvGrpSpPr>
            <a:grpSpLocks/>
          </p:cNvGrpSpPr>
          <p:nvPr/>
        </p:nvGrpSpPr>
        <p:grpSpPr bwMode="auto">
          <a:xfrm>
            <a:off x="5664207" y="4310063"/>
            <a:ext cx="3319463" cy="1735137"/>
            <a:chOff x="3488" y="2576"/>
            <a:chExt cx="2091" cy="1094"/>
          </a:xfrm>
        </p:grpSpPr>
        <p:sp>
          <p:nvSpPr>
            <p:cNvPr id="58392" name="Oval 49"/>
            <p:cNvSpPr>
              <a:spLocks noChangeArrowheads="1"/>
            </p:cNvSpPr>
            <p:nvPr/>
          </p:nvSpPr>
          <p:spPr bwMode="auto">
            <a:xfrm>
              <a:off x="3488" y="2889"/>
              <a:ext cx="600" cy="781"/>
            </a:xfrm>
            <a:prstGeom prst="ellipse">
              <a:avLst/>
            </a:prstGeom>
            <a:noFill/>
            <a:ln w="38100">
              <a:solidFill>
                <a:srgbClr val="FF0000"/>
              </a:solidFill>
              <a:round/>
              <a:headEnd/>
              <a:tailEnd/>
            </a:ln>
          </p:spPr>
          <p:txBody>
            <a:bodyPr lIns="110642" tIns="55321" rIns="110642" bIns="55321">
              <a:spAutoFit/>
            </a:bodyPr>
            <a:lstStyle/>
            <a:p>
              <a:pPr eaLnBrk="0" hangingPunct="0"/>
              <a:endParaRPr lang="en-US" sz="2400" dirty="0">
                <a:solidFill>
                  <a:srgbClr val="000000"/>
                </a:solidFill>
                <a:latin typeface="Times" charset="0"/>
                <a:ea typeface="ＭＳ Ｐゴシック" charset="-128"/>
              </a:endParaRPr>
            </a:p>
            <a:p>
              <a:pPr eaLnBrk="0" hangingPunct="0"/>
              <a:endParaRPr lang="en-US" sz="2400" dirty="0">
                <a:solidFill>
                  <a:srgbClr val="000000"/>
                </a:solidFill>
                <a:latin typeface="Times" charset="0"/>
                <a:ea typeface="ＭＳ Ｐゴシック" charset="-128"/>
              </a:endParaRPr>
            </a:p>
          </p:txBody>
        </p:sp>
        <p:sp>
          <p:nvSpPr>
            <p:cNvPr id="58393" name="TextBox 50"/>
            <p:cNvSpPr txBox="1">
              <a:spLocks noChangeArrowheads="1"/>
            </p:cNvSpPr>
            <p:nvPr/>
          </p:nvSpPr>
          <p:spPr bwMode="auto">
            <a:xfrm>
              <a:off x="4432" y="2576"/>
              <a:ext cx="1147" cy="653"/>
            </a:xfrm>
            <a:prstGeom prst="rect">
              <a:avLst/>
            </a:prstGeom>
            <a:noFill/>
            <a:ln w="9525">
              <a:noFill/>
              <a:miter lim="800000"/>
              <a:headEnd/>
              <a:tailEnd/>
            </a:ln>
          </p:spPr>
          <p:txBody>
            <a:bodyPr lIns="110642" tIns="55321" rIns="110642" bIns="55321">
              <a:spAutoFit/>
            </a:bodyPr>
            <a:lstStyle/>
            <a:p>
              <a:r>
                <a:rPr lang="en-US" sz="2000" dirty="0">
                  <a:solidFill>
                    <a:srgbClr val="000000"/>
                  </a:solidFill>
                  <a:latin typeface="Times" charset="0"/>
                  <a:ea typeface="ＭＳ Ｐゴシック" charset="-128"/>
                </a:rPr>
                <a:t>From </a:t>
              </a:r>
              <a:r>
                <a:rPr lang="en-US" sz="2000" dirty="0" err="1">
                  <a:solidFill>
                    <a:srgbClr val="000000"/>
                  </a:solidFill>
                  <a:latin typeface="Times" charset="0"/>
                  <a:ea typeface="ＭＳ Ｐゴシック" charset="-128"/>
                </a:rPr>
                <a:t>hohlraum</a:t>
              </a:r>
              <a:endParaRPr lang="en-US" sz="2000" dirty="0">
                <a:solidFill>
                  <a:srgbClr val="000000"/>
                </a:solidFill>
                <a:latin typeface="Times" charset="0"/>
                <a:ea typeface="ＭＳ Ｐゴシック" charset="-128"/>
              </a:endParaRPr>
            </a:p>
            <a:p>
              <a:r>
                <a:rPr lang="en-US" sz="2000" dirty="0">
                  <a:solidFill>
                    <a:srgbClr val="000000"/>
                  </a:solidFill>
                  <a:latin typeface="Times" charset="0"/>
                  <a:ea typeface="ＭＳ Ｐゴシック" charset="-128"/>
                </a:rPr>
                <a:t>Late time signal</a:t>
              </a:r>
            </a:p>
          </p:txBody>
        </p:sp>
        <p:cxnSp>
          <p:nvCxnSpPr>
            <p:cNvPr id="58394" name="Straight Arrow Connector 51"/>
            <p:cNvCxnSpPr>
              <a:cxnSpLocks noChangeShapeType="1"/>
              <a:stCxn id="58393" idx="1"/>
              <a:endCxn id="58392" idx="7"/>
            </p:cNvCxnSpPr>
            <p:nvPr/>
          </p:nvCxnSpPr>
          <p:spPr bwMode="auto">
            <a:xfrm flipH="1">
              <a:off x="4000" y="2902"/>
              <a:ext cx="432" cy="101"/>
            </a:xfrm>
            <a:prstGeom prst="straightConnector1">
              <a:avLst/>
            </a:prstGeom>
            <a:noFill/>
            <a:ln w="38100">
              <a:solidFill>
                <a:srgbClr val="FF0000"/>
              </a:solidFill>
              <a:round/>
              <a:headEnd/>
              <a:tailEnd type="arrow" w="med" len="med"/>
            </a:ln>
          </p:spPr>
        </p:cxnSp>
      </p:grpSp>
      <p:pic>
        <p:nvPicPr>
          <p:cNvPr id="45067" name="Picture 30"/>
          <p:cNvPicPr>
            <a:picLocks noChangeAspect="1"/>
          </p:cNvPicPr>
          <p:nvPr/>
        </p:nvPicPr>
        <p:blipFill>
          <a:blip r:embed="rId6" cstate="print"/>
          <a:srcRect/>
          <a:stretch>
            <a:fillRect/>
          </a:stretch>
        </p:blipFill>
        <p:spPr bwMode="auto">
          <a:xfrm>
            <a:off x="4838700" y="1343032"/>
            <a:ext cx="3835400" cy="2352675"/>
          </a:xfrm>
          <a:prstGeom prst="rect">
            <a:avLst/>
          </a:prstGeom>
          <a:noFill/>
          <a:ln w="9525">
            <a:noFill/>
            <a:miter lim="800000"/>
            <a:headEnd/>
            <a:tailEnd/>
          </a:ln>
        </p:spPr>
      </p:pic>
      <p:grpSp>
        <p:nvGrpSpPr>
          <p:cNvPr id="8" name="Group 34"/>
          <p:cNvGrpSpPr>
            <a:grpSpLocks/>
          </p:cNvGrpSpPr>
          <p:nvPr/>
        </p:nvGrpSpPr>
        <p:grpSpPr bwMode="auto">
          <a:xfrm>
            <a:off x="650878" y="4168776"/>
            <a:ext cx="3248025" cy="1827213"/>
            <a:chOff x="254" y="2488"/>
            <a:chExt cx="2045" cy="1151"/>
          </a:xfrm>
        </p:grpSpPr>
        <p:sp>
          <p:nvSpPr>
            <p:cNvPr id="58389" name="Oval 64"/>
            <p:cNvSpPr>
              <a:spLocks noChangeArrowheads="1"/>
            </p:cNvSpPr>
            <p:nvPr/>
          </p:nvSpPr>
          <p:spPr bwMode="auto">
            <a:xfrm>
              <a:off x="1969" y="2858"/>
              <a:ext cx="330" cy="781"/>
            </a:xfrm>
            <a:prstGeom prst="ellipse">
              <a:avLst/>
            </a:prstGeom>
            <a:noFill/>
            <a:ln w="38100">
              <a:solidFill>
                <a:srgbClr val="FF0000"/>
              </a:solidFill>
              <a:round/>
              <a:headEnd/>
              <a:tailEnd/>
            </a:ln>
          </p:spPr>
          <p:txBody>
            <a:bodyPr lIns="110642" tIns="55321" rIns="110642" bIns="55321">
              <a:spAutoFit/>
            </a:bodyPr>
            <a:lstStyle/>
            <a:p>
              <a:pPr eaLnBrk="0" hangingPunct="0"/>
              <a:r>
                <a:rPr lang="en-US" sz="2400" dirty="0">
                  <a:solidFill>
                    <a:srgbClr val="000000"/>
                  </a:solidFill>
                  <a:latin typeface="Times" charset="0"/>
                  <a:ea typeface="ＭＳ Ｐゴシック" charset="-128"/>
                </a:rPr>
                <a:t>   </a:t>
              </a:r>
            </a:p>
            <a:p>
              <a:pPr eaLnBrk="0" hangingPunct="0"/>
              <a:endParaRPr lang="en-US" sz="2400" dirty="0">
                <a:solidFill>
                  <a:srgbClr val="000000"/>
                </a:solidFill>
                <a:latin typeface="Times" charset="0"/>
                <a:ea typeface="ＭＳ Ｐゴシック" charset="-128"/>
              </a:endParaRPr>
            </a:p>
          </p:txBody>
        </p:sp>
        <p:sp>
          <p:nvSpPr>
            <p:cNvPr id="58390" name="TextBox 65"/>
            <p:cNvSpPr txBox="1">
              <a:spLocks noChangeArrowheads="1"/>
            </p:cNvSpPr>
            <p:nvPr/>
          </p:nvSpPr>
          <p:spPr bwMode="auto">
            <a:xfrm>
              <a:off x="254" y="2488"/>
              <a:ext cx="1500" cy="458"/>
            </a:xfrm>
            <a:prstGeom prst="rect">
              <a:avLst/>
            </a:prstGeom>
            <a:noFill/>
            <a:ln w="9525">
              <a:noFill/>
              <a:miter lim="800000"/>
              <a:headEnd/>
              <a:tailEnd/>
            </a:ln>
          </p:spPr>
          <p:txBody>
            <a:bodyPr lIns="110642" tIns="55321" rIns="110642" bIns="55321">
              <a:spAutoFit/>
            </a:bodyPr>
            <a:lstStyle/>
            <a:p>
              <a:r>
                <a:rPr lang="en-US" sz="2000" b="1" dirty="0">
                  <a:solidFill>
                    <a:srgbClr val="000000"/>
                  </a:solidFill>
                  <a:latin typeface="Times" charset="0"/>
                  <a:ea typeface="ＭＳ Ｐゴシック" charset="-128"/>
                </a:rPr>
                <a:t>From particle-</a:t>
              </a:r>
              <a:r>
                <a:rPr lang="en-US" sz="2000" b="1" dirty="0">
                  <a:solidFill>
                    <a:srgbClr val="000000"/>
                  </a:solidFill>
                  <a:latin typeface="Symbol" charset="2"/>
                  <a:ea typeface="ＭＳ Ｐゴシック" charset="-128"/>
                </a:rPr>
                <a:t>g</a:t>
              </a:r>
            </a:p>
            <a:p>
              <a:r>
                <a:rPr lang="en-US" sz="2000" b="1" dirty="0">
                  <a:solidFill>
                    <a:srgbClr val="000000"/>
                  </a:solidFill>
                  <a:latin typeface="Times" charset="0"/>
                  <a:ea typeface="ＭＳ Ｐゴシック" charset="-128"/>
                  <a:cs typeface="Times" charset="0"/>
                </a:rPr>
                <a:t>measurement≈10%</a:t>
              </a:r>
            </a:p>
          </p:txBody>
        </p:sp>
        <p:cxnSp>
          <p:nvCxnSpPr>
            <p:cNvPr id="58391" name="Straight Arrow Connector 67"/>
            <p:cNvCxnSpPr>
              <a:cxnSpLocks noChangeShapeType="1"/>
              <a:stCxn id="58390" idx="3"/>
              <a:endCxn id="58389" idx="0"/>
            </p:cNvCxnSpPr>
            <p:nvPr/>
          </p:nvCxnSpPr>
          <p:spPr bwMode="auto">
            <a:xfrm>
              <a:off x="1754" y="2717"/>
              <a:ext cx="380" cy="141"/>
            </a:xfrm>
            <a:prstGeom prst="straightConnector1">
              <a:avLst/>
            </a:prstGeom>
            <a:noFill/>
            <a:ln w="38100">
              <a:solidFill>
                <a:srgbClr val="FF0000"/>
              </a:solidFill>
              <a:round/>
              <a:headEnd/>
              <a:tailEnd type="arrow" w="med" len="med"/>
            </a:ln>
          </p:spPr>
        </p:cxnSp>
      </p:grpSp>
      <p:sp>
        <p:nvSpPr>
          <p:cNvPr id="58381" name="Oval 43"/>
          <p:cNvSpPr>
            <a:spLocks noChangeArrowheads="1"/>
          </p:cNvSpPr>
          <p:nvPr/>
        </p:nvSpPr>
        <p:spPr bwMode="auto">
          <a:xfrm>
            <a:off x="4902200" y="2266950"/>
            <a:ext cx="63500" cy="63500"/>
          </a:xfrm>
          <a:prstGeom prst="ellipse">
            <a:avLst/>
          </a:prstGeom>
          <a:noFill/>
          <a:ln w="9525">
            <a:noFill/>
            <a:round/>
            <a:headEnd/>
            <a:tailEnd/>
          </a:ln>
        </p:spPr>
        <p:txBody>
          <a:bodyPr wrap="none" lIns="91364" tIns="45684" rIns="91364" bIns="45684" anchor="ctr"/>
          <a:lstStyle/>
          <a:p>
            <a:endParaRPr lang="en-US" sz="2400" dirty="0">
              <a:solidFill>
                <a:srgbClr val="000000"/>
              </a:solidFill>
              <a:latin typeface="Times" charset="0"/>
              <a:ea typeface="ＭＳ Ｐゴシック" charset="-128"/>
            </a:endParaRPr>
          </a:p>
        </p:txBody>
      </p:sp>
      <p:grpSp>
        <p:nvGrpSpPr>
          <p:cNvPr id="9" name="Group 59"/>
          <p:cNvGrpSpPr>
            <a:grpSpLocks/>
          </p:cNvGrpSpPr>
          <p:nvPr/>
        </p:nvGrpSpPr>
        <p:grpSpPr bwMode="auto">
          <a:xfrm>
            <a:off x="2540000" y="1778000"/>
            <a:ext cx="1358900" cy="1422400"/>
            <a:chOff x="152" y="3136"/>
            <a:chExt cx="856" cy="896"/>
          </a:xfrm>
        </p:grpSpPr>
        <p:sp>
          <p:nvSpPr>
            <p:cNvPr id="58384" name="Oval 48"/>
            <p:cNvSpPr>
              <a:spLocks noChangeArrowheads="1"/>
            </p:cNvSpPr>
            <p:nvPr/>
          </p:nvSpPr>
          <p:spPr bwMode="auto">
            <a:xfrm>
              <a:off x="152" y="3136"/>
              <a:ext cx="856" cy="896"/>
            </a:xfrm>
            <a:prstGeom prst="ellipse">
              <a:avLst/>
            </a:prstGeom>
            <a:solidFill>
              <a:schemeClr val="bg2"/>
            </a:solidFill>
            <a:ln w="9525">
              <a:solidFill>
                <a:schemeClr val="bg2"/>
              </a:solidFill>
              <a:round/>
              <a:headEnd/>
              <a:tailEnd/>
            </a:ln>
          </p:spPr>
          <p:txBody>
            <a:bodyPr wrap="none" lIns="121706" tIns="60853" rIns="121706" bIns="60853" anchor="ctr"/>
            <a:lstStyle/>
            <a:p>
              <a:endParaRPr lang="en-US" sz="2400" dirty="0">
                <a:solidFill>
                  <a:srgbClr val="000000"/>
                </a:solidFill>
                <a:latin typeface="Times" charset="0"/>
                <a:ea typeface="ＭＳ Ｐゴシック" charset="-128"/>
              </a:endParaRPr>
            </a:p>
          </p:txBody>
        </p:sp>
        <p:sp>
          <p:nvSpPr>
            <p:cNvPr id="58385" name="Oval 49"/>
            <p:cNvSpPr>
              <a:spLocks noChangeArrowheads="1"/>
            </p:cNvSpPr>
            <p:nvPr/>
          </p:nvSpPr>
          <p:spPr bwMode="auto">
            <a:xfrm>
              <a:off x="204" y="3196"/>
              <a:ext cx="752" cy="776"/>
            </a:xfrm>
            <a:prstGeom prst="ellipse">
              <a:avLst/>
            </a:prstGeom>
            <a:solidFill>
              <a:srgbClr val="3366FF"/>
            </a:solidFill>
            <a:ln w="38100">
              <a:solidFill>
                <a:srgbClr val="FF0000"/>
              </a:solidFill>
              <a:round/>
              <a:headEnd/>
              <a:tailEnd/>
            </a:ln>
          </p:spPr>
          <p:txBody>
            <a:bodyPr wrap="none" lIns="121706" tIns="60853" rIns="121706" bIns="60853" anchor="ctr"/>
            <a:lstStyle/>
            <a:p>
              <a:endParaRPr lang="en-US" sz="2400" dirty="0">
                <a:solidFill>
                  <a:srgbClr val="000000"/>
                </a:solidFill>
                <a:latin typeface="Times" charset="0"/>
                <a:ea typeface="ＭＳ Ｐゴシック" charset="-128"/>
              </a:endParaRPr>
            </a:p>
          </p:txBody>
        </p:sp>
        <p:sp>
          <p:nvSpPr>
            <p:cNvPr id="58386" name="Oval 50"/>
            <p:cNvSpPr>
              <a:spLocks noChangeArrowheads="1"/>
            </p:cNvSpPr>
            <p:nvPr/>
          </p:nvSpPr>
          <p:spPr bwMode="auto">
            <a:xfrm>
              <a:off x="292" y="3280"/>
              <a:ext cx="576" cy="608"/>
            </a:xfrm>
            <a:prstGeom prst="ellipse">
              <a:avLst/>
            </a:prstGeom>
            <a:solidFill>
              <a:srgbClr val="FFFFFF"/>
            </a:solidFill>
            <a:ln w="9525">
              <a:noFill/>
              <a:round/>
              <a:headEnd/>
              <a:tailEnd/>
            </a:ln>
          </p:spPr>
          <p:txBody>
            <a:bodyPr wrap="none" lIns="121706" tIns="60853" rIns="121706" bIns="60853" anchor="ctr"/>
            <a:lstStyle/>
            <a:p>
              <a:pPr algn="ctr"/>
              <a:r>
                <a:rPr lang="en-US" sz="2400" baseline="30000" dirty="0">
                  <a:solidFill>
                    <a:srgbClr val="000000"/>
                  </a:solidFill>
                  <a:latin typeface="Times" charset="0"/>
                  <a:ea typeface="ＭＳ Ｐゴシック" charset="-128"/>
                </a:rPr>
                <a:t>170</a:t>
              </a:r>
              <a:r>
                <a:rPr lang="en-US" sz="2400" dirty="0">
                  <a:solidFill>
                    <a:srgbClr val="000000"/>
                  </a:solidFill>
                  <a:latin typeface="Times" charset="0"/>
                  <a:ea typeface="ＭＳ Ｐゴシック" charset="-128"/>
                </a:rPr>
                <a:t>Tm</a:t>
              </a:r>
              <a:endParaRPr lang="en-US" sz="2400" baseline="30000" dirty="0">
                <a:solidFill>
                  <a:srgbClr val="000000"/>
                </a:solidFill>
                <a:latin typeface="Times" charset="0"/>
                <a:ea typeface="ＭＳ Ｐゴシック" charset="-128"/>
              </a:endParaRPr>
            </a:p>
          </p:txBody>
        </p:sp>
        <p:sp>
          <p:nvSpPr>
            <p:cNvPr id="58387" name="Line 57"/>
            <p:cNvSpPr>
              <a:spLocks noChangeShapeType="1"/>
            </p:cNvSpPr>
            <p:nvPr/>
          </p:nvSpPr>
          <p:spPr bwMode="auto">
            <a:xfrm flipV="1">
              <a:off x="580" y="3184"/>
              <a:ext cx="0" cy="272"/>
            </a:xfrm>
            <a:prstGeom prst="line">
              <a:avLst/>
            </a:prstGeom>
            <a:noFill/>
            <a:ln w="19050">
              <a:solidFill>
                <a:schemeClr val="tx1"/>
              </a:solidFill>
              <a:round/>
              <a:headEnd/>
              <a:tailEnd type="stealth" w="med" len="med"/>
            </a:ln>
          </p:spPr>
          <p:txBody>
            <a:bodyPr wrap="none" lIns="121706" tIns="60853" rIns="121706" bIns="60853" anchor="ctr"/>
            <a:lstStyle/>
            <a:p>
              <a:endParaRPr lang="en-US" sz="2400" dirty="0">
                <a:solidFill>
                  <a:srgbClr val="000000"/>
                </a:solidFill>
                <a:latin typeface="Times" charset="0"/>
                <a:ea typeface="ＭＳ Ｐゴシック" charset="-128"/>
              </a:endParaRPr>
            </a:p>
          </p:txBody>
        </p:sp>
        <p:sp>
          <p:nvSpPr>
            <p:cNvPr id="58388" name="Line 58"/>
            <p:cNvSpPr>
              <a:spLocks noChangeShapeType="1"/>
            </p:cNvSpPr>
            <p:nvPr/>
          </p:nvSpPr>
          <p:spPr bwMode="auto">
            <a:xfrm flipV="1">
              <a:off x="580" y="3696"/>
              <a:ext cx="0" cy="272"/>
            </a:xfrm>
            <a:prstGeom prst="line">
              <a:avLst/>
            </a:prstGeom>
            <a:noFill/>
            <a:ln w="19050">
              <a:solidFill>
                <a:schemeClr val="tx1"/>
              </a:solidFill>
              <a:round/>
              <a:headEnd type="stealth" w="med" len="med"/>
              <a:tailEnd/>
            </a:ln>
          </p:spPr>
          <p:txBody>
            <a:bodyPr wrap="none" lIns="121706" tIns="60853" rIns="121706" bIns="60853" anchor="ctr"/>
            <a:lstStyle/>
            <a:p>
              <a:endParaRPr lang="en-US" sz="2400" dirty="0">
                <a:solidFill>
                  <a:srgbClr val="000000"/>
                </a:solidFill>
                <a:latin typeface="Times" charset="0"/>
                <a:ea typeface="ＭＳ Ｐゴシック" charset="-128"/>
              </a:endParaRPr>
            </a:p>
          </p:txBody>
        </p:sp>
      </p:grpSp>
      <p:pic>
        <p:nvPicPr>
          <p:cNvPr id="121897" name="Picture 13"/>
          <p:cNvPicPr>
            <a:picLocks noChangeAspect="1"/>
          </p:cNvPicPr>
          <p:nvPr/>
        </p:nvPicPr>
        <p:blipFill>
          <a:blip r:embed="rId7" cstate="print"/>
          <a:srcRect/>
          <a:stretch>
            <a:fillRect/>
          </a:stretch>
        </p:blipFill>
        <p:spPr bwMode="auto">
          <a:xfrm>
            <a:off x="4657732" y="1249370"/>
            <a:ext cx="4005263" cy="2624137"/>
          </a:xfrm>
          <a:prstGeom prst="rect">
            <a:avLst/>
          </a:prstGeom>
          <a:noFill/>
          <a:ln w="9525">
            <a:noFill/>
            <a:miter lim="800000"/>
            <a:headEnd/>
            <a:tailEnd/>
          </a:ln>
        </p:spPr>
      </p:pic>
      <p:sp>
        <p:nvSpPr>
          <p:cNvPr id="40" name="TextBox 9"/>
          <p:cNvSpPr txBox="1">
            <a:spLocks noChangeArrowheads="1"/>
          </p:cNvSpPr>
          <p:nvPr/>
        </p:nvSpPr>
        <p:spPr bwMode="auto">
          <a:xfrm>
            <a:off x="6453621" y="6519510"/>
            <a:ext cx="2088900" cy="338490"/>
          </a:xfrm>
          <a:prstGeom prst="rect">
            <a:avLst/>
          </a:prstGeom>
          <a:noFill/>
          <a:ln w="9525">
            <a:noFill/>
            <a:miter lim="800000"/>
            <a:headEnd/>
            <a:tailEnd/>
          </a:ln>
        </p:spPr>
        <p:txBody>
          <a:bodyPr wrap="none" lIns="91374" tIns="45688" rIns="91374" bIns="45688">
            <a:spAutoFit/>
          </a:bodyPr>
          <a:lstStyle/>
          <a:p>
            <a:r>
              <a:rPr lang="en-US" sz="1600" b="1" dirty="0">
                <a:solidFill>
                  <a:srgbClr val="FF0000"/>
                </a:solidFill>
              </a:rPr>
              <a:t>L. </a:t>
            </a:r>
            <a:r>
              <a:rPr lang="en-US" sz="1600" b="1" dirty="0" smtClean="0">
                <a:solidFill>
                  <a:srgbClr val="FF0000"/>
                </a:solidFill>
              </a:rPr>
              <a:t>Bernstein (LLNL)</a:t>
            </a:r>
            <a:endParaRPr lang="en-US" sz="1600" b="1" dirty="0">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0" fill="hold" nodeType="clickEffect">
                                  <p:stCondLst>
                                    <p:cond delay="0"/>
                                  </p:stCondLst>
                                  <p:childTnLst>
                                    <p:anim calcmode="lin" valueType="num">
                                      <p:cBhvr>
                                        <p:cTn id="6" dur="500"/>
                                        <p:tgtEl>
                                          <p:spTgt spid="9"/>
                                        </p:tgtEl>
                                        <p:attrNameLst>
                                          <p:attrName>ppt_w</p:attrName>
                                        </p:attrNameLst>
                                      </p:cBhvr>
                                      <p:tavLst>
                                        <p:tav tm="0">
                                          <p:val>
                                            <p:strVal val="ppt_w"/>
                                          </p:val>
                                        </p:tav>
                                        <p:tav tm="100000">
                                          <p:val>
                                            <p:fltVal val="0"/>
                                          </p:val>
                                        </p:tav>
                                      </p:tavLst>
                                    </p:anim>
                                    <p:anim calcmode="lin" valueType="num">
                                      <p:cBhvr>
                                        <p:cTn id="7" dur="500"/>
                                        <p:tgtEl>
                                          <p:spTgt spid="9"/>
                                        </p:tgtEl>
                                        <p:attrNameLst>
                                          <p:attrName>ppt_h</p:attrName>
                                        </p:attrNameLst>
                                      </p:cBhvr>
                                      <p:tavLst>
                                        <p:tav tm="0">
                                          <p:val>
                                            <p:strVal val="ppt_h"/>
                                          </p:val>
                                        </p:tav>
                                        <p:tav tm="100000">
                                          <p:val>
                                            <p:fltVal val="0"/>
                                          </p:val>
                                        </p:tav>
                                      </p:tavLst>
                                    </p:anim>
                                    <p:animEffect transition="out" filter="fade">
                                      <p:cBhvr>
                                        <p:cTn id="8" dur="500"/>
                                        <p:tgtEl>
                                          <p:spTgt spid="9"/>
                                        </p:tgtEl>
                                      </p:cBhvr>
                                    </p:animEffect>
                                    <p:set>
                                      <p:cBhvr>
                                        <p:cTn id="9" dur="1" fill="hold">
                                          <p:stCondLst>
                                            <p:cond delay="499"/>
                                          </p:stCondLst>
                                        </p:cTn>
                                        <p:tgtEl>
                                          <p:spTgt spid="9"/>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iterate type="lt">
                                    <p:tmPct val="5000"/>
                                  </p:iterate>
                                  <p:childTnLst>
                                    <p:set>
                                      <p:cBhvr>
                                        <p:cTn id="13" dur="1" fill="hold">
                                          <p:stCondLst>
                                            <p:cond delay="0"/>
                                          </p:stCondLst>
                                        </p:cTn>
                                        <p:tgtEl>
                                          <p:spTgt spid="18"/>
                                        </p:tgtEl>
                                        <p:attrNameLst>
                                          <p:attrName>style.visibility</p:attrName>
                                        </p:attrNameLst>
                                      </p:cBhvr>
                                      <p:to>
                                        <p:strVal val="visible"/>
                                      </p:to>
                                    </p:set>
                                    <p:anim calcmode="lin" valueType="num">
                                      <p:cBhvr>
                                        <p:cTn id="14" dur="1000" fill="hold"/>
                                        <p:tgtEl>
                                          <p:spTgt spid="18"/>
                                        </p:tgtEl>
                                        <p:attrNameLst>
                                          <p:attrName>ppt_w</p:attrName>
                                        </p:attrNameLst>
                                      </p:cBhvr>
                                      <p:tavLst>
                                        <p:tav tm="0">
                                          <p:val>
                                            <p:fltVal val="0"/>
                                          </p:val>
                                        </p:tav>
                                        <p:tav tm="100000">
                                          <p:val>
                                            <p:strVal val="#ppt_w"/>
                                          </p:val>
                                        </p:tav>
                                      </p:tavLst>
                                    </p:anim>
                                    <p:anim calcmode="lin" valueType="num">
                                      <p:cBhvr>
                                        <p:cTn id="15" dur="1000" fill="hold"/>
                                        <p:tgtEl>
                                          <p:spTgt spid="18"/>
                                        </p:tgtEl>
                                        <p:attrNameLst>
                                          <p:attrName>ppt_h</p:attrName>
                                        </p:attrNameLst>
                                      </p:cBhvr>
                                      <p:tavLst>
                                        <p:tav tm="0">
                                          <p:val>
                                            <p:fltVal val="0"/>
                                          </p:val>
                                        </p:tav>
                                        <p:tav tm="100000">
                                          <p:val>
                                            <p:strVal val="#ppt_h"/>
                                          </p:val>
                                        </p:tav>
                                      </p:tavLst>
                                    </p:anim>
                                    <p:anim calcmode="lin" valueType="num">
                                      <p:cBhvr>
                                        <p:cTn id="16" dur="1000" fill="hold"/>
                                        <p:tgtEl>
                                          <p:spTgt spid="18"/>
                                        </p:tgtEl>
                                        <p:attrNameLst>
                                          <p:attrName>style.rotation</p:attrName>
                                        </p:attrNameLst>
                                      </p:cBhvr>
                                      <p:tavLst>
                                        <p:tav tm="0">
                                          <p:val>
                                            <p:fltVal val="90"/>
                                          </p:val>
                                        </p:tav>
                                        <p:tav tm="100000">
                                          <p:val>
                                            <p:fltVal val="0"/>
                                          </p:val>
                                        </p:tav>
                                      </p:tavLst>
                                    </p:anim>
                                    <p:animEffect transition="in" filter="fade">
                                      <p:cBhvr>
                                        <p:cTn id="17" dur="10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xit" presetSubtype="0" fill="hold" nodeType="clickEffect">
                                  <p:stCondLst>
                                    <p:cond delay="0"/>
                                  </p:stCondLst>
                                  <p:childTnLst>
                                    <p:animEffect transition="out" filter="dissolve">
                                      <p:cBhvr>
                                        <p:cTn id="21" dur="500"/>
                                        <p:tgtEl>
                                          <p:spTgt spid="121897"/>
                                        </p:tgtEl>
                                      </p:cBhvr>
                                    </p:animEffect>
                                    <p:set>
                                      <p:cBhvr>
                                        <p:cTn id="22" dur="1" fill="hold">
                                          <p:stCondLst>
                                            <p:cond delay="499"/>
                                          </p:stCondLst>
                                        </p:cTn>
                                        <p:tgtEl>
                                          <p:spTgt spid="121897"/>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45067"/>
                                        </p:tgtEl>
                                        <p:attrNameLst>
                                          <p:attrName>style.visibility</p:attrName>
                                        </p:attrNameLst>
                                      </p:cBhvr>
                                      <p:to>
                                        <p:strVal val="visible"/>
                                      </p:to>
                                    </p:set>
                                    <p:animEffect transition="in" filter="dissolve">
                                      <p:cBhvr>
                                        <p:cTn id="27" dur="500"/>
                                        <p:tgtEl>
                                          <p:spTgt spid="45067"/>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dissolve">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dissolve">
                                      <p:cBhvr>
                                        <p:cTn id="37" dur="500"/>
                                        <p:tgtEl>
                                          <p:spTgt spid="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fade">
                                      <p:cBhvr>
                                        <p:cTn id="42" dur="500"/>
                                        <p:tgtEl>
                                          <p:spTgt spid="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fade">
                                      <p:cBhvr>
                                        <p:cTn id="47" dur="500"/>
                                        <p:tgtEl>
                                          <p:spTgt spid="7"/>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nodeType="clickEffect">
                                  <p:stCondLst>
                                    <p:cond delay="0"/>
                                  </p:stCondLst>
                                  <p:childTnLst>
                                    <p:set>
                                      <p:cBhvr>
                                        <p:cTn id="51" dur="1" fill="hold">
                                          <p:stCondLst>
                                            <p:cond delay="0"/>
                                          </p:stCondLst>
                                        </p:cTn>
                                        <p:tgtEl>
                                          <p:spTgt spid="2"/>
                                        </p:tgtEl>
                                        <p:attrNameLst>
                                          <p:attrName>style.visibility</p:attrName>
                                        </p:attrNameLst>
                                      </p:cBhvr>
                                      <p:to>
                                        <p:strVal val="visible"/>
                                      </p:to>
                                    </p:set>
                                    <p:animEffect transition="in" filter="dissolve">
                                      <p:cBhvr>
                                        <p:cTn id="52" dur="500"/>
                                        <p:tgtEl>
                                          <p:spTgt spid="2"/>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52"/>
          <p:cNvSpPr>
            <a:spLocks noChangeArrowheads="1"/>
          </p:cNvSpPr>
          <p:nvPr/>
        </p:nvSpPr>
        <p:spPr bwMode="auto">
          <a:xfrm>
            <a:off x="5454650" y="2479675"/>
            <a:ext cx="885825" cy="471488"/>
          </a:xfrm>
          <a:prstGeom prst="rect">
            <a:avLst/>
          </a:prstGeom>
          <a:solidFill>
            <a:schemeClr val="bg2"/>
          </a:solidFill>
          <a:ln w="12700">
            <a:solidFill>
              <a:schemeClr val="tx1"/>
            </a:solidFill>
            <a:miter lim="800000"/>
            <a:headEnd/>
            <a:tailEnd/>
          </a:ln>
        </p:spPr>
        <p:txBody>
          <a:bodyPr wrap="none" lIns="91238" tIns="45622" rIns="91238" bIns="45622" anchor="ctr"/>
          <a:lstStyle/>
          <a:p>
            <a:pPr algn="ctr"/>
            <a:r>
              <a:rPr lang="en-US" b="1"/>
              <a:t>Mach </a:t>
            </a:r>
          </a:p>
          <a:p>
            <a:pPr algn="ctr"/>
            <a:r>
              <a:rPr lang="en-US" b="1"/>
              <a:t>Zehnder</a:t>
            </a:r>
          </a:p>
        </p:txBody>
      </p:sp>
      <p:sp>
        <p:nvSpPr>
          <p:cNvPr id="364546" name="Rectangle 2"/>
          <p:cNvSpPr>
            <a:spLocks noChangeArrowheads="1"/>
          </p:cNvSpPr>
          <p:nvPr/>
        </p:nvSpPr>
        <p:spPr bwMode="auto">
          <a:xfrm>
            <a:off x="3057532" y="3016250"/>
            <a:ext cx="3394075" cy="806450"/>
          </a:xfrm>
          <a:prstGeom prst="rect">
            <a:avLst/>
          </a:prstGeom>
          <a:gradFill rotWithShape="1">
            <a:gsLst>
              <a:gs pos="0">
                <a:schemeClr val="tx2">
                  <a:alpha val="67999"/>
                </a:schemeClr>
              </a:gs>
              <a:gs pos="50000">
                <a:schemeClr val="tx2">
                  <a:gamma/>
                  <a:tint val="9412"/>
                  <a:invGamma/>
                  <a:alpha val="39999"/>
                </a:schemeClr>
              </a:gs>
              <a:gs pos="100000">
                <a:schemeClr val="tx2">
                  <a:alpha val="67999"/>
                </a:schemeClr>
              </a:gs>
            </a:gsLst>
            <a:lin ang="5400000" scaled="1"/>
          </a:gradFill>
          <a:ln w="12700">
            <a:solidFill>
              <a:schemeClr val="tx1"/>
            </a:solidFill>
            <a:miter lim="800000"/>
            <a:headEnd/>
            <a:tailEnd/>
          </a:ln>
          <a:effectLst/>
        </p:spPr>
        <p:txBody>
          <a:bodyPr wrap="none" lIns="91238" tIns="45622" rIns="91238" bIns="45622" anchor="ctr"/>
          <a:lstStyle/>
          <a:p>
            <a:pPr algn="r" eaLnBrk="0" hangingPunct="0">
              <a:lnSpc>
                <a:spcPts val="1800"/>
              </a:lnSpc>
              <a:defRPr/>
            </a:pPr>
            <a:r>
              <a:rPr lang="en-US" sz="1800" dirty="0"/>
              <a:t>   </a:t>
            </a:r>
          </a:p>
        </p:txBody>
      </p:sp>
      <p:sp>
        <p:nvSpPr>
          <p:cNvPr id="32772" name="Line 3"/>
          <p:cNvSpPr>
            <a:spLocks noChangeShapeType="1"/>
          </p:cNvSpPr>
          <p:nvPr/>
        </p:nvSpPr>
        <p:spPr bwMode="auto">
          <a:xfrm>
            <a:off x="3243267" y="3060701"/>
            <a:ext cx="1587" cy="712788"/>
          </a:xfrm>
          <a:prstGeom prst="line">
            <a:avLst/>
          </a:prstGeom>
          <a:noFill/>
          <a:ln w="12700">
            <a:solidFill>
              <a:srgbClr val="000000"/>
            </a:solidFill>
            <a:round/>
            <a:headEnd/>
            <a:tailEnd/>
          </a:ln>
        </p:spPr>
        <p:txBody>
          <a:bodyPr lIns="91238" tIns="45622" rIns="91238" bIns="45622"/>
          <a:lstStyle/>
          <a:p>
            <a:endParaRPr lang="en-US"/>
          </a:p>
        </p:txBody>
      </p:sp>
      <p:sp>
        <p:nvSpPr>
          <p:cNvPr id="32773" name="Line 4"/>
          <p:cNvSpPr>
            <a:spLocks noChangeShapeType="1"/>
          </p:cNvSpPr>
          <p:nvPr/>
        </p:nvSpPr>
        <p:spPr bwMode="auto">
          <a:xfrm>
            <a:off x="3243267" y="3060701"/>
            <a:ext cx="1587" cy="712788"/>
          </a:xfrm>
          <a:prstGeom prst="line">
            <a:avLst/>
          </a:prstGeom>
          <a:noFill/>
          <a:ln w="12700">
            <a:solidFill>
              <a:srgbClr val="000000"/>
            </a:solidFill>
            <a:round/>
            <a:headEnd/>
            <a:tailEnd/>
          </a:ln>
        </p:spPr>
        <p:txBody>
          <a:bodyPr lIns="91238" tIns="45622" rIns="91238" bIns="45622"/>
          <a:lstStyle/>
          <a:p>
            <a:endParaRPr lang="en-US"/>
          </a:p>
        </p:txBody>
      </p:sp>
      <p:sp>
        <p:nvSpPr>
          <p:cNvPr id="32774" name="Freeform 5"/>
          <p:cNvSpPr>
            <a:spLocks/>
          </p:cNvSpPr>
          <p:nvPr/>
        </p:nvSpPr>
        <p:spPr bwMode="auto">
          <a:xfrm>
            <a:off x="6729420" y="3016250"/>
            <a:ext cx="866775" cy="876300"/>
          </a:xfrm>
          <a:custGeom>
            <a:avLst/>
            <a:gdLst>
              <a:gd name="T0" fmla="*/ 2147483647 w 855"/>
              <a:gd name="T1" fmla="*/ 2147483647 h 864"/>
              <a:gd name="T2" fmla="*/ 2147483647 w 855"/>
              <a:gd name="T3" fmla="*/ 2147483647 h 864"/>
              <a:gd name="T4" fmla="*/ 2147483647 w 855"/>
              <a:gd name="T5" fmla="*/ 2147483647 h 864"/>
              <a:gd name="T6" fmla="*/ 2147483647 w 855"/>
              <a:gd name="T7" fmla="*/ 2147483647 h 864"/>
              <a:gd name="T8" fmla="*/ 2147483647 w 855"/>
              <a:gd name="T9" fmla="*/ 2147483647 h 864"/>
              <a:gd name="T10" fmla="*/ 2147483647 w 855"/>
              <a:gd name="T11" fmla="*/ 2147483647 h 864"/>
              <a:gd name="T12" fmla="*/ 2147483647 w 855"/>
              <a:gd name="T13" fmla="*/ 2147483647 h 864"/>
              <a:gd name="T14" fmla="*/ 2147483647 w 855"/>
              <a:gd name="T15" fmla="*/ 2147483647 h 864"/>
              <a:gd name="T16" fmla="*/ 2147483647 w 855"/>
              <a:gd name="T17" fmla="*/ 2147483647 h 864"/>
              <a:gd name="T18" fmla="*/ 2147483647 w 855"/>
              <a:gd name="T19" fmla="*/ 2147483647 h 864"/>
              <a:gd name="T20" fmla="*/ 2147483647 w 855"/>
              <a:gd name="T21" fmla="*/ 2147483647 h 864"/>
              <a:gd name="T22" fmla="*/ 2147483647 w 855"/>
              <a:gd name="T23" fmla="*/ 2147483647 h 864"/>
              <a:gd name="T24" fmla="*/ 2147483647 w 855"/>
              <a:gd name="T25" fmla="*/ 2147483647 h 864"/>
              <a:gd name="T26" fmla="*/ 2147483647 w 855"/>
              <a:gd name="T27" fmla="*/ 2147483647 h 864"/>
              <a:gd name="T28" fmla="*/ 2147483647 w 855"/>
              <a:gd name="T29" fmla="*/ 2147483647 h 864"/>
              <a:gd name="T30" fmla="*/ 2147483647 w 855"/>
              <a:gd name="T31" fmla="*/ 2147483647 h 864"/>
              <a:gd name="T32" fmla="*/ 2147483647 w 855"/>
              <a:gd name="T33" fmla="*/ 2147483647 h 864"/>
              <a:gd name="T34" fmla="*/ 2147483647 w 855"/>
              <a:gd name="T35" fmla="*/ 2147483647 h 864"/>
              <a:gd name="T36" fmla="*/ 2147483647 w 855"/>
              <a:gd name="T37" fmla="*/ 2147483647 h 864"/>
              <a:gd name="T38" fmla="*/ 2147483647 w 855"/>
              <a:gd name="T39" fmla="*/ 2147483647 h 864"/>
              <a:gd name="T40" fmla="*/ 2147483647 w 855"/>
              <a:gd name="T41" fmla="*/ 2147483647 h 864"/>
              <a:gd name="T42" fmla="*/ 2147483647 w 855"/>
              <a:gd name="T43" fmla="*/ 2147483647 h 864"/>
              <a:gd name="T44" fmla="*/ 2147483647 w 855"/>
              <a:gd name="T45" fmla="*/ 2147483647 h 864"/>
              <a:gd name="T46" fmla="*/ 2147483647 w 855"/>
              <a:gd name="T47" fmla="*/ 2147483647 h 864"/>
              <a:gd name="T48" fmla="*/ 2147483647 w 855"/>
              <a:gd name="T49" fmla="*/ 2147483647 h 864"/>
              <a:gd name="T50" fmla="*/ 2147483647 w 855"/>
              <a:gd name="T51" fmla="*/ 2147483647 h 864"/>
              <a:gd name="T52" fmla="*/ 2147483647 w 855"/>
              <a:gd name="T53" fmla="*/ 2147483647 h 864"/>
              <a:gd name="T54" fmla="*/ 2147483647 w 855"/>
              <a:gd name="T55" fmla="*/ 2147483647 h 864"/>
              <a:gd name="T56" fmla="*/ 2147483647 w 855"/>
              <a:gd name="T57" fmla="*/ 2147483647 h 864"/>
              <a:gd name="T58" fmla="*/ 2147483647 w 855"/>
              <a:gd name="T59" fmla="*/ 2147483647 h 864"/>
              <a:gd name="T60" fmla="*/ 2147483647 w 855"/>
              <a:gd name="T61" fmla="*/ 2147483647 h 864"/>
              <a:gd name="T62" fmla="*/ 2147483647 w 855"/>
              <a:gd name="T63" fmla="*/ 2147483647 h 86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55"/>
              <a:gd name="T97" fmla="*/ 0 h 864"/>
              <a:gd name="T98" fmla="*/ 855 w 855"/>
              <a:gd name="T99" fmla="*/ 864 h 86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55" h="864">
                <a:moveTo>
                  <a:pt x="0" y="0"/>
                </a:moveTo>
                <a:lnTo>
                  <a:pt x="16" y="14"/>
                </a:lnTo>
                <a:lnTo>
                  <a:pt x="33" y="28"/>
                </a:lnTo>
                <a:lnTo>
                  <a:pt x="49" y="41"/>
                </a:lnTo>
                <a:lnTo>
                  <a:pt x="65" y="55"/>
                </a:lnTo>
                <a:lnTo>
                  <a:pt x="80" y="69"/>
                </a:lnTo>
                <a:lnTo>
                  <a:pt x="96" y="82"/>
                </a:lnTo>
                <a:lnTo>
                  <a:pt x="112" y="96"/>
                </a:lnTo>
                <a:lnTo>
                  <a:pt x="128" y="109"/>
                </a:lnTo>
                <a:lnTo>
                  <a:pt x="143" y="123"/>
                </a:lnTo>
                <a:lnTo>
                  <a:pt x="158" y="137"/>
                </a:lnTo>
                <a:lnTo>
                  <a:pt x="174" y="150"/>
                </a:lnTo>
                <a:lnTo>
                  <a:pt x="189" y="164"/>
                </a:lnTo>
                <a:lnTo>
                  <a:pt x="204" y="178"/>
                </a:lnTo>
                <a:lnTo>
                  <a:pt x="219" y="191"/>
                </a:lnTo>
                <a:lnTo>
                  <a:pt x="235" y="205"/>
                </a:lnTo>
                <a:lnTo>
                  <a:pt x="250" y="219"/>
                </a:lnTo>
                <a:lnTo>
                  <a:pt x="264" y="232"/>
                </a:lnTo>
                <a:lnTo>
                  <a:pt x="280" y="246"/>
                </a:lnTo>
                <a:lnTo>
                  <a:pt x="294" y="260"/>
                </a:lnTo>
                <a:lnTo>
                  <a:pt x="308" y="273"/>
                </a:lnTo>
                <a:lnTo>
                  <a:pt x="322" y="287"/>
                </a:lnTo>
                <a:lnTo>
                  <a:pt x="338" y="301"/>
                </a:lnTo>
                <a:lnTo>
                  <a:pt x="352" y="314"/>
                </a:lnTo>
                <a:lnTo>
                  <a:pt x="366" y="327"/>
                </a:lnTo>
                <a:lnTo>
                  <a:pt x="380" y="342"/>
                </a:lnTo>
                <a:lnTo>
                  <a:pt x="394" y="355"/>
                </a:lnTo>
                <a:lnTo>
                  <a:pt x="408" y="368"/>
                </a:lnTo>
                <a:lnTo>
                  <a:pt x="422" y="383"/>
                </a:lnTo>
                <a:lnTo>
                  <a:pt x="435" y="396"/>
                </a:lnTo>
                <a:lnTo>
                  <a:pt x="449" y="409"/>
                </a:lnTo>
                <a:lnTo>
                  <a:pt x="463" y="423"/>
                </a:lnTo>
                <a:lnTo>
                  <a:pt x="477" y="437"/>
                </a:lnTo>
                <a:lnTo>
                  <a:pt x="489" y="450"/>
                </a:lnTo>
                <a:lnTo>
                  <a:pt x="503" y="464"/>
                </a:lnTo>
                <a:lnTo>
                  <a:pt x="516" y="478"/>
                </a:lnTo>
                <a:lnTo>
                  <a:pt x="529" y="491"/>
                </a:lnTo>
                <a:lnTo>
                  <a:pt x="543" y="505"/>
                </a:lnTo>
                <a:lnTo>
                  <a:pt x="556" y="519"/>
                </a:lnTo>
                <a:lnTo>
                  <a:pt x="568" y="532"/>
                </a:lnTo>
                <a:lnTo>
                  <a:pt x="581" y="546"/>
                </a:lnTo>
                <a:lnTo>
                  <a:pt x="594" y="560"/>
                </a:lnTo>
                <a:lnTo>
                  <a:pt x="607" y="573"/>
                </a:lnTo>
                <a:lnTo>
                  <a:pt x="619" y="587"/>
                </a:lnTo>
                <a:lnTo>
                  <a:pt x="631" y="601"/>
                </a:lnTo>
                <a:lnTo>
                  <a:pt x="644" y="614"/>
                </a:lnTo>
                <a:lnTo>
                  <a:pt x="656" y="628"/>
                </a:lnTo>
                <a:lnTo>
                  <a:pt x="669" y="642"/>
                </a:lnTo>
                <a:lnTo>
                  <a:pt x="681" y="655"/>
                </a:lnTo>
                <a:lnTo>
                  <a:pt x="692" y="669"/>
                </a:lnTo>
                <a:lnTo>
                  <a:pt x="705" y="682"/>
                </a:lnTo>
                <a:lnTo>
                  <a:pt x="716" y="696"/>
                </a:lnTo>
                <a:lnTo>
                  <a:pt x="728" y="710"/>
                </a:lnTo>
                <a:lnTo>
                  <a:pt x="740" y="723"/>
                </a:lnTo>
                <a:lnTo>
                  <a:pt x="751" y="737"/>
                </a:lnTo>
                <a:lnTo>
                  <a:pt x="763" y="751"/>
                </a:lnTo>
                <a:lnTo>
                  <a:pt x="774" y="764"/>
                </a:lnTo>
                <a:lnTo>
                  <a:pt x="785" y="778"/>
                </a:lnTo>
                <a:lnTo>
                  <a:pt x="797" y="791"/>
                </a:lnTo>
                <a:lnTo>
                  <a:pt x="808" y="805"/>
                </a:lnTo>
                <a:lnTo>
                  <a:pt x="819" y="819"/>
                </a:lnTo>
                <a:lnTo>
                  <a:pt x="830" y="832"/>
                </a:lnTo>
                <a:lnTo>
                  <a:pt x="841" y="846"/>
                </a:lnTo>
                <a:lnTo>
                  <a:pt x="852" y="860"/>
                </a:lnTo>
                <a:lnTo>
                  <a:pt x="855" y="864"/>
                </a:lnTo>
              </a:path>
            </a:pathLst>
          </a:custGeom>
          <a:noFill/>
          <a:ln w="12700" cmpd="sng">
            <a:solidFill>
              <a:srgbClr val="000000"/>
            </a:solidFill>
            <a:prstDash val="solid"/>
            <a:round/>
            <a:headEnd/>
            <a:tailEnd/>
          </a:ln>
        </p:spPr>
        <p:txBody>
          <a:bodyPr lIns="91238" tIns="45622" rIns="91238" bIns="45622"/>
          <a:lstStyle/>
          <a:p>
            <a:endParaRPr lang="en-US"/>
          </a:p>
        </p:txBody>
      </p:sp>
      <p:sp>
        <p:nvSpPr>
          <p:cNvPr id="32775" name="Line 6"/>
          <p:cNvSpPr>
            <a:spLocks noChangeShapeType="1"/>
          </p:cNvSpPr>
          <p:nvPr/>
        </p:nvSpPr>
        <p:spPr bwMode="auto">
          <a:xfrm>
            <a:off x="7627938" y="3016254"/>
            <a:ext cx="1587" cy="874713"/>
          </a:xfrm>
          <a:prstGeom prst="line">
            <a:avLst/>
          </a:prstGeom>
          <a:noFill/>
          <a:ln w="12700">
            <a:solidFill>
              <a:srgbClr val="000000"/>
            </a:solidFill>
            <a:round/>
            <a:headEnd/>
            <a:tailEnd/>
          </a:ln>
        </p:spPr>
        <p:txBody>
          <a:bodyPr lIns="91238" tIns="45622" rIns="91238" bIns="45622"/>
          <a:lstStyle/>
          <a:p>
            <a:endParaRPr lang="en-US"/>
          </a:p>
        </p:txBody>
      </p:sp>
      <p:sp>
        <p:nvSpPr>
          <p:cNvPr id="32776" name="Line 7"/>
          <p:cNvSpPr>
            <a:spLocks noChangeShapeType="1"/>
          </p:cNvSpPr>
          <p:nvPr/>
        </p:nvSpPr>
        <p:spPr bwMode="auto">
          <a:xfrm>
            <a:off x="6729413" y="3016250"/>
            <a:ext cx="900112" cy="0"/>
          </a:xfrm>
          <a:prstGeom prst="line">
            <a:avLst/>
          </a:prstGeom>
          <a:noFill/>
          <a:ln w="12700">
            <a:solidFill>
              <a:srgbClr val="000000"/>
            </a:solidFill>
            <a:round/>
            <a:headEnd/>
            <a:tailEnd/>
          </a:ln>
        </p:spPr>
        <p:txBody>
          <a:bodyPr lIns="91238" tIns="45622" rIns="91238" bIns="45622"/>
          <a:lstStyle/>
          <a:p>
            <a:endParaRPr lang="en-US"/>
          </a:p>
        </p:txBody>
      </p:sp>
      <p:sp>
        <p:nvSpPr>
          <p:cNvPr id="32777" name="Line 8"/>
          <p:cNvSpPr>
            <a:spLocks noChangeShapeType="1"/>
          </p:cNvSpPr>
          <p:nvPr/>
        </p:nvSpPr>
        <p:spPr bwMode="auto">
          <a:xfrm flipV="1">
            <a:off x="7596195" y="3890967"/>
            <a:ext cx="33337" cy="1587"/>
          </a:xfrm>
          <a:prstGeom prst="line">
            <a:avLst/>
          </a:prstGeom>
          <a:noFill/>
          <a:ln w="12700">
            <a:solidFill>
              <a:srgbClr val="000000"/>
            </a:solidFill>
            <a:round/>
            <a:headEnd/>
            <a:tailEnd/>
          </a:ln>
        </p:spPr>
        <p:txBody>
          <a:bodyPr lIns="91238" tIns="45622" rIns="91238" bIns="45622"/>
          <a:lstStyle/>
          <a:p>
            <a:endParaRPr lang="en-US"/>
          </a:p>
        </p:txBody>
      </p:sp>
      <p:sp>
        <p:nvSpPr>
          <p:cNvPr id="32778" name="Line 9"/>
          <p:cNvSpPr>
            <a:spLocks noChangeShapeType="1"/>
          </p:cNvSpPr>
          <p:nvPr/>
        </p:nvSpPr>
        <p:spPr bwMode="auto">
          <a:xfrm flipV="1">
            <a:off x="6970713" y="4640263"/>
            <a:ext cx="474662" cy="468312"/>
          </a:xfrm>
          <a:prstGeom prst="line">
            <a:avLst/>
          </a:prstGeom>
          <a:noFill/>
          <a:ln w="12700">
            <a:solidFill>
              <a:srgbClr val="000000"/>
            </a:solidFill>
            <a:round/>
            <a:headEnd/>
            <a:tailEnd/>
          </a:ln>
        </p:spPr>
        <p:txBody>
          <a:bodyPr lIns="91238" tIns="45622" rIns="91238" bIns="45622"/>
          <a:lstStyle/>
          <a:p>
            <a:endParaRPr lang="en-US"/>
          </a:p>
        </p:txBody>
      </p:sp>
      <p:sp>
        <p:nvSpPr>
          <p:cNvPr id="32779" name="Line 10"/>
          <p:cNvSpPr>
            <a:spLocks noChangeShapeType="1"/>
          </p:cNvSpPr>
          <p:nvPr/>
        </p:nvSpPr>
        <p:spPr bwMode="auto">
          <a:xfrm flipV="1">
            <a:off x="7029450" y="4699000"/>
            <a:ext cx="476250" cy="466725"/>
          </a:xfrm>
          <a:prstGeom prst="line">
            <a:avLst/>
          </a:prstGeom>
          <a:noFill/>
          <a:ln w="12700">
            <a:solidFill>
              <a:srgbClr val="000000"/>
            </a:solidFill>
            <a:round/>
            <a:headEnd/>
            <a:tailEnd/>
          </a:ln>
        </p:spPr>
        <p:txBody>
          <a:bodyPr lIns="91238" tIns="45622" rIns="91238" bIns="45622"/>
          <a:lstStyle/>
          <a:p>
            <a:endParaRPr lang="en-US"/>
          </a:p>
        </p:txBody>
      </p:sp>
      <p:sp>
        <p:nvSpPr>
          <p:cNvPr id="32780" name="Line 11"/>
          <p:cNvSpPr>
            <a:spLocks noChangeShapeType="1"/>
          </p:cNvSpPr>
          <p:nvPr/>
        </p:nvSpPr>
        <p:spPr bwMode="auto">
          <a:xfrm>
            <a:off x="6970720" y="5108580"/>
            <a:ext cx="58737" cy="57150"/>
          </a:xfrm>
          <a:prstGeom prst="line">
            <a:avLst/>
          </a:prstGeom>
          <a:noFill/>
          <a:ln w="12700">
            <a:solidFill>
              <a:srgbClr val="000000"/>
            </a:solidFill>
            <a:round/>
            <a:headEnd/>
            <a:tailEnd/>
          </a:ln>
        </p:spPr>
        <p:txBody>
          <a:bodyPr lIns="91238" tIns="45622" rIns="91238" bIns="45622"/>
          <a:lstStyle/>
          <a:p>
            <a:endParaRPr lang="en-US"/>
          </a:p>
        </p:txBody>
      </p:sp>
      <p:sp>
        <p:nvSpPr>
          <p:cNvPr id="32781" name="Rectangle 12"/>
          <p:cNvSpPr>
            <a:spLocks noChangeArrowheads="1"/>
          </p:cNvSpPr>
          <p:nvPr/>
        </p:nvSpPr>
        <p:spPr bwMode="auto">
          <a:xfrm>
            <a:off x="4719645" y="3016250"/>
            <a:ext cx="554037" cy="806450"/>
          </a:xfrm>
          <a:prstGeom prst="rect">
            <a:avLst/>
          </a:prstGeom>
          <a:solidFill>
            <a:schemeClr val="accent1"/>
          </a:solidFill>
          <a:ln w="9525">
            <a:solidFill>
              <a:schemeClr val="tx1"/>
            </a:solidFill>
            <a:miter lim="800000"/>
            <a:headEnd/>
            <a:tailEnd/>
          </a:ln>
        </p:spPr>
        <p:txBody>
          <a:bodyPr wrap="none" lIns="91238" tIns="45622" rIns="91238" bIns="45622" anchor="ctr"/>
          <a:lstStyle/>
          <a:p>
            <a:endParaRPr lang="en-US"/>
          </a:p>
        </p:txBody>
      </p:sp>
      <p:sp>
        <p:nvSpPr>
          <p:cNvPr id="32782" name="Line 13"/>
          <p:cNvSpPr>
            <a:spLocks noChangeShapeType="1"/>
          </p:cNvSpPr>
          <p:nvPr/>
        </p:nvSpPr>
        <p:spPr bwMode="auto">
          <a:xfrm>
            <a:off x="7445378" y="4640270"/>
            <a:ext cx="60325" cy="58737"/>
          </a:xfrm>
          <a:prstGeom prst="line">
            <a:avLst/>
          </a:prstGeom>
          <a:noFill/>
          <a:ln w="12700">
            <a:solidFill>
              <a:srgbClr val="000000"/>
            </a:solidFill>
            <a:round/>
            <a:headEnd/>
            <a:tailEnd/>
          </a:ln>
        </p:spPr>
        <p:txBody>
          <a:bodyPr lIns="91238" tIns="45622" rIns="91238" bIns="45622"/>
          <a:lstStyle/>
          <a:p>
            <a:endParaRPr lang="en-US"/>
          </a:p>
        </p:txBody>
      </p:sp>
      <p:sp>
        <p:nvSpPr>
          <p:cNvPr id="32783" name="Line 14"/>
          <p:cNvSpPr>
            <a:spLocks noChangeShapeType="1"/>
          </p:cNvSpPr>
          <p:nvPr/>
        </p:nvSpPr>
        <p:spPr bwMode="auto">
          <a:xfrm>
            <a:off x="6172201" y="4840289"/>
            <a:ext cx="1588" cy="125412"/>
          </a:xfrm>
          <a:prstGeom prst="line">
            <a:avLst/>
          </a:prstGeom>
          <a:noFill/>
          <a:ln w="12700">
            <a:solidFill>
              <a:srgbClr val="000000"/>
            </a:solidFill>
            <a:round/>
            <a:headEnd/>
            <a:tailEnd/>
          </a:ln>
        </p:spPr>
        <p:txBody>
          <a:bodyPr lIns="91238" tIns="45622" rIns="91238" bIns="45622"/>
          <a:lstStyle/>
          <a:p>
            <a:endParaRPr lang="en-US"/>
          </a:p>
        </p:txBody>
      </p:sp>
      <p:sp>
        <p:nvSpPr>
          <p:cNvPr id="32784" name="Line 15"/>
          <p:cNvSpPr>
            <a:spLocks noChangeShapeType="1"/>
          </p:cNvSpPr>
          <p:nvPr/>
        </p:nvSpPr>
        <p:spPr bwMode="auto">
          <a:xfrm>
            <a:off x="6172201" y="4840289"/>
            <a:ext cx="1588" cy="125412"/>
          </a:xfrm>
          <a:prstGeom prst="line">
            <a:avLst/>
          </a:prstGeom>
          <a:noFill/>
          <a:ln w="12700">
            <a:solidFill>
              <a:srgbClr val="000000"/>
            </a:solidFill>
            <a:round/>
            <a:headEnd/>
            <a:tailEnd/>
          </a:ln>
        </p:spPr>
        <p:txBody>
          <a:bodyPr lIns="91238" tIns="45622" rIns="91238" bIns="45622"/>
          <a:lstStyle/>
          <a:p>
            <a:endParaRPr lang="en-US"/>
          </a:p>
        </p:txBody>
      </p:sp>
      <p:sp>
        <p:nvSpPr>
          <p:cNvPr id="32785" name="Freeform 16"/>
          <p:cNvSpPr>
            <a:spLocks/>
          </p:cNvSpPr>
          <p:nvPr/>
        </p:nvSpPr>
        <p:spPr bwMode="auto">
          <a:xfrm>
            <a:off x="4794250" y="4686300"/>
            <a:ext cx="415925" cy="403225"/>
          </a:xfrm>
          <a:custGeom>
            <a:avLst/>
            <a:gdLst>
              <a:gd name="T0" fmla="*/ 0 w 570"/>
              <a:gd name="T1" fmla="*/ 0 h 576"/>
              <a:gd name="T2" fmla="*/ 2147483647 w 570"/>
              <a:gd name="T3" fmla="*/ 2147483647 h 576"/>
              <a:gd name="T4" fmla="*/ 2147483647 w 570"/>
              <a:gd name="T5" fmla="*/ 2147483647 h 576"/>
              <a:gd name="T6" fmla="*/ 2147483647 w 570"/>
              <a:gd name="T7" fmla="*/ 2147483647 h 576"/>
              <a:gd name="T8" fmla="*/ 2147483647 w 570"/>
              <a:gd name="T9" fmla="*/ 2147483647 h 576"/>
              <a:gd name="T10" fmla="*/ 2147483647 w 570"/>
              <a:gd name="T11" fmla="*/ 2147483647 h 576"/>
              <a:gd name="T12" fmla="*/ 2147483647 w 570"/>
              <a:gd name="T13" fmla="*/ 2147483647 h 576"/>
              <a:gd name="T14" fmla="*/ 2147483647 w 570"/>
              <a:gd name="T15" fmla="*/ 2147483647 h 576"/>
              <a:gd name="T16" fmla="*/ 2147483647 w 570"/>
              <a:gd name="T17" fmla="*/ 2147483647 h 576"/>
              <a:gd name="T18" fmla="*/ 2147483647 w 570"/>
              <a:gd name="T19" fmla="*/ 2147483647 h 576"/>
              <a:gd name="T20" fmla="*/ 2147483647 w 570"/>
              <a:gd name="T21" fmla="*/ 2147483647 h 576"/>
              <a:gd name="T22" fmla="*/ 2147483647 w 570"/>
              <a:gd name="T23" fmla="*/ 2147483647 h 576"/>
              <a:gd name="T24" fmla="*/ 2147483647 w 570"/>
              <a:gd name="T25" fmla="*/ 2147483647 h 576"/>
              <a:gd name="T26" fmla="*/ 2147483647 w 570"/>
              <a:gd name="T27" fmla="*/ 2147483647 h 576"/>
              <a:gd name="T28" fmla="*/ 2147483647 w 570"/>
              <a:gd name="T29" fmla="*/ 2147483647 h 576"/>
              <a:gd name="T30" fmla="*/ 2147483647 w 570"/>
              <a:gd name="T31" fmla="*/ 2147483647 h 576"/>
              <a:gd name="T32" fmla="*/ 2147483647 w 570"/>
              <a:gd name="T33" fmla="*/ 2147483647 h 576"/>
              <a:gd name="T34" fmla="*/ 2147483647 w 570"/>
              <a:gd name="T35" fmla="*/ 2147483647 h 576"/>
              <a:gd name="T36" fmla="*/ 2147483647 w 570"/>
              <a:gd name="T37" fmla="*/ 2147483647 h 576"/>
              <a:gd name="T38" fmla="*/ 2147483647 w 570"/>
              <a:gd name="T39" fmla="*/ 2147483647 h 576"/>
              <a:gd name="T40" fmla="*/ 2147483647 w 570"/>
              <a:gd name="T41" fmla="*/ 2147483647 h 576"/>
              <a:gd name="T42" fmla="*/ 2147483647 w 570"/>
              <a:gd name="T43" fmla="*/ 2147483647 h 576"/>
              <a:gd name="T44" fmla="*/ 2147483647 w 570"/>
              <a:gd name="T45" fmla="*/ 2147483647 h 576"/>
              <a:gd name="T46" fmla="*/ 2147483647 w 570"/>
              <a:gd name="T47" fmla="*/ 2147483647 h 576"/>
              <a:gd name="T48" fmla="*/ 2147483647 w 570"/>
              <a:gd name="T49" fmla="*/ 2147483647 h 576"/>
              <a:gd name="T50" fmla="*/ 2147483647 w 570"/>
              <a:gd name="T51" fmla="*/ 2147483647 h 576"/>
              <a:gd name="T52" fmla="*/ 2147483647 w 570"/>
              <a:gd name="T53" fmla="*/ 2147483647 h 576"/>
              <a:gd name="T54" fmla="*/ 2147483647 w 570"/>
              <a:gd name="T55" fmla="*/ 2147483647 h 576"/>
              <a:gd name="T56" fmla="*/ 2147483647 w 570"/>
              <a:gd name="T57" fmla="*/ 2147483647 h 576"/>
              <a:gd name="T58" fmla="*/ 2147483647 w 570"/>
              <a:gd name="T59" fmla="*/ 2147483647 h 576"/>
              <a:gd name="T60" fmla="*/ 2147483647 w 570"/>
              <a:gd name="T61" fmla="*/ 2147483647 h 576"/>
              <a:gd name="T62" fmla="*/ 2147483647 w 570"/>
              <a:gd name="T63" fmla="*/ 2147483647 h 576"/>
              <a:gd name="T64" fmla="*/ 2147483647 w 570"/>
              <a:gd name="T65" fmla="*/ 2147483647 h 576"/>
              <a:gd name="T66" fmla="*/ 2147483647 w 570"/>
              <a:gd name="T67" fmla="*/ 2147483647 h 576"/>
              <a:gd name="T68" fmla="*/ 2147483647 w 570"/>
              <a:gd name="T69" fmla="*/ 2147483647 h 576"/>
              <a:gd name="T70" fmla="*/ 2147483647 w 570"/>
              <a:gd name="T71" fmla="*/ 2147483647 h 576"/>
              <a:gd name="T72" fmla="*/ 2147483647 w 570"/>
              <a:gd name="T73" fmla="*/ 2147483647 h 576"/>
              <a:gd name="T74" fmla="*/ 2147483647 w 570"/>
              <a:gd name="T75" fmla="*/ 2147483647 h 576"/>
              <a:gd name="T76" fmla="*/ 2147483647 w 570"/>
              <a:gd name="T77" fmla="*/ 2147483647 h 576"/>
              <a:gd name="T78" fmla="*/ 2147483647 w 570"/>
              <a:gd name="T79" fmla="*/ 2147483647 h 576"/>
              <a:gd name="T80" fmla="*/ 2147483647 w 570"/>
              <a:gd name="T81" fmla="*/ 2147483647 h 576"/>
              <a:gd name="T82" fmla="*/ 2147483647 w 570"/>
              <a:gd name="T83" fmla="*/ 2147483647 h 576"/>
              <a:gd name="T84" fmla="*/ 2147483647 w 570"/>
              <a:gd name="T85" fmla="*/ 2147483647 h 576"/>
              <a:gd name="T86" fmla="*/ 2147483647 w 570"/>
              <a:gd name="T87" fmla="*/ 2147483647 h 57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70"/>
              <a:gd name="T133" fmla="*/ 0 h 576"/>
              <a:gd name="T134" fmla="*/ 570 w 570"/>
              <a:gd name="T135" fmla="*/ 576 h 57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70" h="576">
                <a:moveTo>
                  <a:pt x="0" y="0"/>
                </a:moveTo>
                <a:lnTo>
                  <a:pt x="13" y="18"/>
                </a:lnTo>
                <a:lnTo>
                  <a:pt x="27" y="35"/>
                </a:lnTo>
                <a:lnTo>
                  <a:pt x="41" y="53"/>
                </a:lnTo>
                <a:lnTo>
                  <a:pt x="54" y="70"/>
                </a:lnTo>
                <a:lnTo>
                  <a:pt x="67" y="87"/>
                </a:lnTo>
                <a:lnTo>
                  <a:pt x="81" y="104"/>
                </a:lnTo>
                <a:lnTo>
                  <a:pt x="95" y="120"/>
                </a:lnTo>
                <a:lnTo>
                  <a:pt x="107" y="136"/>
                </a:lnTo>
                <a:lnTo>
                  <a:pt x="122" y="152"/>
                </a:lnTo>
                <a:lnTo>
                  <a:pt x="135" y="168"/>
                </a:lnTo>
                <a:lnTo>
                  <a:pt x="148" y="184"/>
                </a:lnTo>
                <a:lnTo>
                  <a:pt x="162" y="200"/>
                </a:lnTo>
                <a:lnTo>
                  <a:pt x="175" y="214"/>
                </a:lnTo>
                <a:lnTo>
                  <a:pt x="188" y="229"/>
                </a:lnTo>
                <a:lnTo>
                  <a:pt x="202" y="244"/>
                </a:lnTo>
                <a:lnTo>
                  <a:pt x="216" y="259"/>
                </a:lnTo>
                <a:lnTo>
                  <a:pt x="229" y="274"/>
                </a:lnTo>
                <a:lnTo>
                  <a:pt x="243" y="288"/>
                </a:lnTo>
                <a:lnTo>
                  <a:pt x="256" y="302"/>
                </a:lnTo>
                <a:lnTo>
                  <a:pt x="269" y="316"/>
                </a:lnTo>
                <a:lnTo>
                  <a:pt x="283" y="330"/>
                </a:lnTo>
                <a:lnTo>
                  <a:pt x="297" y="343"/>
                </a:lnTo>
                <a:lnTo>
                  <a:pt x="310" y="357"/>
                </a:lnTo>
                <a:lnTo>
                  <a:pt x="324" y="370"/>
                </a:lnTo>
                <a:lnTo>
                  <a:pt x="337" y="383"/>
                </a:lnTo>
                <a:lnTo>
                  <a:pt x="351" y="396"/>
                </a:lnTo>
                <a:lnTo>
                  <a:pt x="364" y="409"/>
                </a:lnTo>
                <a:lnTo>
                  <a:pt x="378" y="421"/>
                </a:lnTo>
                <a:lnTo>
                  <a:pt x="391" y="433"/>
                </a:lnTo>
                <a:lnTo>
                  <a:pt x="405" y="445"/>
                </a:lnTo>
                <a:lnTo>
                  <a:pt x="418" y="457"/>
                </a:lnTo>
                <a:lnTo>
                  <a:pt x="432" y="469"/>
                </a:lnTo>
                <a:lnTo>
                  <a:pt x="445" y="480"/>
                </a:lnTo>
                <a:lnTo>
                  <a:pt x="459" y="492"/>
                </a:lnTo>
                <a:lnTo>
                  <a:pt x="473" y="502"/>
                </a:lnTo>
                <a:lnTo>
                  <a:pt x="486" y="513"/>
                </a:lnTo>
                <a:lnTo>
                  <a:pt x="499" y="524"/>
                </a:lnTo>
                <a:lnTo>
                  <a:pt x="513" y="534"/>
                </a:lnTo>
                <a:lnTo>
                  <a:pt x="526" y="545"/>
                </a:lnTo>
                <a:lnTo>
                  <a:pt x="540" y="554"/>
                </a:lnTo>
                <a:lnTo>
                  <a:pt x="554" y="565"/>
                </a:lnTo>
                <a:lnTo>
                  <a:pt x="567" y="575"/>
                </a:lnTo>
                <a:lnTo>
                  <a:pt x="570" y="576"/>
                </a:lnTo>
              </a:path>
            </a:pathLst>
          </a:custGeom>
          <a:noFill/>
          <a:ln w="12700" cmpd="sng">
            <a:solidFill>
              <a:srgbClr val="000000"/>
            </a:solidFill>
            <a:prstDash val="solid"/>
            <a:round/>
            <a:headEnd/>
            <a:tailEnd/>
          </a:ln>
        </p:spPr>
        <p:txBody>
          <a:bodyPr lIns="91238" tIns="45622" rIns="91238" bIns="45622"/>
          <a:lstStyle/>
          <a:p>
            <a:endParaRPr lang="en-US"/>
          </a:p>
        </p:txBody>
      </p:sp>
      <p:sp>
        <p:nvSpPr>
          <p:cNvPr id="32786" name="Line 17"/>
          <p:cNvSpPr>
            <a:spLocks noChangeShapeType="1"/>
          </p:cNvSpPr>
          <p:nvPr/>
        </p:nvSpPr>
        <p:spPr bwMode="auto">
          <a:xfrm>
            <a:off x="4794250" y="5156200"/>
            <a:ext cx="415925" cy="0"/>
          </a:xfrm>
          <a:prstGeom prst="line">
            <a:avLst/>
          </a:prstGeom>
          <a:noFill/>
          <a:ln w="12700">
            <a:solidFill>
              <a:srgbClr val="000000"/>
            </a:solidFill>
            <a:round/>
            <a:headEnd/>
            <a:tailEnd/>
          </a:ln>
        </p:spPr>
        <p:txBody>
          <a:bodyPr lIns="91238" tIns="45622" rIns="91238" bIns="45622"/>
          <a:lstStyle/>
          <a:p>
            <a:endParaRPr lang="en-US"/>
          </a:p>
        </p:txBody>
      </p:sp>
      <p:sp>
        <p:nvSpPr>
          <p:cNvPr id="32787" name="Line 18"/>
          <p:cNvSpPr>
            <a:spLocks noChangeShapeType="1"/>
          </p:cNvSpPr>
          <p:nvPr/>
        </p:nvSpPr>
        <p:spPr bwMode="auto">
          <a:xfrm>
            <a:off x="4794250" y="4686300"/>
            <a:ext cx="0" cy="469900"/>
          </a:xfrm>
          <a:prstGeom prst="line">
            <a:avLst/>
          </a:prstGeom>
          <a:noFill/>
          <a:ln w="12700">
            <a:solidFill>
              <a:srgbClr val="000000"/>
            </a:solidFill>
            <a:round/>
            <a:headEnd/>
            <a:tailEnd/>
          </a:ln>
        </p:spPr>
        <p:txBody>
          <a:bodyPr lIns="91238" tIns="45622" rIns="91238" bIns="45622"/>
          <a:lstStyle/>
          <a:p>
            <a:endParaRPr lang="en-US"/>
          </a:p>
        </p:txBody>
      </p:sp>
      <p:sp>
        <p:nvSpPr>
          <p:cNvPr id="32788" name="Line 19"/>
          <p:cNvSpPr>
            <a:spLocks noChangeShapeType="1"/>
          </p:cNvSpPr>
          <p:nvPr/>
        </p:nvSpPr>
        <p:spPr bwMode="auto">
          <a:xfrm>
            <a:off x="5210175" y="5089532"/>
            <a:ext cx="1588" cy="66675"/>
          </a:xfrm>
          <a:prstGeom prst="line">
            <a:avLst/>
          </a:prstGeom>
          <a:noFill/>
          <a:ln w="12700">
            <a:solidFill>
              <a:srgbClr val="000000"/>
            </a:solidFill>
            <a:round/>
            <a:headEnd/>
            <a:tailEnd/>
          </a:ln>
        </p:spPr>
        <p:txBody>
          <a:bodyPr lIns="91238" tIns="45622" rIns="91238" bIns="45622"/>
          <a:lstStyle/>
          <a:p>
            <a:endParaRPr lang="en-US"/>
          </a:p>
        </p:txBody>
      </p:sp>
      <p:sp>
        <p:nvSpPr>
          <p:cNvPr id="32789" name="Freeform 21"/>
          <p:cNvSpPr>
            <a:spLocks/>
          </p:cNvSpPr>
          <p:nvPr/>
        </p:nvSpPr>
        <p:spPr bwMode="auto">
          <a:xfrm>
            <a:off x="4762507" y="2519363"/>
            <a:ext cx="485775" cy="474662"/>
          </a:xfrm>
          <a:custGeom>
            <a:avLst/>
            <a:gdLst>
              <a:gd name="T0" fmla="*/ 0 w 428"/>
              <a:gd name="T1" fmla="*/ 0 h 432"/>
              <a:gd name="T2" fmla="*/ 2147483647 w 428"/>
              <a:gd name="T3" fmla="*/ 2147483647 h 432"/>
              <a:gd name="T4" fmla="*/ 2147483647 w 428"/>
              <a:gd name="T5" fmla="*/ 2147483647 h 432"/>
              <a:gd name="T6" fmla="*/ 2147483647 w 428"/>
              <a:gd name="T7" fmla="*/ 2147483647 h 432"/>
              <a:gd name="T8" fmla="*/ 2147483647 w 428"/>
              <a:gd name="T9" fmla="*/ 2147483647 h 432"/>
              <a:gd name="T10" fmla="*/ 2147483647 w 428"/>
              <a:gd name="T11" fmla="*/ 2147483647 h 432"/>
              <a:gd name="T12" fmla="*/ 2147483647 w 428"/>
              <a:gd name="T13" fmla="*/ 2147483647 h 432"/>
              <a:gd name="T14" fmla="*/ 2147483647 w 428"/>
              <a:gd name="T15" fmla="*/ 2147483647 h 432"/>
              <a:gd name="T16" fmla="*/ 2147483647 w 428"/>
              <a:gd name="T17" fmla="*/ 2147483647 h 432"/>
              <a:gd name="T18" fmla="*/ 2147483647 w 428"/>
              <a:gd name="T19" fmla="*/ 2147483647 h 432"/>
              <a:gd name="T20" fmla="*/ 2147483647 w 428"/>
              <a:gd name="T21" fmla="*/ 2147483647 h 432"/>
              <a:gd name="T22" fmla="*/ 2147483647 w 428"/>
              <a:gd name="T23" fmla="*/ 2147483647 h 432"/>
              <a:gd name="T24" fmla="*/ 2147483647 w 428"/>
              <a:gd name="T25" fmla="*/ 2147483647 h 432"/>
              <a:gd name="T26" fmla="*/ 2147483647 w 428"/>
              <a:gd name="T27" fmla="*/ 2147483647 h 432"/>
              <a:gd name="T28" fmla="*/ 2147483647 w 428"/>
              <a:gd name="T29" fmla="*/ 2147483647 h 432"/>
              <a:gd name="T30" fmla="*/ 2147483647 w 428"/>
              <a:gd name="T31" fmla="*/ 2147483647 h 432"/>
              <a:gd name="T32" fmla="*/ 2147483647 w 428"/>
              <a:gd name="T33" fmla="*/ 2147483647 h 432"/>
              <a:gd name="T34" fmla="*/ 2147483647 w 428"/>
              <a:gd name="T35" fmla="*/ 2147483647 h 432"/>
              <a:gd name="T36" fmla="*/ 2147483647 w 428"/>
              <a:gd name="T37" fmla="*/ 2147483647 h 432"/>
              <a:gd name="T38" fmla="*/ 2147483647 w 428"/>
              <a:gd name="T39" fmla="*/ 2147483647 h 432"/>
              <a:gd name="T40" fmla="*/ 2147483647 w 428"/>
              <a:gd name="T41" fmla="*/ 2147483647 h 432"/>
              <a:gd name="T42" fmla="*/ 2147483647 w 428"/>
              <a:gd name="T43" fmla="*/ 2147483647 h 432"/>
              <a:gd name="T44" fmla="*/ 2147483647 w 428"/>
              <a:gd name="T45" fmla="*/ 2147483647 h 432"/>
              <a:gd name="T46" fmla="*/ 2147483647 w 428"/>
              <a:gd name="T47" fmla="*/ 2147483647 h 432"/>
              <a:gd name="T48" fmla="*/ 2147483647 w 428"/>
              <a:gd name="T49" fmla="*/ 2147483647 h 432"/>
              <a:gd name="T50" fmla="*/ 2147483647 w 428"/>
              <a:gd name="T51" fmla="*/ 2147483647 h 432"/>
              <a:gd name="T52" fmla="*/ 2147483647 w 428"/>
              <a:gd name="T53" fmla="*/ 2147483647 h 432"/>
              <a:gd name="T54" fmla="*/ 2147483647 w 428"/>
              <a:gd name="T55" fmla="*/ 2147483647 h 432"/>
              <a:gd name="T56" fmla="*/ 2147483647 w 428"/>
              <a:gd name="T57" fmla="*/ 2147483647 h 432"/>
              <a:gd name="T58" fmla="*/ 2147483647 w 428"/>
              <a:gd name="T59" fmla="*/ 2147483647 h 432"/>
              <a:gd name="T60" fmla="*/ 2147483647 w 428"/>
              <a:gd name="T61" fmla="*/ 2147483647 h 432"/>
              <a:gd name="T62" fmla="*/ 2147483647 w 428"/>
              <a:gd name="T63" fmla="*/ 2147483647 h 432"/>
              <a:gd name="T64" fmla="*/ 2147483647 w 428"/>
              <a:gd name="T65" fmla="*/ 2147483647 h 432"/>
              <a:gd name="T66" fmla="*/ 2147483647 w 428"/>
              <a:gd name="T67" fmla="*/ 2147483647 h 432"/>
              <a:gd name="T68" fmla="*/ 2147483647 w 428"/>
              <a:gd name="T69" fmla="*/ 2147483647 h 432"/>
              <a:gd name="T70" fmla="*/ 2147483647 w 428"/>
              <a:gd name="T71" fmla="*/ 2147483647 h 432"/>
              <a:gd name="T72" fmla="*/ 2147483647 w 428"/>
              <a:gd name="T73" fmla="*/ 2147483647 h 432"/>
              <a:gd name="T74" fmla="*/ 2147483647 w 428"/>
              <a:gd name="T75" fmla="*/ 2147483647 h 432"/>
              <a:gd name="T76" fmla="*/ 2147483647 w 428"/>
              <a:gd name="T77" fmla="*/ 2147483647 h 432"/>
              <a:gd name="T78" fmla="*/ 2147483647 w 428"/>
              <a:gd name="T79" fmla="*/ 2147483647 h 432"/>
              <a:gd name="T80" fmla="*/ 2147483647 w 428"/>
              <a:gd name="T81" fmla="*/ 2147483647 h 432"/>
              <a:gd name="T82" fmla="*/ 2147483647 w 428"/>
              <a:gd name="T83" fmla="*/ 2147483647 h 432"/>
              <a:gd name="T84" fmla="*/ 2147483647 w 428"/>
              <a:gd name="T85" fmla="*/ 2147483647 h 432"/>
              <a:gd name="T86" fmla="*/ 2147483647 w 428"/>
              <a:gd name="T87" fmla="*/ 2147483647 h 43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28"/>
              <a:gd name="T133" fmla="*/ 0 h 432"/>
              <a:gd name="T134" fmla="*/ 428 w 428"/>
              <a:gd name="T135" fmla="*/ 432 h 43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28" h="432">
                <a:moveTo>
                  <a:pt x="0" y="0"/>
                </a:moveTo>
                <a:lnTo>
                  <a:pt x="10" y="5"/>
                </a:lnTo>
                <a:lnTo>
                  <a:pt x="20" y="11"/>
                </a:lnTo>
                <a:lnTo>
                  <a:pt x="31" y="17"/>
                </a:lnTo>
                <a:lnTo>
                  <a:pt x="40" y="23"/>
                </a:lnTo>
                <a:lnTo>
                  <a:pt x="51" y="29"/>
                </a:lnTo>
                <a:lnTo>
                  <a:pt x="60" y="36"/>
                </a:lnTo>
                <a:lnTo>
                  <a:pt x="70" y="43"/>
                </a:lnTo>
                <a:lnTo>
                  <a:pt x="80" y="50"/>
                </a:lnTo>
                <a:lnTo>
                  <a:pt x="90" y="57"/>
                </a:lnTo>
                <a:lnTo>
                  <a:pt x="100" y="64"/>
                </a:lnTo>
                <a:lnTo>
                  <a:pt x="110" y="72"/>
                </a:lnTo>
                <a:lnTo>
                  <a:pt x="120" y="80"/>
                </a:lnTo>
                <a:lnTo>
                  <a:pt x="130" y="88"/>
                </a:lnTo>
                <a:lnTo>
                  <a:pt x="140" y="96"/>
                </a:lnTo>
                <a:lnTo>
                  <a:pt x="150" y="105"/>
                </a:lnTo>
                <a:lnTo>
                  <a:pt x="160" y="114"/>
                </a:lnTo>
                <a:lnTo>
                  <a:pt x="171" y="123"/>
                </a:lnTo>
                <a:lnTo>
                  <a:pt x="180" y="132"/>
                </a:lnTo>
                <a:lnTo>
                  <a:pt x="191" y="142"/>
                </a:lnTo>
                <a:lnTo>
                  <a:pt x="200" y="151"/>
                </a:lnTo>
                <a:lnTo>
                  <a:pt x="211" y="162"/>
                </a:lnTo>
                <a:lnTo>
                  <a:pt x="221" y="171"/>
                </a:lnTo>
                <a:lnTo>
                  <a:pt x="231" y="182"/>
                </a:lnTo>
                <a:lnTo>
                  <a:pt x="241" y="192"/>
                </a:lnTo>
                <a:lnTo>
                  <a:pt x="250" y="204"/>
                </a:lnTo>
                <a:lnTo>
                  <a:pt x="260" y="214"/>
                </a:lnTo>
                <a:lnTo>
                  <a:pt x="270" y="226"/>
                </a:lnTo>
                <a:lnTo>
                  <a:pt x="281" y="237"/>
                </a:lnTo>
                <a:lnTo>
                  <a:pt x="291" y="249"/>
                </a:lnTo>
                <a:lnTo>
                  <a:pt x="301" y="261"/>
                </a:lnTo>
                <a:lnTo>
                  <a:pt x="311" y="273"/>
                </a:lnTo>
                <a:lnTo>
                  <a:pt x="321" y="285"/>
                </a:lnTo>
                <a:lnTo>
                  <a:pt x="331" y="298"/>
                </a:lnTo>
                <a:lnTo>
                  <a:pt x="341" y="311"/>
                </a:lnTo>
                <a:lnTo>
                  <a:pt x="351" y="324"/>
                </a:lnTo>
                <a:lnTo>
                  <a:pt x="361" y="337"/>
                </a:lnTo>
                <a:lnTo>
                  <a:pt x="371" y="351"/>
                </a:lnTo>
                <a:lnTo>
                  <a:pt x="381" y="365"/>
                </a:lnTo>
                <a:lnTo>
                  <a:pt x="391" y="378"/>
                </a:lnTo>
                <a:lnTo>
                  <a:pt x="401" y="393"/>
                </a:lnTo>
                <a:lnTo>
                  <a:pt x="411" y="407"/>
                </a:lnTo>
                <a:lnTo>
                  <a:pt x="421" y="422"/>
                </a:lnTo>
                <a:lnTo>
                  <a:pt x="428" y="432"/>
                </a:lnTo>
              </a:path>
            </a:pathLst>
          </a:custGeom>
          <a:noFill/>
          <a:ln w="12700" cmpd="sng">
            <a:solidFill>
              <a:srgbClr val="000000"/>
            </a:solidFill>
            <a:prstDash val="solid"/>
            <a:round/>
            <a:headEnd/>
            <a:tailEnd/>
          </a:ln>
        </p:spPr>
        <p:txBody>
          <a:bodyPr lIns="91238" tIns="45622" rIns="91238" bIns="45622"/>
          <a:lstStyle/>
          <a:p>
            <a:endParaRPr lang="en-US"/>
          </a:p>
        </p:txBody>
      </p:sp>
      <p:sp>
        <p:nvSpPr>
          <p:cNvPr id="32790" name="Line 22"/>
          <p:cNvSpPr>
            <a:spLocks noChangeShapeType="1"/>
          </p:cNvSpPr>
          <p:nvPr/>
        </p:nvSpPr>
        <p:spPr bwMode="auto">
          <a:xfrm>
            <a:off x="4762507" y="2479675"/>
            <a:ext cx="485775" cy="1588"/>
          </a:xfrm>
          <a:prstGeom prst="line">
            <a:avLst/>
          </a:prstGeom>
          <a:noFill/>
          <a:ln w="12700">
            <a:solidFill>
              <a:srgbClr val="000000"/>
            </a:solidFill>
            <a:round/>
            <a:headEnd/>
            <a:tailEnd/>
          </a:ln>
        </p:spPr>
        <p:txBody>
          <a:bodyPr lIns="91238" tIns="45622" rIns="91238" bIns="45622"/>
          <a:lstStyle/>
          <a:p>
            <a:endParaRPr lang="en-US"/>
          </a:p>
        </p:txBody>
      </p:sp>
      <p:sp>
        <p:nvSpPr>
          <p:cNvPr id="32791" name="Line 23"/>
          <p:cNvSpPr>
            <a:spLocks noChangeShapeType="1"/>
          </p:cNvSpPr>
          <p:nvPr/>
        </p:nvSpPr>
        <p:spPr bwMode="auto">
          <a:xfrm flipV="1">
            <a:off x="4762501" y="2479675"/>
            <a:ext cx="1588" cy="39688"/>
          </a:xfrm>
          <a:prstGeom prst="line">
            <a:avLst/>
          </a:prstGeom>
          <a:noFill/>
          <a:ln w="12700">
            <a:solidFill>
              <a:srgbClr val="000000"/>
            </a:solidFill>
            <a:round/>
            <a:headEnd/>
            <a:tailEnd/>
          </a:ln>
        </p:spPr>
        <p:txBody>
          <a:bodyPr lIns="91238" tIns="45622" rIns="91238" bIns="45622"/>
          <a:lstStyle/>
          <a:p>
            <a:endParaRPr lang="en-US"/>
          </a:p>
        </p:txBody>
      </p:sp>
      <p:sp>
        <p:nvSpPr>
          <p:cNvPr id="32792" name="Line 24"/>
          <p:cNvSpPr>
            <a:spLocks noChangeShapeType="1"/>
          </p:cNvSpPr>
          <p:nvPr/>
        </p:nvSpPr>
        <p:spPr bwMode="auto">
          <a:xfrm flipV="1">
            <a:off x="5248275" y="2479680"/>
            <a:ext cx="1588" cy="514350"/>
          </a:xfrm>
          <a:prstGeom prst="line">
            <a:avLst/>
          </a:prstGeom>
          <a:noFill/>
          <a:ln w="12700">
            <a:solidFill>
              <a:srgbClr val="000000"/>
            </a:solidFill>
            <a:round/>
            <a:headEnd/>
            <a:tailEnd/>
          </a:ln>
        </p:spPr>
        <p:txBody>
          <a:bodyPr lIns="91238" tIns="45622" rIns="91238" bIns="45622"/>
          <a:lstStyle/>
          <a:p>
            <a:endParaRPr lang="en-US"/>
          </a:p>
        </p:txBody>
      </p:sp>
      <p:sp>
        <p:nvSpPr>
          <p:cNvPr id="32793" name="Freeform 25"/>
          <p:cNvSpPr>
            <a:spLocks/>
          </p:cNvSpPr>
          <p:nvPr/>
        </p:nvSpPr>
        <p:spPr bwMode="auto">
          <a:xfrm>
            <a:off x="4518025" y="2665413"/>
            <a:ext cx="0" cy="69850"/>
          </a:xfrm>
          <a:custGeom>
            <a:avLst/>
            <a:gdLst>
              <a:gd name="T0" fmla="*/ 0 h 64"/>
              <a:gd name="T1" fmla="*/ 2147483647 h 64"/>
              <a:gd name="T2" fmla="*/ 0 h 64"/>
              <a:gd name="T3" fmla="*/ 2147483647 h 64"/>
              <a:gd name="T4" fmla="*/ 0 h 64"/>
              <a:gd name="T5" fmla="*/ 0 60000 65536"/>
              <a:gd name="T6" fmla="*/ 0 60000 65536"/>
              <a:gd name="T7" fmla="*/ 0 60000 65536"/>
              <a:gd name="T8" fmla="*/ 0 60000 65536"/>
              <a:gd name="T9" fmla="*/ 0 60000 65536"/>
              <a:gd name="T10" fmla="*/ 0 h 64"/>
              <a:gd name="T11" fmla="*/ 64 h 64"/>
            </a:gdLst>
            <a:ahLst/>
            <a:cxnLst>
              <a:cxn ang="T5">
                <a:pos x="0" y="T0"/>
              </a:cxn>
              <a:cxn ang="T6">
                <a:pos x="0" y="T1"/>
              </a:cxn>
              <a:cxn ang="T7">
                <a:pos x="0" y="T2"/>
              </a:cxn>
              <a:cxn ang="T8">
                <a:pos x="0" y="T3"/>
              </a:cxn>
              <a:cxn ang="T9">
                <a:pos x="0" y="T4"/>
              </a:cxn>
            </a:cxnLst>
            <a:rect l="0" t="T10" r="0" b="T11"/>
            <a:pathLst>
              <a:path h="64">
                <a:moveTo>
                  <a:pt x="0" y="0"/>
                </a:moveTo>
                <a:lnTo>
                  <a:pt x="0" y="64"/>
                </a:lnTo>
                <a:lnTo>
                  <a:pt x="0" y="0"/>
                </a:lnTo>
                <a:lnTo>
                  <a:pt x="0" y="64"/>
                </a:lnTo>
                <a:lnTo>
                  <a:pt x="0" y="0"/>
                </a:lnTo>
              </a:path>
            </a:pathLst>
          </a:custGeom>
          <a:noFill/>
          <a:ln w="12700" cmpd="sng">
            <a:solidFill>
              <a:srgbClr val="000000"/>
            </a:solidFill>
            <a:prstDash val="solid"/>
            <a:round/>
            <a:headEnd/>
            <a:tailEnd/>
          </a:ln>
        </p:spPr>
        <p:txBody>
          <a:bodyPr lIns="91238" tIns="45622" rIns="91238" bIns="45622"/>
          <a:lstStyle/>
          <a:p>
            <a:endParaRPr lang="en-US"/>
          </a:p>
        </p:txBody>
      </p:sp>
      <p:sp>
        <p:nvSpPr>
          <p:cNvPr id="32794" name="Freeform 26"/>
          <p:cNvSpPr>
            <a:spLocks/>
          </p:cNvSpPr>
          <p:nvPr/>
        </p:nvSpPr>
        <p:spPr bwMode="auto">
          <a:xfrm>
            <a:off x="3243263" y="2700338"/>
            <a:ext cx="3917950" cy="2201862"/>
          </a:xfrm>
          <a:custGeom>
            <a:avLst/>
            <a:gdLst>
              <a:gd name="T0" fmla="*/ 0 w 3455"/>
              <a:gd name="T1" fmla="*/ 2147483647 h 2000"/>
              <a:gd name="T2" fmla="*/ 2147483647 w 3455"/>
              <a:gd name="T3" fmla="*/ 2147483647 h 2000"/>
              <a:gd name="T4" fmla="*/ 2147483647 w 3455"/>
              <a:gd name="T5" fmla="*/ 2147483647 h 2000"/>
              <a:gd name="T6" fmla="*/ 2147483647 w 3455"/>
              <a:gd name="T7" fmla="*/ 2147483647 h 2000"/>
              <a:gd name="T8" fmla="*/ 2147483647 w 3455"/>
              <a:gd name="T9" fmla="*/ 2147483647 h 2000"/>
              <a:gd name="T10" fmla="*/ 2147483647 w 3455"/>
              <a:gd name="T11" fmla="*/ 2147483647 h 2000"/>
              <a:gd name="T12" fmla="*/ 2147483647 w 3455"/>
              <a:gd name="T13" fmla="*/ 2147483647 h 2000"/>
              <a:gd name="T14" fmla="*/ 2147483647 w 3455"/>
              <a:gd name="T15" fmla="*/ 2147483647 h 2000"/>
              <a:gd name="T16" fmla="*/ 2147483647 w 3455"/>
              <a:gd name="T17" fmla="*/ 0 h 2000"/>
              <a:gd name="T18" fmla="*/ 2147483647 w 3455"/>
              <a:gd name="T19" fmla="*/ 0 h 20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55"/>
              <a:gd name="T31" fmla="*/ 0 h 2000"/>
              <a:gd name="T32" fmla="*/ 3455 w 3455"/>
              <a:gd name="T33" fmla="*/ 2000 h 20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55" h="2000">
                <a:moveTo>
                  <a:pt x="0" y="651"/>
                </a:moveTo>
                <a:lnTo>
                  <a:pt x="3455" y="651"/>
                </a:lnTo>
                <a:lnTo>
                  <a:pt x="3455" y="1606"/>
                </a:lnTo>
                <a:lnTo>
                  <a:pt x="3455" y="1661"/>
                </a:lnTo>
                <a:lnTo>
                  <a:pt x="3455" y="2000"/>
                </a:lnTo>
                <a:lnTo>
                  <a:pt x="2582" y="2000"/>
                </a:lnTo>
                <a:lnTo>
                  <a:pt x="1554" y="2000"/>
                </a:lnTo>
                <a:lnTo>
                  <a:pt x="1554" y="1365"/>
                </a:lnTo>
                <a:lnTo>
                  <a:pt x="1554" y="0"/>
                </a:lnTo>
                <a:lnTo>
                  <a:pt x="1123" y="0"/>
                </a:lnTo>
              </a:path>
            </a:pathLst>
          </a:custGeom>
          <a:noFill/>
          <a:ln w="12700" cmpd="sng">
            <a:solidFill>
              <a:srgbClr val="FF0000"/>
            </a:solidFill>
            <a:prstDash val="solid"/>
            <a:round/>
            <a:headEnd/>
            <a:tailEnd/>
          </a:ln>
        </p:spPr>
        <p:txBody>
          <a:bodyPr lIns="91238" tIns="45622" rIns="91238" bIns="45622"/>
          <a:lstStyle/>
          <a:p>
            <a:endParaRPr lang="en-US"/>
          </a:p>
        </p:txBody>
      </p:sp>
      <p:sp>
        <p:nvSpPr>
          <p:cNvPr id="32795" name="Freeform 27"/>
          <p:cNvSpPr>
            <a:spLocks/>
          </p:cNvSpPr>
          <p:nvPr/>
        </p:nvSpPr>
        <p:spPr bwMode="auto">
          <a:xfrm>
            <a:off x="3243267" y="2700345"/>
            <a:ext cx="4090987" cy="2281237"/>
          </a:xfrm>
          <a:custGeom>
            <a:avLst/>
            <a:gdLst>
              <a:gd name="T0" fmla="*/ 0 w 3607"/>
              <a:gd name="T1" fmla="*/ 2147483647 h 2072"/>
              <a:gd name="T2" fmla="*/ 2147483647 w 3607"/>
              <a:gd name="T3" fmla="*/ 2147483647 h 2072"/>
              <a:gd name="T4" fmla="*/ 2147483647 w 3607"/>
              <a:gd name="T5" fmla="*/ 2147483647 h 2072"/>
              <a:gd name="T6" fmla="*/ 2147483647 w 3607"/>
              <a:gd name="T7" fmla="*/ 2147483647 h 2072"/>
              <a:gd name="T8" fmla="*/ 2147483647 w 3607"/>
              <a:gd name="T9" fmla="*/ 2147483647 h 2072"/>
              <a:gd name="T10" fmla="*/ 2147483647 w 3607"/>
              <a:gd name="T11" fmla="*/ 2147483647 h 2072"/>
              <a:gd name="T12" fmla="*/ 2147483647 w 3607"/>
              <a:gd name="T13" fmla="*/ 2147483647 h 2072"/>
              <a:gd name="T14" fmla="*/ 2147483647 w 3607"/>
              <a:gd name="T15" fmla="*/ 2147483647 h 2072"/>
              <a:gd name="T16" fmla="*/ 2147483647 w 3607"/>
              <a:gd name="T17" fmla="*/ 2147483647 h 2072"/>
              <a:gd name="T18" fmla="*/ 2147483647 w 3607"/>
              <a:gd name="T19" fmla="*/ 0 h 20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607"/>
              <a:gd name="T31" fmla="*/ 0 h 2072"/>
              <a:gd name="T32" fmla="*/ 3607 w 3607"/>
              <a:gd name="T33" fmla="*/ 2072 h 207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607" h="2072">
                <a:moveTo>
                  <a:pt x="0" y="793"/>
                </a:moveTo>
                <a:lnTo>
                  <a:pt x="3607" y="811"/>
                </a:lnTo>
                <a:lnTo>
                  <a:pt x="3548" y="1606"/>
                </a:lnTo>
                <a:lnTo>
                  <a:pt x="3545" y="1661"/>
                </a:lnTo>
                <a:lnTo>
                  <a:pt x="3525" y="1930"/>
                </a:lnTo>
                <a:lnTo>
                  <a:pt x="2582" y="2000"/>
                </a:lnTo>
                <a:lnTo>
                  <a:pt x="1628" y="2072"/>
                </a:lnTo>
                <a:lnTo>
                  <a:pt x="1624" y="1365"/>
                </a:lnTo>
                <a:lnTo>
                  <a:pt x="1617" y="68"/>
                </a:lnTo>
                <a:lnTo>
                  <a:pt x="1123" y="0"/>
                </a:lnTo>
              </a:path>
            </a:pathLst>
          </a:custGeom>
          <a:noFill/>
          <a:ln w="12700" cmpd="sng">
            <a:solidFill>
              <a:srgbClr val="00FF00"/>
            </a:solidFill>
            <a:prstDash val="solid"/>
            <a:round/>
            <a:headEnd/>
            <a:tailEnd/>
          </a:ln>
        </p:spPr>
        <p:txBody>
          <a:bodyPr lIns="91238" tIns="45622" rIns="91238" bIns="45622"/>
          <a:lstStyle/>
          <a:p>
            <a:endParaRPr lang="en-US"/>
          </a:p>
        </p:txBody>
      </p:sp>
      <p:sp>
        <p:nvSpPr>
          <p:cNvPr id="32796" name="Freeform 28"/>
          <p:cNvSpPr>
            <a:spLocks/>
          </p:cNvSpPr>
          <p:nvPr/>
        </p:nvSpPr>
        <p:spPr bwMode="auto">
          <a:xfrm>
            <a:off x="3243270" y="2695575"/>
            <a:ext cx="4249737" cy="2363788"/>
          </a:xfrm>
          <a:custGeom>
            <a:avLst/>
            <a:gdLst>
              <a:gd name="T0" fmla="*/ 0 w 3747"/>
              <a:gd name="T1" fmla="*/ 2147483647 h 2146"/>
              <a:gd name="T2" fmla="*/ 2147483647 w 3747"/>
              <a:gd name="T3" fmla="*/ 2147483647 h 2146"/>
              <a:gd name="T4" fmla="*/ 2147483647 w 3747"/>
              <a:gd name="T5" fmla="*/ 2147483647 h 2146"/>
              <a:gd name="T6" fmla="*/ 2147483647 w 3747"/>
              <a:gd name="T7" fmla="*/ 2147483647 h 2146"/>
              <a:gd name="T8" fmla="*/ 2147483647 w 3747"/>
              <a:gd name="T9" fmla="*/ 2147483647 h 2146"/>
              <a:gd name="T10" fmla="*/ 2147483647 w 3747"/>
              <a:gd name="T11" fmla="*/ 2147483647 h 2146"/>
              <a:gd name="T12" fmla="*/ 2147483647 w 3747"/>
              <a:gd name="T13" fmla="*/ 2147483647 h 2146"/>
              <a:gd name="T14" fmla="*/ 2147483647 w 3747"/>
              <a:gd name="T15" fmla="*/ 2147483647 h 2146"/>
              <a:gd name="T16" fmla="*/ 2147483647 w 3747"/>
              <a:gd name="T17" fmla="*/ 2147483647 h 2146"/>
              <a:gd name="T18" fmla="*/ 2147483647 w 3747"/>
              <a:gd name="T19" fmla="*/ 0 h 214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747"/>
              <a:gd name="T31" fmla="*/ 0 h 2146"/>
              <a:gd name="T32" fmla="*/ 3747 w 3747"/>
              <a:gd name="T33" fmla="*/ 2146 h 214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747" h="2146">
                <a:moveTo>
                  <a:pt x="0" y="939"/>
                </a:moveTo>
                <a:lnTo>
                  <a:pt x="3747" y="975"/>
                </a:lnTo>
                <a:lnTo>
                  <a:pt x="3648" y="1610"/>
                </a:lnTo>
                <a:lnTo>
                  <a:pt x="3642" y="1665"/>
                </a:lnTo>
                <a:lnTo>
                  <a:pt x="3615" y="1843"/>
                </a:lnTo>
                <a:lnTo>
                  <a:pt x="2582" y="2006"/>
                </a:lnTo>
                <a:lnTo>
                  <a:pt x="1705" y="2146"/>
                </a:lnTo>
                <a:lnTo>
                  <a:pt x="1694" y="1369"/>
                </a:lnTo>
                <a:lnTo>
                  <a:pt x="1677" y="145"/>
                </a:lnTo>
                <a:lnTo>
                  <a:pt x="1123" y="0"/>
                </a:lnTo>
              </a:path>
            </a:pathLst>
          </a:custGeom>
          <a:noFill/>
          <a:ln w="12700" cmpd="sng">
            <a:solidFill>
              <a:srgbClr val="0000FF"/>
            </a:solidFill>
            <a:prstDash val="solid"/>
            <a:round/>
            <a:headEnd/>
            <a:tailEnd/>
          </a:ln>
        </p:spPr>
        <p:txBody>
          <a:bodyPr lIns="91238" tIns="45622" rIns="91238" bIns="45622"/>
          <a:lstStyle/>
          <a:p>
            <a:endParaRPr lang="en-US"/>
          </a:p>
        </p:txBody>
      </p:sp>
      <p:sp>
        <p:nvSpPr>
          <p:cNvPr id="32797" name="Freeform 29"/>
          <p:cNvSpPr>
            <a:spLocks/>
          </p:cNvSpPr>
          <p:nvPr/>
        </p:nvSpPr>
        <p:spPr bwMode="auto">
          <a:xfrm>
            <a:off x="3243263" y="2632078"/>
            <a:ext cx="3852862" cy="2333625"/>
          </a:xfrm>
          <a:custGeom>
            <a:avLst/>
            <a:gdLst>
              <a:gd name="T0" fmla="*/ 0 w 3397"/>
              <a:gd name="T1" fmla="*/ 2147483647 h 2121"/>
              <a:gd name="T2" fmla="*/ 2147483647 w 3397"/>
              <a:gd name="T3" fmla="*/ 2147483647 h 2121"/>
              <a:gd name="T4" fmla="*/ 2147483647 w 3397"/>
              <a:gd name="T5" fmla="*/ 2147483647 h 2121"/>
              <a:gd name="T6" fmla="*/ 2147483647 w 3397"/>
              <a:gd name="T7" fmla="*/ 2147483647 h 2121"/>
              <a:gd name="T8" fmla="*/ 2147483647 w 3397"/>
              <a:gd name="T9" fmla="*/ 2147483647 h 2121"/>
              <a:gd name="T10" fmla="*/ 2147483647 w 3397"/>
              <a:gd name="T11" fmla="*/ 2147483647 h 2121"/>
              <a:gd name="T12" fmla="*/ 2147483647 w 3397"/>
              <a:gd name="T13" fmla="*/ 2147483647 h 2121"/>
              <a:gd name="T14" fmla="*/ 2147483647 w 3397"/>
              <a:gd name="T15" fmla="*/ 2147483647 h 2121"/>
              <a:gd name="T16" fmla="*/ 2147483647 w 3397"/>
              <a:gd name="T17" fmla="*/ 0 h 2121"/>
              <a:gd name="T18" fmla="*/ 2147483647 w 3397"/>
              <a:gd name="T19" fmla="*/ 2147483647 h 21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397"/>
              <a:gd name="T31" fmla="*/ 0 h 2121"/>
              <a:gd name="T32" fmla="*/ 3397 w 3397"/>
              <a:gd name="T33" fmla="*/ 2121 h 212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397" h="2121">
                <a:moveTo>
                  <a:pt x="0" y="572"/>
                </a:moveTo>
                <a:lnTo>
                  <a:pt x="3293" y="556"/>
                </a:lnTo>
                <a:lnTo>
                  <a:pt x="3367" y="1668"/>
                </a:lnTo>
                <a:lnTo>
                  <a:pt x="3370" y="1723"/>
                </a:lnTo>
                <a:lnTo>
                  <a:pt x="3397" y="2121"/>
                </a:lnTo>
                <a:lnTo>
                  <a:pt x="2582" y="2064"/>
                </a:lnTo>
                <a:lnTo>
                  <a:pt x="1484" y="1989"/>
                </a:lnTo>
                <a:lnTo>
                  <a:pt x="1485" y="1427"/>
                </a:lnTo>
                <a:lnTo>
                  <a:pt x="1488" y="0"/>
                </a:lnTo>
                <a:lnTo>
                  <a:pt x="1123" y="59"/>
                </a:lnTo>
              </a:path>
            </a:pathLst>
          </a:custGeom>
          <a:noFill/>
          <a:ln w="12700" cmpd="sng">
            <a:solidFill>
              <a:srgbClr val="FF8080"/>
            </a:solidFill>
            <a:prstDash val="solid"/>
            <a:round/>
            <a:headEnd/>
            <a:tailEnd/>
          </a:ln>
        </p:spPr>
        <p:txBody>
          <a:bodyPr lIns="91238" tIns="45622" rIns="91238" bIns="45622"/>
          <a:lstStyle/>
          <a:p>
            <a:endParaRPr lang="en-US"/>
          </a:p>
        </p:txBody>
      </p:sp>
      <p:sp>
        <p:nvSpPr>
          <p:cNvPr id="32798" name="Freeform 30"/>
          <p:cNvSpPr>
            <a:spLocks/>
          </p:cNvSpPr>
          <p:nvPr/>
        </p:nvSpPr>
        <p:spPr bwMode="auto">
          <a:xfrm>
            <a:off x="3243263" y="2573338"/>
            <a:ext cx="3797300" cy="2447925"/>
          </a:xfrm>
          <a:custGeom>
            <a:avLst/>
            <a:gdLst>
              <a:gd name="T0" fmla="*/ 0 w 3348"/>
              <a:gd name="T1" fmla="*/ 2147483647 h 2223"/>
              <a:gd name="T2" fmla="*/ 2147483647 w 3348"/>
              <a:gd name="T3" fmla="*/ 2147483647 h 2223"/>
              <a:gd name="T4" fmla="*/ 2147483647 w 3348"/>
              <a:gd name="T5" fmla="*/ 2147483647 h 2223"/>
              <a:gd name="T6" fmla="*/ 2147483647 w 3348"/>
              <a:gd name="T7" fmla="*/ 2147483647 h 2223"/>
              <a:gd name="T8" fmla="*/ 2147483647 w 3348"/>
              <a:gd name="T9" fmla="*/ 2147483647 h 2223"/>
              <a:gd name="T10" fmla="*/ 2147483647 w 3348"/>
              <a:gd name="T11" fmla="*/ 2147483647 h 2223"/>
              <a:gd name="T12" fmla="*/ 2147483647 w 3348"/>
              <a:gd name="T13" fmla="*/ 2147483647 h 2223"/>
              <a:gd name="T14" fmla="*/ 2147483647 w 3348"/>
              <a:gd name="T15" fmla="*/ 2147483647 h 2223"/>
              <a:gd name="T16" fmla="*/ 2147483647 w 3348"/>
              <a:gd name="T17" fmla="*/ 0 h 2223"/>
              <a:gd name="T18" fmla="*/ 2147483647 w 3348"/>
              <a:gd name="T19" fmla="*/ 2147483647 h 22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348"/>
              <a:gd name="T31" fmla="*/ 0 h 2223"/>
              <a:gd name="T32" fmla="*/ 3348 w 3348"/>
              <a:gd name="T33" fmla="*/ 2223 h 22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348" h="2223">
                <a:moveTo>
                  <a:pt x="0" y="483"/>
                </a:moveTo>
                <a:lnTo>
                  <a:pt x="3121" y="452"/>
                </a:lnTo>
                <a:lnTo>
                  <a:pt x="3285" y="1721"/>
                </a:lnTo>
                <a:lnTo>
                  <a:pt x="3290" y="1776"/>
                </a:lnTo>
                <a:lnTo>
                  <a:pt x="3348" y="2223"/>
                </a:lnTo>
                <a:lnTo>
                  <a:pt x="2582" y="2123"/>
                </a:lnTo>
                <a:lnTo>
                  <a:pt x="1418" y="1969"/>
                </a:lnTo>
                <a:lnTo>
                  <a:pt x="1419" y="1480"/>
                </a:lnTo>
                <a:lnTo>
                  <a:pt x="1420" y="0"/>
                </a:lnTo>
                <a:lnTo>
                  <a:pt x="1123" y="108"/>
                </a:lnTo>
              </a:path>
            </a:pathLst>
          </a:custGeom>
          <a:noFill/>
          <a:ln w="12700" cmpd="sng">
            <a:solidFill>
              <a:srgbClr val="FF00FF"/>
            </a:solidFill>
            <a:prstDash val="solid"/>
            <a:round/>
            <a:headEnd/>
            <a:tailEnd/>
          </a:ln>
        </p:spPr>
        <p:txBody>
          <a:bodyPr lIns="91238" tIns="45622" rIns="91238" bIns="45622"/>
          <a:lstStyle/>
          <a:p>
            <a:endParaRPr lang="en-US"/>
          </a:p>
        </p:txBody>
      </p:sp>
      <p:sp>
        <p:nvSpPr>
          <p:cNvPr id="32799" name="Freeform 31"/>
          <p:cNvSpPr>
            <a:spLocks/>
          </p:cNvSpPr>
          <p:nvPr/>
        </p:nvSpPr>
        <p:spPr bwMode="auto">
          <a:xfrm>
            <a:off x="3243270" y="2698750"/>
            <a:ext cx="3906837" cy="2216150"/>
          </a:xfrm>
          <a:custGeom>
            <a:avLst/>
            <a:gdLst>
              <a:gd name="T0" fmla="*/ 0 w 3445"/>
              <a:gd name="T1" fmla="*/ 2147483647 h 2012"/>
              <a:gd name="T2" fmla="*/ 2147483647 w 3445"/>
              <a:gd name="T3" fmla="*/ 2147483647 h 2012"/>
              <a:gd name="T4" fmla="*/ 2147483647 w 3445"/>
              <a:gd name="T5" fmla="*/ 2147483647 h 2012"/>
              <a:gd name="T6" fmla="*/ 2147483647 w 3445"/>
              <a:gd name="T7" fmla="*/ 2147483647 h 2012"/>
              <a:gd name="T8" fmla="*/ 2147483647 w 3445"/>
              <a:gd name="T9" fmla="*/ 2147483647 h 2012"/>
              <a:gd name="T10" fmla="*/ 2147483647 w 3445"/>
              <a:gd name="T11" fmla="*/ 2147483647 h 2012"/>
              <a:gd name="T12" fmla="*/ 2147483647 w 3445"/>
              <a:gd name="T13" fmla="*/ 2147483647 h 2012"/>
              <a:gd name="T14" fmla="*/ 2147483647 w 3445"/>
              <a:gd name="T15" fmla="*/ 2147483647 h 2012"/>
              <a:gd name="T16" fmla="*/ 2147483647 w 3445"/>
              <a:gd name="T17" fmla="*/ 2147483647 h 2012"/>
              <a:gd name="T18" fmla="*/ 2147483647 w 3445"/>
              <a:gd name="T19" fmla="*/ 0 h 20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45"/>
              <a:gd name="T31" fmla="*/ 0 h 2012"/>
              <a:gd name="T32" fmla="*/ 3445 w 3445"/>
              <a:gd name="T33" fmla="*/ 2012 h 20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45" h="2012">
                <a:moveTo>
                  <a:pt x="0" y="652"/>
                </a:moveTo>
                <a:lnTo>
                  <a:pt x="3431" y="652"/>
                </a:lnTo>
                <a:lnTo>
                  <a:pt x="3441" y="1607"/>
                </a:lnTo>
                <a:lnTo>
                  <a:pt x="3441" y="1662"/>
                </a:lnTo>
                <a:lnTo>
                  <a:pt x="3445" y="2012"/>
                </a:lnTo>
                <a:lnTo>
                  <a:pt x="2582" y="2003"/>
                </a:lnTo>
                <a:lnTo>
                  <a:pt x="1556" y="1993"/>
                </a:lnTo>
                <a:lnTo>
                  <a:pt x="1555" y="1366"/>
                </a:lnTo>
                <a:lnTo>
                  <a:pt x="1552" y="18"/>
                </a:lnTo>
                <a:lnTo>
                  <a:pt x="1123" y="0"/>
                </a:lnTo>
              </a:path>
            </a:pathLst>
          </a:custGeom>
          <a:noFill/>
          <a:ln w="12700" cmpd="sng">
            <a:solidFill>
              <a:srgbClr val="00FF00"/>
            </a:solidFill>
            <a:prstDash val="solid"/>
            <a:round/>
            <a:headEnd/>
            <a:tailEnd/>
          </a:ln>
        </p:spPr>
        <p:txBody>
          <a:bodyPr lIns="91238" tIns="45622" rIns="91238" bIns="45622"/>
          <a:lstStyle/>
          <a:p>
            <a:endParaRPr lang="en-US"/>
          </a:p>
        </p:txBody>
      </p:sp>
      <p:sp>
        <p:nvSpPr>
          <p:cNvPr id="32800" name="Freeform 32"/>
          <p:cNvSpPr>
            <a:spLocks/>
          </p:cNvSpPr>
          <p:nvPr/>
        </p:nvSpPr>
        <p:spPr bwMode="auto">
          <a:xfrm>
            <a:off x="3243270" y="2698750"/>
            <a:ext cx="3906837" cy="2216150"/>
          </a:xfrm>
          <a:custGeom>
            <a:avLst/>
            <a:gdLst>
              <a:gd name="T0" fmla="*/ 0 w 3445"/>
              <a:gd name="T1" fmla="*/ 2147483647 h 2012"/>
              <a:gd name="T2" fmla="*/ 2147483647 w 3445"/>
              <a:gd name="T3" fmla="*/ 2147483647 h 2012"/>
              <a:gd name="T4" fmla="*/ 2147483647 w 3445"/>
              <a:gd name="T5" fmla="*/ 2147483647 h 2012"/>
              <a:gd name="T6" fmla="*/ 2147483647 w 3445"/>
              <a:gd name="T7" fmla="*/ 2147483647 h 2012"/>
              <a:gd name="T8" fmla="*/ 2147483647 w 3445"/>
              <a:gd name="T9" fmla="*/ 2147483647 h 2012"/>
              <a:gd name="T10" fmla="*/ 2147483647 w 3445"/>
              <a:gd name="T11" fmla="*/ 2147483647 h 2012"/>
              <a:gd name="T12" fmla="*/ 2147483647 w 3445"/>
              <a:gd name="T13" fmla="*/ 2147483647 h 2012"/>
              <a:gd name="T14" fmla="*/ 2147483647 w 3445"/>
              <a:gd name="T15" fmla="*/ 2147483647 h 2012"/>
              <a:gd name="T16" fmla="*/ 2147483647 w 3445"/>
              <a:gd name="T17" fmla="*/ 2147483647 h 2012"/>
              <a:gd name="T18" fmla="*/ 2147483647 w 3445"/>
              <a:gd name="T19" fmla="*/ 0 h 20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45"/>
              <a:gd name="T31" fmla="*/ 0 h 2012"/>
              <a:gd name="T32" fmla="*/ 3445 w 3445"/>
              <a:gd name="T33" fmla="*/ 2012 h 20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45" h="2012">
                <a:moveTo>
                  <a:pt x="0" y="652"/>
                </a:moveTo>
                <a:lnTo>
                  <a:pt x="3431" y="652"/>
                </a:lnTo>
                <a:lnTo>
                  <a:pt x="3441" y="1607"/>
                </a:lnTo>
                <a:lnTo>
                  <a:pt x="3441" y="1662"/>
                </a:lnTo>
                <a:lnTo>
                  <a:pt x="3445" y="2012"/>
                </a:lnTo>
                <a:lnTo>
                  <a:pt x="2582" y="2003"/>
                </a:lnTo>
                <a:lnTo>
                  <a:pt x="1556" y="1993"/>
                </a:lnTo>
                <a:lnTo>
                  <a:pt x="1555" y="1366"/>
                </a:lnTo>
                <a:lnTo>
                  <a:pt x="1552" y="18"/>
                </a:lnTo>
                <a:lnTo>
                  <a:pt x="1123" y="0"/>
                </a:lnTo>
              </a:path>
            </a:pathLst>
          </a:custGeom>
          <a:noFill/>
          <a:ln w="12700" cmpd="sng">
            <a:solidFill>
              <a:srgbClr val="FF0000"/>
            </a:solidFill>
            <a:prstDash val="solid"/>
            <a:round/>
            <a:headEnd/>
            <a:tailEnd/>
          </a:ln>
        </p:spPr>
        <p:txBody>
          <a:bodyPr lIns="91238" tIns="45622" rIns="91238" bIns="45622"/>
          <a:lstStyle/>
          <a:p>
            <a:endParaRPr lang="en-US"/>
          </a:p>
        </p:txBody>
      </p:sp>
      <p:sp>
        <p:nvSpPr>
          <p:cNvPr id="32801" name="Freeform 33"/>
          <p:cNvSpPr>
            <a:spLocks/>
          </p:cNvSpPr>
          <p:nvPr/>
        </p:nvSpPr>
        <p:spPr bwMode="auto">
          <a:xfrm>
            <a:off x="3243263" y="2719388"/>
            <a:ext cx="3986212" cy="2160587"/>
          </a:xfrm>
          <a:custGeom>
            <a:avLst/>
            <a:gdLst>
              <a:gd name="T0" fmla="*/ 0 w 3515"/>
              <a:gd name="T1" fmla="*/ 2147483647 h 1963"/>
              <a:gd name="T2" fmla="*/ 2147483647 w 3515"/>
              <a:gd name="T3" fmla="*/ 2147483647 h 1963"/>
              <a:gd name="T4" fmla="*/ 2147483647 w 3515"/>
              <a:gd name="T5" fmla="*/ 2147483647 h 1963"/>
              <a:gd name="T6" fmla="*/ 2147483647 w 3515"/>
              <a:gd name="T7" fmla="*/ 2147483647 h 1963"/>
              <a:gd name="T8" fmla="*/ 2147483647 w 3515"/>
              <a:gd name="T9" fmla="*/ 2147483647 h 1963"/>
              <a:gd name="T10" fmla="*/ 2147483647 w 3515"/>
              <a:gd name="T11" fmla="*/ 2147483647 h 1963"/>
              <a:gd name="T12" fmla="*/ 2147483647 w 3515"/>
              <a:gd name="T13" fmla="*/ 2147483647 h 1963"/>
              <a:gd name="T14" fmla="*/ 2147483647 w 3515"/>
              <a:gd name="T15" fmla="*/ 2147483647 h 1963"/>
              <a:gd name="T16" fmla="*/ 2147483647 w 3515"/>
              <a:gd name="T17" fmla="*/ 2147483647 h 1963"/>
              <a:gd name="T18" fmla="*/ 2147483647 w 3515"/>
              <a:gd name="T19" fmla="*/ 0 h 196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15"/>
              <a:gd name="T31" fmla="*/ 0 h 1963"/>
              <a:gd name="T32" fmla="*/ 3515 w 3515"/>
              <a:gd name="T33" fmla="*/ 1963 h 196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15" h="1963">
                <a:moveTo>
                  <a:pt x="0" y="634"/>
                </a:moveTo>
                <a:lnTo>
                  <a:pt x="3515" y="696"/>
                </a:lnTo>
                <a:lnTo>
                  <a:pt x="3504" y="1589"/>
                </a:lnTo>
                <a:lnTo>
                  <a:pt x="3503" y="1644"/>
                </a:lnTo>
                <a:lnTo>
                  <a:pt x="3500" y="1937"/>
                </a:lnTo>
                <a:lnTo>
                  <a:pt x="2582" y="1950"/>
                </a:lnTo>
                <a:lnTo>
                  <a:pt x="1534" y="1963"/>
                </a:lnTo>
                <a:lnTo>
                  <a:pt x="1554" y="1348"/>
                </a:lnTo>
                <a:lnTo>
                  <a:pt x="1598" y="28"/>
                </a:lnTo>
                <a:lnTo>
                  <a:pt x="1123" y="0"/>
                </a:lnTo>
              </a:path>
            </a:pathLst>
          </a:custGeom>
          <a:noFill/>
          <a:ln w="12700" cmpd="sng">
            <a:solidFill>
              <a:srgbClr val="FF0000"/>
            </a:solidFill>
            <a:prstDash val="solid"/>
            <a:round/>
            <a:headEnd/>
            <a:tailEnd/>
          </a:ln>
        </p:spPr>
        <p:txBody>
          <a:bodyPr lIns="91238" tIns="45622" rIns="91238" bIns="45622"/>
          <a:lstStyle/>
          <a:p>
            <a:endParaRPr lang="en-US"/>
          </a:p>
        </p:txBody>
      </p:sp>
      <p:sp>
        <p:nvSpPr>
          <p:cNvPr id="32802" name="Freeform 34"/>
          <p:cNvSpPr>
            <a:spLocks/>
          </p:cNvSpPr>
          <p:nvPr/>
        </p:nvSpPr>
        <p:spPr bwMode="auto">
          <a:xfrm>
            <a:off x="3243270" y="2722570"/>
            <a:ext cx="4156075" cy="2243137"/>
          </a:xfrm>
          <a:custGeom>
            <a:avLst/>
            <a:gdLst>
              <a:gd name="T0" fmla="*/ 0 w 3665"/>
              <a:gd name="T1" fmla="*/ 2147483647 h 2039"/>
              <a:gd name="T2" fmla="*/ 2147483647 w 3665"/>
              <a:gd name="T3" fmla="*/ 2147483647 h 2039"/>
              <a:gd name="T4" fmla="*/ 2147483647 w 3665"/>
              <a:gd name="T5" fmla="*/ 2147483647 h 2039"/>
              <a:gd name="T6" fmla="*/ 2147483647 w 3665"/>
              <a:gd name="T7" fmla="*/ 2147483647 h 2039"/>
              <a:gd name="T8" fmla="*/ 2147483647 w 3665"/>
              <a:gd name="T9" fmla="*/ 2147483647 h 2039"/>
              <a:gd name="T10" fmla="*/ 2147483647 w 3665"/>
              <a:gd name="T11" fmla="*/ 2147483647 h 2039"/>
              <a:gd name="T12" fmla="*/ 2147483647 w 3665"/>
              <a:gd name="T13" fmla="*/ 2147483647 h 2039"/>
              <a:gd name="T14" fmla="*/ 2147483647 w 3665"/>
              <a:gd name="T15" fmla="*/ 2147483647 h 2039"/>
              <a:gd name="T16" fmla="*/ 2147483647 w 3665"/>
              <a:gd name="T17" fmla="*/ 2147483647 h 2039"/>
              <a:gd name="T18" fmla="*/ 2147483647 w 3665"/>
              <a:gd name="T19" fmla="*/ 0 h 203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665"/>
              <a:gd name="T31" fmla="*/ 0 h 2039"/>
              <a:gd name="T32" fmla="*/ 3665 w 3665"/>
              <a:gd name="T33" fmla="*/ 2039 h 203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665" h="2039">
                <a:moveTo>
                  <a:pt x="0" y="772"/>
                </a:moveTo>
                <a:lnTo>
                  <a:pt x="3665" y="855"/>
                </a:lnTo>
                <a:lnTo>
                  <a:pt x="3598" y="1586"/>
                </a:lnTo>
                <a:lnTo>
                  <a:pt x="3595" y="1641"/>
                </a:lnTo>
                <a:lnTo>
                  <a:pt x="3576" y="1859"/>
                </a:lnTo>
                <a:lnTo>
                  <a:pt x="2582" y="1950"/>
                </a:lnTo>
                <a:lnTo>
                  <a:pt x="1614" y="2039"/>
                </a:lnTo>
                <a:lnTo>
                  <a:pt x="1632" y="1345"/>
                </a:lnTo>
                <a:lnTo>
                  <a:pt x="1665" y="106"/>
                </a:lnTo>
                <a:lnTo>
                  <a:pt x="1123" y="0"/>
                </a:lnTo>
              </a:path>
            </a:pathLst>
          </a:custGeom>
          <a:noFill/>
          <a:ln w="12700" cmpd="sng">
            <a:solidFill>
              <a:srgbClr val="00FF00"/>
            </a:solidFill>
            <a:prstDash val="solid"/>
            <a:round/>
            <a:headEnd/>
            <a:tailEnd/>
          </a:ln>
        </p:spPr>
        <p:txBody>
          <a:bodyPr lIns="91238" tIns="45622" rIns="91238" bIns="45622"/>
          <a:lstStyle/>
          <a:p>
            <a:endParaRPr lang="en-US"/>
          </a:p>
        </p:txBody>
      </p:sp>
      <p:sp>
        <p:nvSpPr>
          <p:cNvPr id="32803" name="Freeform 35"/>
          <p:cNvSpPr>
            <a:spLocks/>
          </p:cNvSpPr>
          <p:nvPr/>
        </p:nvSpPr>
        <p:spPr bwMode="auto">
          <a:xfrm>
            <a:off x="3243270" y="2719390"/>
            <a:ext cx="4313237" cy="2330450"/>
          </a:xfrm>
          <a:custGeom>
            <a:avLst/>
            <a:gdLst>
              <a:gd name="T0" fmla="*/ 0 w 3802"/>
              <a:gd name="T1" fmla="*/ 2147483647 h 2118"/>
              <a:gd name="T2" fmla="*/ 2147483647 w 3802"/>
              <a:gd name="T3" fmla="*/ 2147483647 h 2118"/>
              <a:gd name="T4" fmla="*/ 2147483647 w 3802"/>
              <a:gd name="T5" fmla="*/ 2147483647 h 2118"/>
              <a:gd name="T6" fmla="*/ 2147483647 w 3802"/>
              <a:gd name="T7" fmla="*/ 2147483647 h 2118"/>
              <a:gd name="T8" fmla="*/ 2147483647 w 3802"/>
              <a:gd name="T9" fmla="*/ 2147483647 h 2118"/>
              <a:gd name="T10" fmla="*/ 2147483647 w 3802"/>
              <a:gd name="T11" fmla="*/ 2147483647 h 2118"/>
              <a:gd name="T12" fmla="*/ 2147483647 w 3802"/>
              <a:gd name="T13" fmla="*/ 2147483647 h 2118"/>
              <a:gd name="T14" fmla="*/ 2147483647 w 3802"/>
              <a:gd name="T15" fmla="*/ 2147483647 h 2118"/>
              <a:gd name="T16" fmla="*/ 2147483647 w 3802"/>
              <a:gd name="T17" fmla="*/ 2147483647 h 2118"/>
              <a:gd name="T18" fmla="*/ 2147483647 w 3802"/>
              <a:gd name="T19" fmla="*/ 0 h 21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02"/>
              <a:gd name="T31" fmla="*/ 0 h 2118"/>
              <a:gd name="T32" fmla="*/ 3802 w 3802"/>
              <a:gd name="T33" fmla="*/ 2118 h 211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02" h="2118">
                <a:moveTo>
                  <a:pt x="0" y="918"/>
                </a:moveTo>
                <a:lnTo>
                  <a:pt x="3802" y="1022"/>
                </a:lnTo>
                <a:lnTo>
                  <a:pt x="3702" y="1589"/>
                </a:lnTo>
                <a:lnTo>
                  <a:pt x="3695" y="1644"/>
                </a:lnTo>
                <a:lnTo>
                  <a:pt x="3675" y="1761"/>
                </a:lnTo>
                <a:lnTo>
                  <a:pt x="2582" y="1958"/>
                </a:lnTo>
                <a:lnTo>
                  <a:pt x="1697" y="2118"/>
                </a:lnTo>
                <a:lnTo>
                  <a:pt x="1709" y="1348"/>
                </a:lnTo>
                <a:lnTo>
                  <a:pt x="1728" y="193"/>
                </a:lnTo>
                <a:lnTo>
                  <a:pt x="1123" y="0"/>
                </a:lnTo>
              </a:path>
            </a:pathLst>
          </a:custGeom>
          <a:noFill/>
          <a:ln w="12700" cmpd="sng">
            <a:solidFill>
              <a:srgbClr val="0000FF"/>
            </a:solidFill>
            <a:prstDash val="solid"/>
            <a:round/>
            <a:headEnd/>
            <a:tailEnd/>
          </a:ln>
        </p:spPr>
        <p:txBody>
          <a:bodyPr lIns="91238" tIns="45622" rIns="91238" bIns="45622"/>
          <a:lstStyle/>
          <a:p>
            <a:endParaRPr lang="en-US"/>
          </a:p>
        </p:txBody>
      </p:sp>
      <p:sp>
        <p:nvSpPr>
          <p:cNvPr id="32804" name="Freeform 36"/>
          <p:cNvSpPr>
            <a:spLocks/>
          </p:cNvSpPr>
          <p:nvPr/>
        </p:nvSpPr>
        <p:spPr bwMode="auto">
          <a:xfrm>
            <a:off x="3243267" y="2670175"/>
            <a:ext cx="3900487" cy="2249488"/>
          </a:xfrm>
          <a:custGeom>
            <a:avLst/>
            <a:gdLst>
              <a:gd name="T0" fmla="*/ 0 w 3439"/>
              <a:gd name="T1" fmla="*/ 2147483647 h 2043"/>
              <a:gd name="T2" fmla="*/ 2147483647 w 3439"/>
              <a:gd name="T3" fmla="*/ 2147483647 h 2043"/>
              <a:gd name="T4" fmla="*/ 2147483647 w 3439"/>
              <a:gd name="T5" fmla="*/ 2147483647 h 2043"/>
              <a:gd name="T6" fmla="*/ 2147483647 w 3439"/>
              <a:gd name="T7" fmla="*/ 2147483647 h 2043"/>
              <a:gd name="T8" fmla="*/ 2147483647 w 3439"/>
              <a:gd name="T9" fmla="*/ 2147483647 h 2043"/>
              <a:gd name="T10" fmla="*/ 2147483647 w 3439"/>
              <a:gd name="T11" fmla="*/ 2147483647 h 2043"/>
              <a:gd name="T12" fmla="*/ 2147483647 w 3439"/>
              <a:gd name="T13" fmla="*/ 2147483647 h 2043"/>
              <a:gd name="T14" fmla="*/ 2147483647 w 3439"/>
              <a:gd name="T15" fmla="*/ 2147483647 h 2043"/>
              <a:gd name="T16" fmla="*/ 2147483647 w 3439"/>
              <a:gd name="T17" fmla="*/ 0 h 2043"/>
              <a:gd name="T18" fmla="*/ 2147483647 w 3439"/>
              <a:gd name="T19" fmla="*/ 2147483647 h 204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39"/>
              <a:gd name="T31" fmla="*/ 0 h 2043"/>
              <a:gd name="T32" fmla="*/ 3439 w 3439"/>
              <a:gd name="T33" fmla="*/ 2043 h 204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39" h="2043">
                <a:moveTo>
                  <a:pt x="0" y="536"/>
                </a:moveTo>
                <a:lnTo>
                  <a:pt x="3355" y="579"/>
                </a:lnTo>
                <a:lnTo>
                  <a:pt x="3416" y="1633"/>
                </a:lnTo>
                <a:lnTo>
                  <a:pt x="3418" y="1688"/>
                </a:lnTo>
                <a:lnTo>
                  <a:pt x="3439" y="2043"/>
                </a:lnTo>
                <a:lnTo>
                  <a:pt x="2582" y="1992"/>
                </a:lnTo>
                <a:lnTo>
                  <a:pt x="1457" y="1925"/>
                </a:lnTo>
                <a:lnTo>
                  <a:pt x="1477" y="1392"/>
                </a:lnTo>
                <a:lnTo>
                  <a:pt x="1527" y="0"/>
                </a:lnTo>
                <a:lnTo>
                  <a:pt x="1123" y="40"/>
                </a:lnTo>
              </a:path>
            </a:pathLst>
          </a:custGeom>
          <a:noFill/>
          <a:ln w="12700" cmpd="sng">
            <a:solidFill>
              <a:srgbClr val="FF8080"/>
            </a:solidFill>
            <a:prstDash val="solid"/>
            <a:round/>
            <a:headEnd/>
            <a:tailEnd/>
          </a:ln>
        </p:spPr>
        <p:txBody>
          <a:bodyPr lIns="91238" tIns="45622" rIns="91238" bIns="45622"/>
          <a:lstStyle/>
          <a:p>
            <a:endParaRPr lang="en-US"/>
          </a:p>
        </p:txBody>
      </p:sp>
      <p:sp>
        <p:nvSpPr>
          <p:cNvPr id="32805" name="Freeform 37"/>
          <p:cNvSpPr>
            <a:spLocks/>
          </p:cNvSpPr>
          <p:nvPr/>
        </p:nvSpPr>
        <p:spPr bwMode="auto">
          <a:xfrm>
            <a:off x="3243270" y="2600332"/>
            <a:ext cx="3843337" cy="2378075"/>
          </a:xfrm>
          <a:custGeom>
            <a:avLst/>
            <a:gdLst>
              <a:gd name="T0" fmla="*/ 0 w 3388"/>
              <a:gd name="T1" fmla="*/ 2147483647 h 2159"/>
              <a:gd name="T2" fmla="*/ 2147483647 w 3388"/>
              <a:gd name="T3" fmla="*/ 2147483647 h 2159"/>
              <a:gd name="T4" fmla="*/ 2147483647 w 3388"/>
              <a:gd name="T5" fmla="*/ 2147483647 h 2159"/>
              <a:gd name="T6" fmla="*/ 2147483647 w 3388"/>
              <a:gd name="T7" fmla="*/ 2147483647 h 2159"/>
              <a:gd name="T8" fmla="*/ 2147483647 w 3388"/>
              <a:gd name="T9" fmla="*/ 2147483647 h 2159"/>
              <a:gd name="T10" fmla="*/ 2147483647 w 3388"/>
              <a:gd name="T11" fmla="*/ 2147483647 h 2159"/>
              <a:gd name="T12" fmla="*/ 2147483647 w 3388"/>
              <a:gd name="T13" fmla="*/ 2147483647 h 2159"/>
              <a:gd name="T14" fmla="*/ 2147483647 w 3388"/>
              <a:gd name="T15" fmla="*/ 2147483647 h 2159"/>
              <a:gd name="T16" fmla="*/ 2147483647 w 3388"/>
              <a:gd name="T17" fmla="*/ 0 h 2159"/>
              <a:gd name="T18" fmla="*/ 2147483647 w 3388"/>
              <a:gd name="T19" fmla="*/ 2147483647 h 215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388"/>
              <a:gd name="T31" fmla="*/ 0 h 2159"/>
              <a:gd name="T32" fmla="*/ 3388 w 3388"/>
              <a:gd name="T33" fmla="*/ 2159 h 215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388" h="2159">
                <a:moveTo>
                  <a:pt x="0" y="459"/>
                </a:moveTo>
                <a:lnTo>
                  <a:pt x="3183" y="484"/>
                </a:lnTo>
                <a:lnTo>
                  <a:pt x="3333" y="1697"/>
                </a:lnTo>
                <a:lnTo>
                  <a:pt x="3338" y="1752"/>
                </a:lnTo>
                <a:lnTo>
                  <a:pt x="3388" y="2159"/>
                </a:lnTo>
                <a:lnTo>
                  <a:pt x="2582" y="2057"/>
                </a:lnTo>
                <a:lnTo>
                  <a:pt x="1385" y="1906"/>
                </a:lnTo>
                <a:lnTo>
                  <a:pt x="1401" y="1456"/>
                </a:lnTo>
                <a:lnTo>
                  <a:pt x="1454" y="0"/>
                </a:lnTo>
                <a:lnTo>
                  <a:pt x="1123" y="98"/>
                </a:lnTo>
              </a:path>
            </a:pathLst>
          </a:custGeom>
          <a:noFill/>
          <a:ln w="12700" cmpd="sng">
            <a:solidFill>
              <a:srgbClr val="FF00FF"/>
            </a:solidFill>
            <a:prstDash val="solid"/>
            <a:round/>
            <a:headEnd/>
            <a:tailEnd/>
          </a:ln>
        </p:spPr>
        <p:txBody>
          <a:bodyPr lIns="91238" tIns="45622" rIns="91238" bIns="45622"/>
          <a:lstStyle/>
          <a:p>
            <a:endParaRPr lang="en-US"/>
          </a:p>
        </p:txBody>
      </p:sp>
      <p:sp>
        <p:nvSpPr>
          <p:cNvPr id="32806" name="Freeform 38"/>
          <p:cNvSpPr>
            <a:spLocks/>
          </p:cNvSpPr>
          <p:nvPr/>
        </p:nvSpPr>
        <p:spPr bwMode="auto">
          <a:xfrm>
            <a:off x="3243263" y="2717807"/>
            <a:ext cx="3960812" cy="2151063"/>
          </a:xfrm>
          <a:custGeom>
            <a:avLst/>
            <a:gdLst>
              <a:gd name="T0" fmla="*/ 0 w 3491"/>
              <a:gd name="T1" fmla="*/ 2147483647 h 1954"/>
              <a:gd name="T2" fmla="*/ 2147483647 w 3491"/>
              <a:gd name="T3" fmla="*/ 2147483647 h 1954"/>
              <a:gd name="T4" fmla="*/ 2147483647 w 3491"/>
              <a:gd name="T5" fmla="*/ 2147483647 h 1954"/>
              <a:gd name="T6" fmla="*/ 2147483647 w 3491"/>
              <a:gd name="T7" fmla="*/ 2147483647 h 1954"/>
              <a:gd name="T8" fmla="*/ 2147483647 w 3491"/>
              <a:gd name="T9" fmla="*/ 2147483647 h 1954"/>
              <a:gd name="T10" fmla="*/ 2147483647 w 3491"/>
              <a:gd name="T11" fmla="*/ 2147483647 h 1954"/>
              <a:gd name="T12" fmla="*/ 2147483647 w 3491"/>
              <a:gd name="T13" fmla="*/ 2147483647 h 1954"/>
              <a:gd name="T14" fmla="*/ 2147483647 w 3491"/>
              <a:gd name="T15" fmla="*/ 2147483647 h 1954"/>
              <a:gd name="T16" fmla="*/ 2147483647 w 3491"/>
              <a:gd name="T17" fmla="*/ 2147483647 h 1954"/>
              <a:gd name="T18" fmla="*/ 2147483647 w 3491"/>
              <a:gd name="T19" fmla="*/ 0 h 19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91"/>
              <a:gd name="T31" fmla="*/ 0 h 1954"/>
              <a:gd name="T32" fmla="*/ 3491 w 3491"/>
              <a:gd name="T33" fmla="*/ 1954 h 195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91" h="1954">
                <a:moveTo>
                  <a:pt x="0" y="635"/>
                </a:moveTo>
                <a:lnTo>
                  <a:pt x="3491" y="696"/>
                </a:lnTo>
                <a:lnTo>
                  <a:pt x="3489" y="1590"/>
                </a:lnTo>
                <a:lnTo>
                  <a:pt x="3489" y="1645"/>
                </a:lnTo>
                <a:lnTo>
                  <a:pt x="3488" y="1950"/>
                </a:lnTo>
                <a:lnTo>
                  <a:pt x="2582" y="1953"/>
                </a:lnTo>
                <a:lnTo>
                  <a:pt x="1535" y="1954"/>
                </a:lnTo>
                <a:lnTo>
                  <a:pt x="1554" y="1349"/>
                </a:lnTo>
                <a:lnTo>
                  <a:pt x="1594" y="45"/>
                </a:lnTo>
                <a:lnTo>
                  <a:pt x="1123" y="0"/>
                </a:lnTo>
              </a:path>
            </a:pathLst>
          </a:custGeom>
          <a:noFill/>
          <a:ln w="12700" cmpd="sng">
            <a:solidFill>
              <a:srgbClr val="00FF00"/>
            </a:solidFill>
            <a:prstDash val="solid"/>
            <a:round/>
            <a:headEnd/>
            <a:tailEnd/>
          </a:ln>
        </p:spPr>
        <p:txBody>
          <a:bodyPr lIns="91238" tIns="45622" rIns="91238" bIns="45622"/>
          <a:lstStyle/>
          <a:p>
            <a:endParaRPr lang="en-US"/>
          </a:p>
        </p:txBody>
      </p:sp>
      <p:sp>
        <p:nvSpPr>
          <p:cNvPr id="32807" name="Freeform 39"/>
          <p:cNvSpPr>
            <a:spLocks/>
          </p:cNvSpPr>
          <p:nvPr/>
        </p:nvSpPr>
        <p:spPr bwMode="auto">
          <a:xfrm>
            <a:off x="3243263" y="2717807"/>
            <a:ext cx="3960812" cy="2151063"/>
          </a:xfrm>
          <a:custGeom>
            <a:avLst/>
            <a:gdLst>
              <a:gd name="T0" fmla="*/ 0 w 3491"/>
              <a:gd name="T1" fmla="*/ 2147483647 h 1954"/>
              <a:gd name="T2" fmla="*/ 2147483647 w 3491"/>
              <a:gd name="T3" fmla="*/ 2147483647 h 1954"/>
              <a:gd name="T4" fmla="*/ 2147483647 w 3491"/>
              <a:gd name="T5" fmla="*/ 2147483647 h 1954"/>
              <a:gd name="T6" fmla="*/ 2147483647 w 3491"/>
              <a:gd name="T7" fmla="*/ 2147483647 h 1954"/>
              <a:gd name="T8" fmla="*/ 2147483647 w 3491"/>
              <a:gd name="T9" fmla="*/ 2147483647 h 1954"/>
              <a:gd name="T10" fmla="*/ 2147483647 w 3491"/>
              <a:gd name="T11" fmla="*/ 2147483647 h 1954"/>
              <a:gd name="T12" fmla="*/ 2147483647 w 3491"/>
              <a:gd name="T13" fmla="*/ 2147483647 h 1954"/>
              <a:gd name="T14" fmla="*/ 2147483647 w 3491"/>
              <a:gd name="T15" fmla="*/ 2147483647 h 1954"/>
              <a:gd name="T16" fmla="*/ 2147483647 w 3491"/>
              <a:gd name="T17" fmla="*/ 2147483647 h 1954"/>
              <a:gd name="T18" fmla="*/ 2147483647 w 3491"/>
              <a:gd name="T19" fmla="*/ 0 h 19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91"/>
              <a:gd name="T31" fmla="*/ 0 h 1954"/>
              <a:gd name="T32" fmla="*/ 3491 w 3491"/>
              <a:gd name="T33" fmla="*/ 1954 h 195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91" h="1954">
                <a:moveTo>
                  <a:pt x="0" y="635"/>
                </a:moveTo>
                <a:lnTo>
                  <a:pt x="3491" y="696"/>
                </a:lnTo>
                <a:lnTo>
                  <a:pt x="3489" y="1590"/>
                </a:lnTo>
                <a:lnTo>
                  <a:pt x="3489" y="1645"/>
                </a:lnTo>
                <a:lnTo>
                  <a:pt x="3488" y="1950"/>
                </a:lnTo>
                <a:lnTo>
                  <a:pt x="2582" y="1953"/>
                </a:lnTo>
                <a:lnTo>
                  <a:pt x="1535" y="1954"/>
                </a:lnTo>
                <a:lnTo>
                  <a:pt x="1554" y="1349"/>
                </a:lnTo>
                <a:lnTo>
                  <a:pt x="1594" y="45"/>
                </a:lnTo>
                <a:lnTo>
                  <a:pt x="1123" y="0"/>
                </a:lnTo>
              </a:path>
            </a:pathLst>
          </a:custGeom>
          <a:noFill/>
          <a:ln w="12700" cmpd="sng">
            <a:solidFill>
              <a:srgbClr val="FF0000"/>
            </a:solidFill>
            <a:prstDash val="solid"/>
            <a:round/>
            <a:headEnd/>
            <a:tailEnd/>
          </a:ln>
        </p:spPr>
        <p:txBody>
          <a:bodyPr lIns="91238" tIns="45622" rIns="91238" bIns="45622"/>
          <a:lstStyle/>
          <a:p>
            <a:endParaRPr lang="en-US"/>
          </a:p>
        </p:txBody>
      </p:sp>
      <p:sp>
        <p:nvSpPr>
          <p:cNvPr id="32808" name="Freeform 40"/>
          <p:cNvSpPr>
            <a:spLocks/>
          </p:cNvSpPr>
          <p:nvPr/>
        </p:nvSpPr>
        <p:spPr bwMode="auto">
          <a:xfrm>
            <a:off x="3243270" y="2646370"/>
            <a:ext cx="3868737" cy="2306637"/>
          </a:xfrm>
          <a:custGeom>
            <a:avLst/>
            <a:gdLst>
              <a:gd name="T0" fmla="*/ 0 w 3410"/>
              <a:gd name="T1" fmla="*/ 2147483647 h 2095"/>
              <a:gd name="T2" fmla="*/ 2147483647 w 3410"/>
              <a:gd name="T3" fmla="*/ 2147483647 h 2095"/>
              <a:gd name="T4" fmla="*/ 2147483647 w 3410"/>
              <a:gd name="T5" fmla="*/ 2147483647 h 2095"/>
              <a:gd name="T6" fmla="*/ 2147483647 w 3410"/>
              <a:gd name="T7" fmla="*/ 2147483647 h 2095"/>
              <a:gd name="T8" fmla="*/ 2147483647 w 3410"/>
              <a:gd name="T9" fmla="*/ 2147483647 h 2095"/>
              <a:gd name="T10" fmla="*/ 2147483647 w 3410"/>
              <a:gd name="T11" fmla="*/ 2147483647 h 2095"/>
              <a:gd name="T12" fmla="*/ 2147483647 w 3410"/>
              <a:gd name="T13" fmla="*/ 2147483647 h 2095"/>
              <a:gd name="T14" fmla="*/ 2147483647 w 3410"/>
              <a:gd name="T15" fmla="*/ 2147483647 h 2095"/>
              <a:gd name="T16" fmla="*/ 2147483647 w 3410"/>
              <a:gd name="T17" fmla="*/ 0 h 2095"/>
              <a:gd name="T18" fmla="*/ 2147483647 w 3410"/>
              <a:gd name="T19" fmla="*/ 2147483647 h 209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10"/>
              <a:gd name="T31" fmla="*/ 0 h 2095"/>
              <a:gd name="T32" fmla="*/ 3410 w 3410"/>
              <a:gd name="T33" fmla="*/ 2095 h 209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10" h="2095">
                <a:moveTo>
                  <a:pt x="0" y="700"/>
                </a:moveTo>
                <a:lnTo>
                  <a:pt x="3395" y="641"/>
                </a:lnTo>
                <a:lnTo>
                  <a:pt x="3406" y="1655"/>
                </a:lnTo>
                <a:lnTo>
                  <a:pt x="3406" y="1710"/>
                </a:lnTo>
                <a:lnTo>
                  <a:pt x="3410" y="2095"/>
                </a:lnTo>
                <a:lnTo>
                  <a:pt x="2582" y="2085"/>
                </a:lnTo>
                <a:lnTo>
                  <a:pt x="1579" y="2075"/>
                </a:lnTo>
                <a:lnTo>
                  <a:pt x="1555" y="1414"/>
                </a:lnTo>
                <a:lnTo>
                  <a:pt x="1503" y="0"/>
                </a:lnTo>
                <a:lnTo>
                  <a:pt x="1123" y="31"/>
                </a:lnTo>
              </a:path>
            </a:pathLst>
          </a:custGeom>
          <a:noFill/>
          <a:ln w="12700" cmpd="sng">
            <a:solidFill>
              <a:srgbClr val="FF0000"/>
            </a:solidFill>
            <a:prstDash val="solid"/>
            <a:round/>
            <a:headEnd/>
            <a:tailEnd/>
          </a:ln>
        </p:spPr>
        <p:txBody>
          <a:bodyPr lIns="91238" tIns="45622" rIns="91238" bIns="45622"/>
          <a:lstStyle/>
          <a:p>
            <a:endParaRPr lang="en-US"/>
          </a:p>
        </p:txBody>
      </p:sp>
      <p:sp>
        <p:nvSpPr>
          <p:cNvPr id="32809" name="Freeform 41"/>
          <p:cNvSpPr>
            <a:spLocks/>
          </p:cNvSpPr>
          <p:nvPr/>
        </p:nvSpPr>
        <p:spPr bwMode="auto">
          <a:xfrm>
            <a:off x="3243263" y="2679704"/>
            <a:ext cx="4025900" cy="2322513"/>
          </a:xfrm>
          <a:custGeom>
            <a:avLst/>
            <a:gdLst>
              <a:gd name="T0" fmla="*/ 0 w 3549"/>
              <a:gd name="T1" fmla="*/ 2147483647 h 2108"/>
              <a:gd name="T2" fmla="*/ 2147483647 w 3549"/>
              <a:gd name="T3" fmla="*/ 2147483647 h 2108"/>
              <a:gd name="T4" fmla="*/ 2147483647 w 3549"/>
              <a:gd name="T5" fmla="*/ 2147483647 h 2108"/>
              <a:gd name="T6" fmla="*/ 2147483647 w 3549"/>
              <a:gd name="T7" fmla="*/ 2147483647 h 2108"/>
              <a:gd name="T8" fmla="*/ 2147483647 w 3549"/>
              <a:gd name="T9" fmla="*/ 2147483647 h 2108"/>
              <a:gd name="T10" fmla="*/ 2147483647 w 3549"/>
              <a:gd name="T11" fmla="*/ 2147483647 h 2108"/>
              <a:gd name="T12" fmla="*/ 2147483647 w 3549"/>
              <a:gd name="T13" fmla="*/ 2147483647 h 2108"/>
              <a:gd name="T14" fmla="*/ 2147483647 w 3549"/>
              <a:gd name="T15" fmla="*/ 2147483647 h 2108"/>
              <a:gd name="T16" fmla="*/ 2147483647 w 3549"/>
              <a:gd name="T17" fmla="*/ 2147483647 h 2108"/>
              <a:gd name="T18" fmla="*/ 2147483647 w 3549"/>
              <a:gd name="T19" fmla="*/ 0 h 21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49"/>
              <a:gd name="T31" fmla="*/ 0 h 2108"/>
              <a:gd name="T32" fmla="*/ 3549 w 3549"/>
              <a:gd name="T33" fmla="*/ 2108 h 21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49" h="2108">
                <a:moveTo>
                  <a:pt x="0" y="811"/>
                </a:moveTo>
                <a:lnTo>
                  <a:pt x="3549" y="767"/>
                </a:lnTo>
                <a:lnTo>
                  <a:pt x="3497" y="1624"/>
                </a:lnTo>
                <a:lnTo>
                  <a:pt x="3495" y="1679"/>
                </a:lnTo>
                <a:lnTo>
                  <a:pt x="3476" y="1997"/>
                </a:lnTo>
                <a:lnTo>
                  <a:pt x="2582" y="2051"/>
                </a:lnTo>
                <a:lnTo>
                  <a:pt x="1647" y="2108"/>
                </a:lnTo>
                <a:lnTo>
                  <a:pt x="1617" y="1383"/>
                </a:lnTo>
                <a:lnTo>
                  <a:pt x="1561" y="25"/>
                </a:lnTo>
                <a:lnTo>
                  <a:pt x="1123" y="0"/>
                </a:lnTo>
              </a:path>
            </a:pathLst>
          </a:custGeom>
          <a:noFill/>
          <a:ln w="12700" cmpd="sng">
            <a:solidFill>
              <a:srgbClr val="00FF00"/>
            </a:solidFill>
            <a:prstDash val="solid"/>
            <a:round/>
            <a:headEnd/>
            <a:tailEnd/>
          </a:ln>
        </p:spPr>
        <p:txBody>
          <a:bodyPr lIns="91238" tIns="45622" rIns="91238" bIns="45622"/>
          <a:lstStyle/>
          <a:p>
            <a:endParaRPr lang="en-US"/>
          </a:p>
        </p:txBody>
      </p:sp>
      <p:sp>
        <p:nvSpPr>
          <p:cNvPr id="32810" name="Freeform 42"/>
          <p:cNvSpPr>
            <a:spLocks/>
          </p:cNvSpPr>
          <p:nvPr/>
        </p:nvSpPr>
        <p:spPr bwMode="auto">
          <a:xfrm>
            <a:off x="3243268" y="2674945"/>
            <a:ext cx="4187825" cy="2395537"/>
          </a:xfrm>
          <a:custGeom>
            <a:avLst/>
            <a:gdLst>
              <a:gd name="T0" fmla="*/ 0 w 3692"/>
              <a:gd name="T1" fmla="*/ 2147483647 h 2176"/>
              <a:gd name="T2" fmla="*/ 2147483647 w 3692"/>
              <a:gd name="T3" fmla="*/ 2147483647 h 2176"/>
              <a:gd name="T4" fmla="*/ 2147483647 w 3692"/>
              <a:gd name="T5" fmla="*/ 2147483647 h 2176"/>
              <a:gd name="T6" fmla="*/ 2147483647 w 3692"/>
              <a:gd name="T7" fmla="*/ 2147483647 h 2176"/>
              <a:gd name="T8" fmla="*/ 2147483647 w 3692"/>
              <a:gd name="T9" fmla="*/ 2147483647 h 2176"/>
              <a:gd name="T10" fmla="*/ 2147483647 w 3692"/>
              <a:gd name="T11" fmla="*/ 2147483647 h 2176"/>
              <a:gd name="T12" fmla="*/ 2147483647 w 3692"/>
              <a:gd name="T13" fmla="*/ 2147483647 h 2176"/>
              <a:gd name="T14" fmla="*/ 2147483647 w 3692"/>
              <a:gd name="T15" fmla="*/ 2147483647 h 2176"/>
              <a:gd name="T16" fmla="*/ 2147483647 w 3692"/>
              <a:gd name="T17" fmla="*/ 2147483647 h 2176"/>
              <a:gd name="T18" fmla="*/ 2147483647 w 3692"/>
              <a:gd name="T19" fmla="*/ 0 h 217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692"/>
              <a:gd name="T31" fmla="*/ 0 h 2176"/>
              <a:gd name="T32" fmla="*/ 3692 w 3692"/>
              <a:gd name="T33" fmla="*/ 2176 h 217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692" h="2176">
                <a:moveTo>
                  <a:pt x="0" y="958"/>
                </a:moveTo>
                <a:lnTo>
                  <a:pt x="3692" y="929"/>
                </a:lnTo>
                <a:lnTo>
                  <a:pt x="3596" y="1629"/>
                </a:lnTo>
                <a:lnTo>
                  <a:pt x="3591" y="1684"/>
                </a:lnTo>
                <a:lnTo>
                  <a:pt x="3558" y="1919"/>
                </a:lnTo>
                <a:lnTo>
                  <a:pt x="2582" y="2056"/>
                </a:lnTo>
                <a:lnTo>
                  <a:pt x="1719" y="2176"/>
                </a:lnTo>
                <a:lnTo>
                  <a:pt x="1681" y="1388"/>
                </a:lnTo>
                <a:lnTo>
                  <a:pt x="1617" y="91"/>
                </a:lnTo>
                <a:lnTo>
                  <a:pt x="1123" y="0"/>
                </a:lnTo>
              </a:path>
            </a:pathLst>
          </a:custGeom>
          <a:noFill/>
          <a:ln w="12700" cmpd="sng">
            <a:solidFill>
              <a:srgbClr val="0000FF"/>
            </a:solidFill>
            <a:prstDash val="solid"/>
            <a:round/>
            <a:headEnd/>
            <a:tailEnd/>
          </a:ln>
        </p:spPr>
        <p:txBody>
          <a:bodyPr lIns="91238" tIns="45622" rIns="91238" bIns="45622"/>
          <a:lstStyle/>
          <a:p>
            <a:endParaRPr lang="en-US"/>
          </a:p>
        </p:txBody>
      </p:sp>
      <p:sp>
        <p:nvSpPr>
          <p:cNvPr id="32811" name="Freeform 43"/>
          <p:cNvSpPr>
            <a:spLocks/>
          </p:cNvSpPr>
          <p:nvPr/>
        </p:nvSpPr>
        <p:spPr bwMode="auto">
          <a:xfrm>
            <a:off x="3243270" y="2589213"/>
            <a:ext cx="3805237" cy="2424112"/>
          </a:xfrm>
          <a:custGeom>
            <a:avLst/>
            <a:gdLst>
              <a:gd name="T0" fmla="*/ 0 w 3355"/>
              <a:gd name="T1" fmla="*/ 2147483647 h 2202"/>
              <a:gd name="T2" fmla="*/ 2147483647 w 3355"/>
              <a:gd name="T3" fmla="*/ 2147483647 h 2202"/>
              <a:gd name="T4" fmla="*/ 2147483647 w 3355"/>
              <a:gd name="T5" fmla="*/ 2147483647 h 2202"/>
              <a:gd name="T6" fmla="*/ 2147483647 w 3355"/>
              <a:gd name="T7" fmla="*/ 2147483647 h 2202"/>
              <a:gd name="T8" fmla="*/ 2147483647 w 3355"/>
              <a:gd name="T9" fmla="*/ 2147483647 h 2202"/>
              <a:gd name="T10" fmla="*/ 2147483647 w 3355"/>
              <a:gd name="T11" fmla="*/ 2147483647 h 2202"/>
              <a:gd name="T12" fmla="*/ 2147483647 w 3355"/>
              <a:gd name="T13" fmla="*/ 2147483647 h 2202"/>
              <a:gd name="T14" fmla="*/ 2147483647 w 3355"/>
              <a:gd name="T15" fmla="*/ 2147483647 h 2202"/>
              <a:gd name="T16" fmla="*/ 2147483647 w 3355"/>
              <a:gd name="T17" fmla="*/ 0 h 2202"/>
              <a:gd name="T18" fmla="*/ 2147483647 w 3355"/>
              <a:gd name="T19" fmla="*/ 2147483647 h 22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355"/>
              <a:gd name="T31" fmla="*/ 0 h 2202"/>
              <a:gd name="T32" fmla="*/ 3355 w 3355"/>
              <a:gd name="T33" fmla="*/ 2202 h 220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355" h="2202">
                <a:moveTo>
                  <a:pt x="0" y="611"/>
                </a:moveTo>
                <a:lnTo>
                  <a:pt x="3232" y="538"/>
                </a:lnTo>
                <a:lnTo>
                  <a:pt x="3319" y="1707"/>
                </a:lnTo>
                <a:lnTo>
                  <a:pt x="3322" y="1762"/>
                </a:lnTo>
                <a:lnTo>
                  <a:pt x="3355" y="2202"/>
                </a:lnTo>
                <a:lnTo>
                  <a:pt x="2582" y="2144"/>
                </a:lnTo>
                <a:lnTo>
                  <a:pt x="1516" y="2063"/>
                </a:lnTo>
                <a:lnTo>
                  <a:pt x="1494" y="1466"/>
                </a:lnTo>
                <a:lnTo>
                  <a:pt x="1441" y="0"/>
                </a:lnTo>
                <a:lnTo>
                  <a:pt x="1123" y="82"/>
                </a:lnTo>
              </a:path>
            </a:pathLst>
          </a:custGeom>
          <a:noFill/>
          <a:ln w="12700" cmpd="sng">
            <a:solidFill>
              <a:srgbClr val="FF8080"/>
            </a:solidFill>
            <a:prstDash val="solid"/>
            <a:round/>
            <a:headEnd/>
            <a:tailEnd/>
          </a:ln>
        </p:spPr>
        <p:txBody>
          <a:bodyPr lIns="91238" tIns="45622" rIns="91238" bIns="45622"/>
          <a:lstStyle/>
          <a:p>
            <a:endParaRPr lang="en-US"/>
          </a:p>
        </p:txBody>
      </p:sp>
      <p:sp>
        <p:nvSpPr>
          <p:cNvPr id="32812" name="Freeform 44"/>
          <p:cNvSpPr>
            <a:spLocks/>
          </p:cNvSpPr>
          <p:nvPr/>
        </p:nvSpPr>
        <p:spPr bwMode="auto">
          <a:xfrm>
            <a:off x="3243270" y="2543178"/>
            <a:ext cx="3749675" cy="2524125"/>
          </a:xfrm>
          <a:custGeom>
            <a:avLst/>
            <a:gdLst>
              <a:gd name="T0" fmla="*/ 0 w 3306"/>
              <a:gd name="T1" fmla="*/ 2147483647 h 2293"/>
              <a:gd name="T2" fmla="*/ 2147483647 w 3306"/>
              <a:gd name="T3" fmla="*/ 2147483647 h 2293"/>
              <a:gd name="T4" fmla="*/ 2147483647 w 3306"/>
              <a:gd name="T5" fmla="*/ 2147483647 h 2293"/>
              <a:gd name="T6" fmla="*/ 2147483647 w 3306"/>
              <a:gd name="T7" fmla="*/ 2147483647 h 2293"/>
              <a:gd name="T8" fmla="*/ 2147483647 w 3306"/>
              <a:gd name="T9" fmla="*/ 2147483647 h 2293"/>
              <a:gd name="T10" fmla="*/ 2147483647 w 3306"/>
              <a:gd name="T11" fmla="*/ 2147483647 h 2293"/>
              <a:gd name="T12" fmla="*/ 2147483647 w 3306"/>
              <a:gd name="T13" fmla="*/ 2147483647 h 2293"/>
              <a:gd name="T14" fmla="*/ 2147483647 w 3306"/>
              <a:gd name="T15" fmla="*/ 2147483647 h 2293"/>
              <a:gd name="T16" fmla="*/ 2147483647 w 3306"/>
              <a:gd name="T17" fmla="*/ 0 h 2293"/>
              <a:gd name="T18" fmla="*/ 2147483647 w 3306"/>
              <a:gd name="T19" fmla="*/ 2147483647 h 229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306"/>
              <a:gd name="T31" fmla="*/ 0 h 2293"/>
              <a:gd name="T32" fmla="*/ 3306 w 3306"/>
              <a:gd name="T33" fmla="*/ 2293 h 229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306" h="2293">
                <a:moveTo>
                  <a:pt x="0" y="512"/>
                </a:moveTo>
                <a:lnTo>
                  <a:pt x="3060" y="428"/>
                </a:lnTo>
                <a:lnTo>
                  <a:pt x="3237" y="1749"/>
                </a:lnTo>
                <a:lnTo>
                  <a:pt x="3241" y="1804"/>
                </a:lnTo>
                <a:lnTo>
                  <a:pt x="3306" y="2293"/>
                </a:lnTo>
                <a:lnTo>
                  <a:pt x="2582" y="2195"/>
                </a:lnTo>
                <a:lnTo>
                  <a:pt x="1457" y="2041"/>
                </a:lnTo>
                <a:lnTo>
                  <a:pt x="1437" y="1508"/>
                </a:lnTo>
                <a:lnTo>
                  <a:pt x="1379" y="0"/>
                </a:lnTo>
                <a:lnTo>
                  <a:pt x="1123" y="120"/>
                </a:lnTo>
              </a:path>
            </a:pathLst>
          </a:custGeom>
          <a:noFill/>
          <a:ln w="12700" cmpd="sng">
            <a:solidFill>
              <a:srgbClr val="FF00FF"/>
            </a:solidFill>
            <a:prstDash val="solid"/>
            <a:round/>
            <a:headEnd/>
            <a:tailEnd/>
          </a:ln>
        </p:spPr>
        <p:txBody>
          <a:bodyPr lIns="91238" tIns="45622" rIns="91238" bIns="45622"/>
          <a:lstStyle/>
          <a:p>
            <a:endParaRPr lang="en-US"/>
          </a:p>
        </p:txBody>
      </p:sp>
      <p:sp>
        <p:nvSpPr>
          <p:cNvPr id="32813" name="Freeform 45"/>
          <p:cNvSpPr>
            <a:spLocks/>
          </p:cNvSpPr>
          <p:nvPr/>
        </p:nvSpPr>
        <p:spPr bwMode="auto">
          <a:xfrm>
            <a:off x="3243267" y="2667000"/>
            <a:ext cx="3857625" cy="2295525"/>
          </a:xfrm>
          <a:custGeom>
            <a:avLst/>
            <a:gdLst>
              <a:gd name="T0" fmla="*/ 0 w 3401"/>
              <a:gd name="T1" fmla="*/ 2147483647 h 2086"/>
              <a:gd name="T2" fmla="*/ 2147483647 w 3401"/>
              <a:gd name="T3" fmla="*/ 2147483647 h 2086"/>
              <a:gd name="T4" fmla="*/ 2147483647 w 3401"/>
              <a:gd name="T5" fmla="*/ 2147483647 h 2086"/>
              <a:gd name="T6" fmla="*/ 2147483647 w 3401"/>
              <a:gd name="T7" fmla="*/ 2147483647 h 2086"/>
              <a:gd name="T8" fmla="*/ 2147483647 w 3401"/>
              <a:gd name="T9" fmla="*/ 2147483647 h 2086"/>
              <a:gd name="T10" fmla="*/ 2147483647 w 3401"/>
              <a:gd name="T11" fmla="*/ 2147483647 h 2086"/>
              <a:gd name="T12" fmla="*/ 2147483647 w 3401"/>
              <a:gd name="T13" fmla="*/ 2147483647 h 2086"/>
              <a:gd name="T14" fmla="*/ 2147483647 w 3401"/>
              <a:gd name="T15" fmla="*/ 2147483647 h 2086"/>
              <a:gd name="T16" fmla="*/ 2147483647 w 3401"/>
              <a:gd name="T17" fmla="*/ 0 h 2086"/>
              <a:gd name="T18" fmla="*/ 2147483647 w 3401"/>
              <a:gd name="T19" fmla="*/ 2147483647 h 20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01"/>
              <a:gd name="T31" fmla="*/ 0 h 2086"/>
              <a:gd name="T32" fmla="*/ 3401 w 3401"/>
              <a:gd name="T33" fmla="*/ 2086 h 208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01" h="2086">
                <a:moveTo>
                  <a:pt x="0" y="682"/>
                </a:moveTo>
                <a:lnTo>
                  <a:pt x="3372" y="623"/>
                </a:lnTo>
                <a:lnTo>
                  <a:pt x="3392" y="1637"/>
                </a:lnTo>
                <a:lnTo>
                  <a:pt x="3393" y="1692"/>
                </a:lnTo>
                <a:lnTo>
                  <a:pt x="3401" y="2086"/>
                </a:lnTo>
                <a:lnTo>
                  <a:pt x="2582" y="2069"/>
                </a:lnTo>
                <a:lnTo>
                  <a:pt x="1582" y="2049"/>
                </a:lnTo>
                <a:lnTo>
                  <a:pt x="1557" y="1396"/>
                </a:lnTo>
                <a:lnTo>
                  <a:pt x="1501" y="0"/>
                </a:lnTo>
                <a:lnTo>
                  <a:pt x="1123" y="13"/>
                </a:lnTo>
              </a:path>
            </a:pathLst>
          </a:custGeom>
          <a:noFill/>
          <a:ln w="12700" cmpd="sng">
            <a:solidFill>
              <a:srgbClr val="00FF00"/>
            </a:solidFill>
            <a:prstDash val="solid"/>
            <a:round/>
            <a:headEnd/>
            <a:tailEnd/>
          </a:ln>
        </p:spPr>
        <p:txBody>
          <a:bodyPr lIns="91238" tIns="45622" rIns="91238" bIns="45622"/>
          <a:lstStyle/>
          <a:p>
            <a:endParaRPr lang="en-US"/>
          </a:p>
        </p:txBody>
      </p:sp>
      <p:sp>
        <p:nvSpPr>
          <p:cNvPr id="32814" name="Freeform 46"/>
          <p:cNvSpPr>
            <a:spLocks/>
          </p:cNvSpPr>
          <p:nvPr/>
        </p:nvSpPr>
        <p:spPr bwMode="auto">
          <a:xfrm>
            <a:off x="3243267" y="2667000"/>
            <a:ext cx="3857625" cy="2295525"/>
          </a:xfrm>
          <a:custGeom>
            <a:avLst/>
            <a:gdLst>
              <a:gd name="T0" fmla="*/ 0 w 3401"/>
              <a:gd name="T1" fmla="*/ 2147483647 h 2086"/>
              <a:gd name="T2" fmla="*/ 2147483647 w 3401"/>
              <a:gd name="T3" fmla="*/ 2147483647 h 2086"/>
              <a:gd name="T4" fmla="*/ 2147483647 w 3401"/>
              <a:gd name="T5" fmla="*/ 2147483647 h 2086"/>
              <a:gd name="T6" fmla="*/ 2147483647 w 3401"/>
              <a:gd name="T7" fmla="*/ 2147483647 h 2086"/>
              <a:gd name="T8" fmla="*/ 2147483647 w 3401"/>
              <a:gd name="T9" fmla="*/ 2147483647 h 2086"/>
              <a:gd name="T10" fmla="*/ 2147483647 w 3401"/>
              <a:gd name="T11" fmla="*/ 2147483647 h 2086"/>
              <a:gd name="T12" fmla="*/ 2147483647 w 3401"/>
              <a:gd name="T13" fmla="*/ 2147483647 h 2086"/>
              <a:gd name="T14" fmla="*/ 2147483647 w 3401"/>
              <a:gd name="T15" fmla="*/ 2147483647 h 2086"/>
              <a:gd name="T16" fmla="*/ 2147483647 w 3401"/>
              <a:gd name="T17" fmla="*/ 0 h 2086"/>
              <a:gd name="T18" fmla="*/ 2147483647 w 3401"/>
              <a:gd name="T19" fmla="*/ 2147483647 h 20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01"/>
              <a:gd name="T31" fmla="*/ 0 h 2086"/>
              <a:gd name="T32" fmla="*/ 3401 w 3401"/>
              <a:gd name="T33" fmla="*/ 2086 h 208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01" h="2086">
                <a:moveTo>
                  <a:pt x="0" y="682"/>
                </a:moveTo>
                <a:lnTo>
                  <a:pt x="3372" y="623"/>
                </a:lnTo>
                <a:lnTo>
                  <a:pt x="3392" y="1637"/>
                </a:lnTo>
                <a:lnTo>
                  <a:pt x="3393" y="1692"/>
                </a:lnTo>
                <a:lnTo>
                  <a:pt x="3401" y="2086"/>
                </a:lnTo>
                <a:lnTo>
                  <a:pt x="2582" y="2069"/>
                </a:lnTo>
                <a:lnTo>
                  <a:pt x="1582" y="2049"/>
                </a:lnTo>
                <a:lnTo>
                  <a:pt x="1557" y="1396"/>
                </a:lnTo>
                <a:lnTo>
                  <a:pt x="1501" y="0"/>
                </a:lnTo>
                <a:lnTo>
                  <a:pt x="1123" y="13"/>
                </a:lnTo>
              </a:path>
            </a:pathLst>
          </a:custGeom>
          <a:noFill/>
          <a:ln w="12700" cmpd="sng">
            <a:solidFill>
              <a:srgbClr val="FF0000"/>
            </a:solidFill>
            <a:prstDash val="solid"/>
            <a:round/>
            <a:headEnd/>
            <a:tailEnd/>
          </a:ln>
        </p:spPr>
        <p:txBody>
          <a:bodyPr lIns="91238" tIns="45622" rIns="91238" bIns="45622"/>
          <a:lstStyle/>
          <a:p>
            <a:endParaRPr lang="en-US"/>
          </a:p>
        </p:txBody>
      </p:sp>
      <p:sp>
        <p:nvSpPr>
          <p:cNvPr id="32815" name="Text Box 47"/>
          <p:cNvSpPr txBox="1">
            <a:spLocks noChangeArrowheads="1"/>
          </p:cNvSpPr>
          <p:nvPr/>
        </p:nvSpPr>
        <p:spPr bwMode="auto">
          <a:xfrm>
            <a:off x="783771" y="249238"/>
            <a:ext cx="7326086" cy="635000"/>
          </a:xfrm>
          <a:prstGeom prst="rect">
            <a:avLst/>
          </a:prstGeom>
          <a:noFill/>
          <a:ln w="9525" algn="ctr">
            <a:noFill/>
            <a:miter lim="800000"/>
            <a:headEnd/>
            <a:tailEnd/>
          </a:ln>
        </p:spPr>
        <p:txBody>
          <a:bodyPr lIns="91238" tIns="45622" rIns="91238" bIns="45622" anchor="b"/>
          <a:lstStyle/>
          <a:p>
            <a:pPr>
              <a:lnSpc>
                <a:spcPts val="2400"/>
              </a:lnSpc>
            </a:pPr>
            <a:r>
              <a:rPr lang="en-US" sz="2000" b="1" dirty="0" smtClean="0">
                <a:solidFill>
                  <a:srgbClr val="004080"/>
                </a:solidFill>
                <a:cs typeface="Arial" charset="0"/>
                <a:sym typeface="Symbol" pitchFamily="18" charset="2"/>
              </a:rPr>
              <a:t>Gamma </a:t>
            </a:r>
            <a:r>
              <a:rPr lang="en-US" sz="2000" b="1" dirty="0">
                <a:solidFill>
                  <a:srgbClr val="004080"/>
                </a:solidFill>
                <a:cs typeface="Arial" charset="0"/>
                <a:sym typeface="Symbol" pitchFamily="18" charset="2"/>
              </a:rPr>
              <a:t>Reaction History (GRH</a:t>
            </a:r>
            <a:r>
              <a:rPr lang="en-US" sz="2000" b="1" dirty="0" smtClean="0">
                <a:solidFill>
                  <a:srgbClr val="004080"/>
                </a:solidFill>
                <a:cs typeface="Arial" charset="0"/>
                <a:sym typeface="Symbol" pitchFamily="18" charset="2"/>
              </a:rPr>
              <a:t>)- optimized </a:t>
            </a:r>
            <a:r>
              <a:rPr lang="en-US" sz="2000" b="1" dirty="0">
                <a:solidFill>
                  <a:srgbClr val="004080"/>
                </a:solidFill>
                <a:cs typeface="Arial" charset="0"/>
                <a:sym typeface="Symbol" pitchFamily="18" charset="2"/>
              </a:rPr>
              <a:t>to </a:t>
            </a:r>
            <a:r>
              <a:rPr lang="en-US" sz="2000" b="1" dirty="0" smtClean="0">
                <a:solidFill>
                  <a:srgbClr val="004080"/>
                </a:solidFill>
                <a:cs typeface="Arial" charset="0"/>
                <a:sym typeface="Symbol" pitchFamily="18" charset="2"/>
              </a:rPr>
              <a:t>operate outside target chamber.</a:t>
            </a:r>
          </a:p>
        </p:txBody>
      </p:sp>
      <p:sp>
        <p:nvSpPr>
          <p:cNvPr id="32816" name="Rectangle 48" descr="25%"/>
          <p:cNvSpPr>
            <a:spLocks noChangeArrowheads="1"/>
          </p:cNvSpPr>
          <p:nvPr/>
        </p:nvSpPr>
        <p:spPr bwMode="auto">
          <a:xfrm>
            <a:off x="6589718" y="2814638"/>
            <a:ext cx="1177925" cy="1211262"/>
          </a:xfrm>
          <a:prstGeom prst="rect">
            <a:avLst/>
          </a:prstGeom>
          <a:gradFill rotWithShape="0">
            <a:gsLst>
              <a:gs pos="0">
                <a:srgbClr val="D0D6C8">
                  <a:alpha val="50998"/>
                </a:srgbClr>
              </a:gs>
              <a:gs pos="100000">
                <a:srgbClr val="D1D7C9">
                  <a:alpha val="51999"/>
                </a:srgbClr>
              </a:gs>
            </a:gsLst>
            <a:lin ang="5400000" scaled="1"/>
          </a:gradFill>
          <a:ln w="12700">
            <a:solidFill>
              <a:schemeClr val="tx1"/>
            </a:solidFill>
            <a:miter lim="800000"/>
            <a:headEnd/>
            <a:tailEnd/>
          </a:ln>
        </p:spPr>
        <p:txBody>
          <a:bodyPr wrap="none" lIns="91238" tIns="45622" rIns="91238" bIns="45622" anchor="ctr"/>
          <a:lstStyle/>
          <a:p>
            <a:endParaRPr lang="en-US"/>
          </a:p>
        </p:txBody>
      </p:sp>
      <p:sp>
        <p:nvSpPr>
          <p:cNvPr id="32817" name="Rectangle 49"/>
          <p:cNvSpPr>
            <a:spLocks noChangeArrowheads="1"/>
          </p:cNvSpPr>
          <p:nvPr/>
        </p:nvSpPr>
        <p:spPr bwMode="auto">
          <a:xfrm>
            <a:off x="4719645" y="3151195"/>
            <a:ext cx="561975" cy="1209675"/>
          </a:xfrm>
          <a:prstGeom prst="rect">
            <a:avLst/>
          </a:prstGeom>
          <a:solidFill>
            <a:srgbClr val="666699">
              <a:alpha val="20000"/>
            </a:srgbClr>
          </a:solidFill>
          <a:ln w="12700">
            <a:solidFill>
              <a:schemeClr val="tx1"/>
            </a:solidFill>
            <a:miter lim="800000"/>
            <a:headEnd/>
            <a:tailEnd/>
          </a:ln>
        </p:spPr>
        <p:txBody>
          <a:bodyPr wrap="none" lIns="91238" tIns="45622" rIns="91238" bIns="45622" anchor="ctr"/>
          <a:lstStyle/>
          <a:p>
            <a:endParaRPr lang="en-US"/>
          </a:p>
        </p:txBody>
      </p:sp>
      <p:sp>
        <p:nvSpPr>
          <p:cNvPr id="32818" name="Rectangle 50" descr="25%"/>
          <p:cNvSpPr>
            <a:spLocks noChangeArrowheads="1"/>
          </p:cNvSpPr>
          <p:nvPr/>
        </p:nvSpPr>
        <p:spPr bwMode="auto">
          <a:xfrm>
            <a:off x="4581525" y="2335220"/>
            <a:ext cx="831850" cy="757237"/>
          </a:xfrm>
          <a:prstGeom prst="rect">
            <a:avLst/>
          </a:prstGeom>
          <a:gradFill rotWithShape="0">
            <a:gsLst>
              <a:gs pos="0">
                <a:srgbClr val="D0D6C8">
                  <a:alpha val="50998"/>
                </a:srgbClr>
              </a:gs>
              <a:gs pos="100000">
                <a:srgbClr val="D1D7C9">
                  <a:alpha val="51999"/>
                </a:srgbClr>
              </a:gs>
            </a:gsLst>
            <a:lin ang="5400000" scaled="1"/>
          </a:gradFill>
          <a:ln w="12700">
            <a:solidFill>
              <a:schemeClr val="tx1"/>
            </a:solidFill>
            <a:miter lim="800000"/>
            <a:headEnd/>
            <a:tailEnd/>
          </a:ln>
        </p:spPr>
        <p:txBody>
          <a:bodyPr wrap="none" lIns="91238" tIns="45622" rIns="91238" bIns="45622" anchor="ctr"/>
          <a:lstStyle/>
          <a:p>
            <a:endParaRPr lang="en-US"/>
          </a:p>
        </p:txBody>
      </p:sp>
      <p:sp>
        <p:nvSpPr>
          <p:cNvPr id="364595" name="Rectangle 51"/>
          <p:cNvSpPr>
            <a:spLocks noChangeArrowheads="1"/>
          </p:cNvSpPr>
          <p:nvPr/>
        </p:nvSpPr>
        <p:spPr bwMode="auto">
          <a:xfrm>
            <a:off x="4511680" y="2344745"/>
            <a:ext cx="69850" cy="739775"/>
          </a:xfrm>
          <a:prstGeom prst="rect">
            <a:avLst/>
          </a:prstGeom>
          <a:gradFill rotWithShape="1">
            <a:gsLst>
              <a:gs pos="0">
                <a:schemeClr val="tx2"/>
              </a:gs>
              <a:gs pos="50000">
                <a:schemeClr val="tx2">
                  <a:gamma/>
                  <a:tint val="0"/>
                  <a:invGamma/>
                </a:schemeClr>
              </a:gs>
              <a:gs pos="100000">
                <a:schemeClr val="tx2"/>
              </a:gs>
            </a:gsLst>
            <a:lin ang="5400000" scaled="1"/>
          </a:gradFill>
          <a:ln w="12700">
            <a:solidFill>
              <a:schemeClr val="tx1"/>
            </a:solidFill>
            <a:miter lim="800000"/>
            <a:headEnd/>
            <a:tailEnd/>
          </a:ln>
          <a:effectLst/>
        </p:spPr>
        <p:txBody>
          <a:bodyPr wrap="none" lIns="91238" tIns="45622" rIns="91238" bIns="45622" anchor="ctr"/>
          <a:lstStyle/>
          <a:p>
            <a:pPr>
              <a:defRPr/>
            </a:pPr>
            <a:endParaRPr lang="en-US"/>
          </a:p>
        </p:txBody>
      </p:sp>
      <p:sp>
        <p:nvSpPr>
          <p:cNvPr id="32820" name="Rectangle 52"/>
          <p:cNvSpPr>
            <a:spLocks noChangeArrowheads="1"/>
          </p:cNvSpPr>
          <p:nvPr/>
        </p:nvSpPr>
        <p:spPr bwMode="auto">
          <a:xfrm>
            <a:off x="3957645" y="2478088"/>
            <a:ext cx="554037" cy="471487"/>
          </a:xfrm>
          <a:prstGeom prst="rect">
            <a:avLst/>
          </a:prstGeom>
          <a:solidFill>
            <a:schemeClr val="bg2"/>
          </a:solidFill>
          <a:ln w="12700">
            <a:solidFill>
              <a:schemeClr val="tx1"/>
            </a:solidFill>
            <a:miter lim="800000"/>
            <a:headEnd/>
            <a:tailEnd/>
          </a:ln>
        </p:spPr>
        <p:txBody>
          <a:bodyPr wrap="none" lIns="91238" tIns="45622" rIns="91238" bIns="45622" anchor="ctr"/>
          <a:lstStyle/>
          <a:p>
            <a:endParaRPr lang="en-US"/>
          </a:p>
        </p:txBody>
      </p:sp>
      <p:sp>
        <p:nvSpPr>
          <p:cNvPr id="364597" name="Rectangle 53"/>
          <p:cNvSpPr>
            <a:spLocks noChangeArrowheads="1"/>
          </p:cNvSpPr>
          <p:nvPr/>
        </p:nvSpPr>
        <p:spPr bwMode="auto">
          <a:xfrm>
            <a:off x="5481645" y="4613282"/>
            <a:ext cx="1247775" cy="538163"/>
          </a:xfrm>
          <a:prstGeom prst="rect">
            <a:avLst/>
          </a:prstGeom>
          <a:gradFill rotWithShape="1">
            <a:gsLst>
              <a:gs pos="0">
                <a:schemeClr val="tx2">
                  <a:alpha val="52000"/>
                </a:schemeClr>
              </a:gs>
              <a:gs pos="50000">
                <a:schemeClr val="tx2">
                  <a:gamma/>
                  <a:tint val="9412"/>
                  <a:invGamma/>
                  <a:alpha val="52000"/>
                </a:schemeClr>
              </a:gs>
              <a:gs pos="100000">
                <a:schemeClr val="tx2">
                  <a:alpha val="52000"/>
                </a:schemeClr>
              </a:gs>
            </a:gsLst>
            <a:lin ang="5400000" scaled="1"/>
          </a:gradFill>
          <a:ln w="12700">
            <a:solidFill>
              <a:schemeClr val="tx1"/>
            </a:solidFill>
            <a:miter lim="800000"/>
            <a:headEnd/>
            <a:tailEnd/>
          </a:ln>
          <a:effectLst/>
        </p:spPr>
        <p:txBody>
          <a:bodyPr wrap="none" lIns="91238" tIns="45622" rIns="91238" bIns="45622" anchor="ctr"/>
          <a:lstStyle/>
          <a:p>
            <a:pPr>
              <a:defRPr/>
            </a:pPr>
            <a:endParaRPr lang="en-US"/>
          </a:p>
        </p:txBody>
      </p:sp>
      <p:sp>
        <p:nvSpPr>
          <p:cNvPr id="32822" name="Rectangle 54"/>
          <p:cNvSpPr>
            <a:spLocks noChangeArrowheads="1"/>
          </p:cNvSpPr>
          <p:nvPr/>
        </p:nvSpPr>
        <p:spPr bwMode="auto">
          <a:xfrm>
            <a:off x="6381750" y="4613275"/>
            <a:ext cx="139700" cy="134938"/>
          </a:xfrm>
          <a:prstGeom prst="rect">
            <a:avLst/>
          </a:prstGeom>
          <a:solidFill>
            <a:srgbClr val="DDDDDD"/>
          </a:solidFill>
          <a:ln w="12700">
            <a:solidFill>
              <a:schemeClr val="tx1"/>
            </a:solidFill>
            <a:miter lim="800000"/>
            <a:headEnd/>
            <a:tailEnd/>
          </a:ln>
        </p:spPr>
        <p:txBody>
          <a:bodyPr wrap="none" lIns="91238" tIns="45622" rIns="91238" bIns="45622" anchor="ctr"/>
          <a:lstStyle/>
          <a:p>
            <a:endParaRPr lang="en-US"/>
          </a:p>
        </p:txBody>
      </p:sp>
      <p:sp>
        <p:nvSpPr>
          <p:cNvPr id="32823" name="Rectangle 55"/>
          <p:cNvSpPr>
            <a:spLocks noChangeArrowheads="1"/>
          </p:cNvSpPr>
          <p:nvPr/>
        </p:nvSpPr>
        <p:spPr bwMode="auto">
          <a:xfrm>
            <a:off x="6381750" y="5022850"/>
            <a:ext cx="139700" cy="133350"/>
          </a:xfrm>
          <a:prstGeom prst="rect">
            <a:avLst/>
          </a:prstGeom>
          <a:solidFill>
            <a:srgbClr val="DDDDDD"/>
          </a:solidFill>
          <a:ln w="12700">
            <a:solidFill>
              <a:schemeClr val="tx1"/>
            </a:solidFill>
            <a:miter lim="800000"/>
            <a:headEnd/>
            <a:tailEnd/>
          </a:ln>
        </p:spPr>
        <p:txBody>
          <a:bodyPr wrap="none" lIns="91238" tIns="45622" rIns="91238" bIns="45622" anchor="ctr"/>
          <a:lstStyle/>
          <a:p>
            <a:endParaRPr lang="en-US"/>
          </a:p>
        </p:txBody>
      </p:sp>
      <p:sp>
        <p:nvSpPr>
          <p:cNvPr id="32824" name="Line 56"/>
          <p:cNvSpPr>
            <a:spLocks noChangeShapeType="1"/>
          </p:cNvSpPr>
          <p:nvPr/>
        </p:nvSpPr>
        <p:spPr bwMode="auto">
          <a:xfrm>
            <a:off x="7240588" y="4903789"/>
            <a:ext cx="0" cy="404812"/>
          </a:xfrm>
          <a:prstGeom prst="line">
            <a:avLst/>
          </a:prstGeom>
          <a:noFill/>
          <a:ln w="28575">
            <a:solidFill>
              <a:schemeClr val="hlink"/>
            </a:solidFill>
            <a:round/>
            <a:headEnd/>
            <a:tailEnd/>
          </a:ln>
        </p:spPr>
        <p:txBody>
          <a:bodyPr lIns="91238" tIns="45622" rIns="91238" bIns="45622"/>
          <a:lstStyle/>
          <a:p>
            <a:endParaRPr lang="en-US"/>
          </a:p>
        </p:txBody>
      </p:sp>
      <p:sp>
        <p:nvSpPr>
          <p:cNvPr id="364601" name="Rectangle 57"/>
          <p:cNvSpPr>
            <a:spLocks noChangeArrowheads="1"/>
          </p:cNvSpPr>
          <p:nvPr/>
        </p:nvSpPr>
        <p:spPr bwMode="auto">
          <a:xfrm>
            <a:off x="5413382" y="2344745"/>
            <a:ext cx="68263" cy="739775"/>
          </a:xfrm>
          <a:prstGeom prst="rect">
            <a:avLst/>
          </a:prstGeom>
          <a:gradFill rotWithShape="1">
            <a:gsLst>
              <a:gs pos="0">
                <a:schemeClr val="tx2"/>
              </a:gs>
              <a:gs pos="50000">
                <a:schemeClr val="tx2">
                  <a:gamma/>
                  <a:tint val="0"/>
                  <a:invGamma/>
                </a:schemeClr>
              </a:gs>
              <a:gs pos="100000">
                <a:schemeClr val="tx2"/>
              </a:gs>
            </a:gsLst>
            <a:lin ang="5400000" scaled="1"/>
          </a:gradFill>
          <a:ln w="12700">
            <a:solidFill>
              <a:schemeClr val="tx1"/>
            </a:solidFill>
            <a:miter lim="800000"/>
            <a:headEnd/>
            <a:tailEnd/>
          </a:ln>
          <a:effectLst/>
        </p:spPr>
        <p:txBody>
          <a:bodyPr wrap="none" lIns="91238" tIns="45622" rIns="91238" bIns="45622" anchor="ctr"/>
          <a:lstStyle/>
          <a:p>
            <a:pPr>
              <a:defRPr/>
            </a:pPr>
            <a:endParaRPr lang="en-US"/>
          </a:p>
        </p:txBody>
      </p:sp>
      <p:sp>
        <p:nvSpPr>
          <p:cNvPr id="364602" name="Rectangle 58"/>
          <p:cNvSpPr>
            <a:spLocks noChangeArrowheads="1"/>
          </p:cNvSpPr>
          <p:nvPr/>
        </p:nvSpPr>
        <p:spPr bwMode="auto">
          <a:xfrm>
            <a:off x="7767639" y="2814638"/>
            <a:ext cx="138112" cy="1211262"/>
          </a:xfrm>
          <a:prstGeom prst="rect">
            <a:avLst/>
          </a:prstGeom>
          <a:gradFill rotWithShape="1">
            <a:gsLst>
              <a:gs pos="0">
                <a:schemeClr val="tx2"/>
              </a:gs>
              <a:gs pos="50000">
                <a:schemeClr val="tx2">
                  <a:gamma/>
                  <a:tint val="0"/>
                  <a:invGamma/>
                </a:schemeClr>
              </a:gs>
              <a:gs pos="100000">
                <a:schemeClr val="tx2"/>
              </a:gs>
            </a:gsLst>
            <a:lin ang="5400000" scaled="1"/>
          </a:gradFill>
          <a:ln w="12700">
            <a:solidFill>
              <a:schemeClr val="tx1"/>
            </a:solidFill>
            <a:miter lim="800000"/>
            <a:headEnd/>
            <a:tailEnd/>
          </a:ln>
          <a:effectLst/>
        </p:spPr>
        <p:txBody>
          <a:bodyPr wrap="none" lIns="91238" tIns="45622" rIns="91238" bIns="45622" anchor="ctr"/>
          <a:lstStyle/>
          <a:p>
            <a:pPr>
              <a:defRPr/>
            </a:pPr>
            <a:endParaRPr lang="en-US"/>
          </a:p>
        </p:txBody>
      </p:sp>
      <p:sp>
        <p:nvSpPr>
          <p:cNvPr id="364603" name="Rectangle 59"/>
          <p:cNvSpPr>
            <a:spLocks noChangeArrowheads="1"/>
          </p:cNvSpPr>
          <p:nvPr/>
        </p:nvSpPr>
        <p:spPr bwMode="auto">
          <a:xfrm>
            <a:off x="5413382" y="4495807"/>
            <a:ext cx="68263" cy="739775"/>
          </a:xfrm>
          <a:prstGeom prst="rect">
            <a:avLst/>
          </a:prstGeom>
          <a:gradFill rotWithShape="1">
            <a:gsLst>
              <a:gs pos="0">
                <a:schemeClr val="tx2"/>
              </a:gs>
              <a:gs pos="50000">
                <a:schemeClr val="tx2">
                  <a:gamma/>
                  <a:tint val="0"/>
                  <a:invGamma/>
                </a:schemeClr>
              </a:gs>
              <a:gs pos="100000">
                <a:schemeClr val="tx2"/>
              </a:gs>
            </a:gsLst>
            <a:lin ang="5400000" scaled="1"/>
          </a:gradFill>
          <a:ln w="12700">
            <a:solidFill>
              <a:schemeClr val="tx1"/>
            </a:solidFill>
            <a:miter lim="800000"/>
            <a:headEnd/>
            <a:tailEnd/>
          </a:ln>
          <a:effectLst/>
        </p:spPr>
        <p:txBody>
          <a:bodyPr wrap="none" lIns="91238" tIns="45622" rIns="91238" bIns="45622" anchor="ctr"/>
          <a:lstStyle/>
          <a:p>
            <a:pPr>
              <a:defRPr/>
            </a:pPr>
            <a:endParaRPr lang="en-US"/>
          </a:p>
        </p:txBody>
      </p:sp>
      <p:sp>
        <p:nvSpPr>
          <p:cNvPr id="364604" name="Rectangle 60"/>
          <p:cNvSpPr>
            <a:spLocks noChangeArrowheads="1"/>
          </p:cNvSpPr>
          <p:nvPr/>
        </p:nvSpPr>
        <p:spPr bwMode="auto">
          <a:xfrm>
            <a:off x="7605713" y="4495807"/>
            <a:ext cx="69850" cy="739775"/>
          </a:xfrm>
          <a:prstGeom prst="rect">
            <a:avLst/>
          </a:prstGeom>
          <a:gradFill rotWithShape="1">
            <a:gsLst>
              <a:gs pos="0">
                <a:schemeClr val="tx2"/>
              </a:gs>
              <a:gs pos="50000">
                <a:schemeClr val="tx2">
                  <a:gamma/>
                  <a:tint val="0"/>
                  <a:invGamma/>
                </a:schemeClr>
              </a:gs>
              <a:gs pos="100000">
                <a:schemeClr val="tx2"/>
              </a:gs>
            </a:gsLst>
            <a:lin ang="5400000" scaled="1"/>
          </a:gradFill>
          <a:ln w="12700">
            <a:solidFill>
              <a:schemeClr val="tx1"/>
            </a:solidFill>
            <a:miter lim="800000"/>
            <a:headEnd/>
            <a:tailEnd/>
          </a:ln>
          <a:effectLst/>
        </p:spPr>
        <p:txBody>
          <a:bodyPr wrap="none" lIns="91238" tIns="45622" rIns="91238" bIns="45622" anchor="ctr"/>
          <a:lstStyle/>
          <a:p>
            <a:pPr>
              <a:defRPr/>
            </a:pPr>
            <a:endParaRPr lang="en-US"/>
          </a:p>
        </p:txBody>
      </p:sp>
      <p:sp>
        <p:nvSpPr>
          <p:cNvPr id="32829" name="Rectangle 61" descr="25%"/>
          <p:cNvSpPr>
            <a:spLocks noChangeArrowheads="1"/>
          </p:cNvSpPr>
          <p:nvPr/>
        </p:nvSpPr>
        <p:spPr bwMode="auto">
          <a:xfrm>
            <a:off x="6780213" y="4159250"/>
            <a:ext cx="831850" cy="1092200"/>
          </a:xfrm>
          <a:prstGeom prst="rect">
            <a:avLst/>
          </a:prstGeom>
          <a:gradFill rotWithShape="0">
            <a:gsLst>
              <a:gs pos="0">
                <a:srgbClr val="D0D6C8">
                  <a:alpha val="50998"/>
                </a:srgbClr>
              </a:gs>
              <a:gs pos="100000">
                <a:srgbClr val="D1D7C9">
                  <a:alpha val="51999"/>
                </a:srgbClr>
              </a:gs>
            </a:gsLst>
            <a:lin ang="5400000" scaled="1"/>
          </a:gradFill>
          <a:ln w="28575">
            <a:solidFill>
              <a:schemeClr val="tx1"/>
            </a:solidFill>
            <a:miter lim="800000"/>
            <a:headEnd/>
            <a:tailEnd/>
          </a:ln>
        </p:spPr>
        <p:txBody>
          <a:bodyPr wrap="none" lIns="91238" tIns="45622" rIns="91238" bIns="45622" anchor="ctr"/>
          <a:lstStyle/>
          <a:p>
            <a:endParaRPr lang="en-US"/>
          </a:p>
        </p:txBody>
      </p:sp>
      <p:sp>
        <p:nvSpPr>
          <p:cNvPr id="32830" name="Rectangle 62"/>
          <p:cNvSpPr>
            <a:spLocks noChangeArrowheads="1"/>
          </p:cNvSpPr>
          <p:nvPr/>
        </p:nvSpPr>
        <p:spPr bwMode="auto">
          <a:xfrm>
            <a:off x="4581525" y="4495807"/>
            <a:ext cx="831850" cy="739775"/>
          </a:xfrm>
          <a:prstGeom prst="rect">
            <a:avLst/>
          </a:prstGeom>
          <a:solidFill>
            <a:srgbClr val="666699">
              <a:alpha val="20000"/>
            </a:srgbClr>
          </a:solidFill>
          <a:ln w="12700">
            <a:solidFill>
              <a:schemeClr val="tx1"/>
            </a:solidFill>
            <a:miter lim="800000"/>
            <a:headEnd/>
            <a:tailEnd/>
          </a:ln>
        </p:spPr>
        <p:txBody>
          <a:bodyPr wrap="none" lIns="91238" tIns="45622" rIns="91238" bIns="45622" anchor="ctr"/>
          <a:lstStyle/>
          <a:p>
            <a:endParaRPr lang="en-US"/>
          </a:p>
        </p:txBody>
      </p:sp>
      <p:sp>
        <p:nvSpPr>
          <p:cNvPr id="364607" name="Rectangle 63"/>
          <p:cNvSpPr>
            <a:spLocks noChangeArrowheads="1"/>
          </p:cNvSpPr>
          <p:nvPr/>
        </p:nvSpPr>
        <p:spPr bwMode="auto">
          <a:xfrm>
            <a:off x="4511680" y="4495807"/>
            <a:ext cx="69850" cy="739775"/>
          </a:xfrm>
          <a:prstGeom prst="rect">
            <a:avLst/>
          </a:prstGeom>
          <a:gradFill rotWithShape="1">
            <a:gsLst>
              <a:gs pos="0">
                <a:schemeClr val="tx2"/>
              </a:gs>
              <a:gs pos="50000">
                <a:schemeClr val="tx2">
                  <a:gamma/>
                  <a:tint val="0"/>
                  <a:invGamma/>
                </a:schemeClr>
              </a:gs>
              <a:gs pos="100000">
                <a:schemeClr val="tx2"/>
              </a:gs>
            </a:gsLst>
            <a:lin ang="5400000" scaled="1"/>
          </a:gradFill>
          <a:ln w="12700">
            <a:solidFill>
              <a:schemeClr val="tx1"/>
            </a:solidFill>
            <a:miter lim="800000"/>
            <a:headEnd/>
            <a:tailEnd/>
          </a:ln>
          <a:effectLst/>
        </p:spPr>
        <p:txBody>
          <a:bodyPr wrap="none" lIns="91238" tIns="45622" rIns="91238" bIns="45622" anchor="ctr"/>
          <a:lstStyle/>
          <a:p>
            <a:pPr>
              <a:defRPr/>
            </a:pPr>
            <a:endParaRPr lang="en-US"/>
          </a:p>
        </p:txBody>
      </p:sp>
      <p:sp>
        <p:nvSpPr>
          <p:cNvPr id="364608" name="Rectangle 64"/>
          <p:cNvSpPr>
            <a:spLocks noChangeArrowheads="1"/>
          </p:cNvSpPr>
          <p:nvPr/>
        </p:nvSpPr>
        <p:spPr bwMode="auto">
          <a:xfrm>
            <a:off x="6705600" y="4495807"/>
            <a:ext cx="69850" cy="739775"/>
          </a:xfrm>
          <a:prstGeom prst="rect">
            <a:avLst/>
          </a:prstGeom>
          <a:gradFill rotWithShape="1">
            <a:gsLst>
              <a:gs pos="0">
                <a:schemeClr val="tx2"/>
              </a:gs>
              <a:gs pos="50000">
                <a:schemeClr val="tx2">
                  <a:gamma/>
                  <a:tint val="0"/>
                  <a:invGamma/>
                </a:schemeClr>
              </a:gs>
              <a:gs pos="100000">
                <a:schemeClr val="tx2"/>
              </a:gs>
            </a:gsLst>
            <a:lin ang="5400000" scaled="1"/>
          </a:gradFill>
          <a:ln w="12700">
            <a:solidFill>
              <a:schemeClr val="tx1"/>
            </a:solidFill>
            <a:miter lim="800000"/>
            <a:headEnd/>
            <a:tailEnd/>
          </a:ln>
          <a:effectLst/>
        </p:spPr>
        <p:txBody>
          <a:bodyPr wrap="none" lIns="91238" tIns="45622" rIns="91238" bIns="45622" anchor="ctr"/>
          <a:lstStyle/>
          <a:p>
            <a:pPr>
              <a:defRPr/>
            </a:pPr>
            <a:endParaRPr lang="en-US"/>
          </a:p>
        </p:txBody>
      </p:sp>
      <p:sp>
        <p:nvSpPr>
          <p:cNvPr id="32833" name="Rectangle 66"/>
          <p:cNvSpPr>
            <a:spLocks noChangeArrowheads="1"/>
          </p:cNvSpPr>
          <p:nvPr/>
        </p:nvSpPr>
        <p:spPr bwMode="auto">
          <a:xfrm>
            <a:off x="6775457" y="5235582"/>
            <a:ext cx="830263" cy="66675"/>
          </a:xfrm>
          <a:prstGeom prst="rect">
            <a:avLst/>
          </a:prstGeom>
          <a:gradFill rotWithShape="1">
            <a:gsLst>
              <a:gs pos="0">
                <a:srgbClr val="383838"/>
              </a:gs>
              <a:gs pos="50000">
                <a:srgbClr val="DDDDDD"/>
              </a:gs>
              <a:gs pos="100000">
                <a:srgbClr val="383838"/>
              </a:gs>
            </a:gsLst>
            <a:lin ang="0" scaled="1"/>
          </a:gradFill>
          <a:ln w="12700">
            <a:solidFill>
              <a:schemeClr val="tx1"/>
            </a:solidFill>
            <a:miter lim="800000"/>
            <a:headEnd/>
            <a:tailEnd/>
          </a:ln>
        </p:spPr>
        <p:txBody>
          <a:bodyPr wrap="none" lIns="91238" tIns="45622" rIns="91238" bIns="45622" anchor="ctr"/>
          <a:lstStyle/>
          <a:p>
            <a:endParaRPr lang="en-US"/>
          </a:p>
        </p:txBody>
      </p:sp>
      <p:sp>
        <p:nvSpPr>
          <p:cNvPr id="364611" name="Rectangle 67"/>
          <p:cNvSpPr>
            <a:spLocks noChangeArrowheads="1"/>
          </p:cNvSpPr>
          <p:nvPr/>
        </p:nvSpPr>
        <p:spPr bwMode="auto">
          <a:xfrm>
            <a:off x="6451604" y="2814638"/>
            <a:ext cx="138113" cy="1211262"/>
          </a:xfrm>
          <a:prstGeom prst="rect">
            <a:avLst/>
          </a:prstGeom>
          <a:gradFill rotWithShape="1">
            <a:gsLst>
              <a:gs pos="0">
                <a:schemeClr val="tx2"/>
              </a:gs>
              <a:gs pos="50000">
                <a:schemeClr val="tx2">
                  <a:gamma/>
                  <a:tint val="0"/>
                  <a:invGamma/>
                </a:schemeClr>
              </a:gs>
              <a:gs pos="100000">
                <a:schemeClr val="tx2"/>
              </a:gs>
            </a:gsLst>
            <a:lin ang="5400000" scaled="1"/>
          </a:gradFill>
          <a:ln w="12700">
            <a:solidFill>
              <a:schemeClr val="tx1"/>
            </a:solidFill>
            <a:miter lim="800000"/>
            <a:headEnd/>
            <a:tailEnd/>
          </a:ln>
          <a:effectLst/>
        </p:spPr>
        <p:txBody>
          <a:bodyPr wrap="none" lIns="91238" tIns="45622" rIns="91238" bIns="45622" anchor="ctr"/>
          <a:lstStyle/>
          <a:p>
            <a:pPr>
              <a:defRPr/>
            </a:pPr>
            <a:endParaRPr lang="en-US"/>
          </a:p>
        </p:txBody>
      </p:sp>
      <p:sp>
        <p:nvSpPr>
          <p:cNvPr id="364612" name="Rectangle 68"/>
          <p:cNvSpPr>
            <a:spLocks noChangeArrowheads="1"/>
          </p:cNvSpPr>
          <p:nvPr/>
        </p:nvSpPr>
        <p:spPr bwMode="auto">
          <a:xfrm>
            <a:off x="3100389" y="2814638"/>
            <a:ext cx="138112" cy="1211262"/>
          </a:xfrm>
          <a:prstGeom prst="rect">
            <a:avLst/>
          </a:prstGeom>
          <a:gradFill rotWithShape="1">
            <a:gsLst>
              <a:gs pos="0">
                <a:schemeClr val="tx2"/>
              </a:gs>
              <a:gs pos="50000">
                <a:schemeClr val="tx2">
                  <a:gamma/>
                  <a:tint val="0"/>
                  <a:invGamma/>
                </a:schemeClr>
              </a:gs>
              <a:gs pos="100000">
                <a:schemeClr val="tx2"/>
              </a:gs>
            </a:gsLst>
            <a:lin ang="5400000" scaled="1"/>
          </a:gradFill>
          <a:ln w="12700">
            <a:solidFill>
              <a:schemeClr val="tx1"/>
            </a:solidFill>
            <a:miter lim="800000"/>
            <a:headEnd/>
            <a:tailEnd/>
          </a:ln>
          <a:effectLst/>
        </p:spPr>
        <p:txBody>
          <a:bodyPr wrap="none" lIns="91238" tIns="45622" rIns="91238" bIns="45622" anchor="ctr"/>
          <a:lstStyle/>
          <a:p>
            <a:pPr>
              <a:defRPr/>
            </a:pPr>
            <a:endParaRPr lang="en-US"/>
          </a:p>
        </p:txBody>
      </p:sp>
      <p:sp>
        <p:nvSpPr>
          <p:cNvPr id="364613" name="Rectangle 69"/>
          <p:cNvSpPr>
            <a:spLocks noChangeArrowheads="1"/>
          </p:cNvSpPr>
          <p:nvPr/>
        </p:nvSpPr>
        <p:spPr bwMode="auto">
          <a:xfrm>
            <a:off x="2960688" y="2814638"/>
            <a:ext cx="139700" cy="1211262"/>
          </a:xfrm>
          <a:prstGeom prst="rect">
            <a:avLst/>
          </a:prstGeom>
          <a:gradFill rotWithShape="1">
            <a:gsLst>
              <a:gs pos="0">
                <a:schemeClr val="tx2"/>
              </a:gs>
              <a:gs pos="50000">
                <a:schemeClr val="tx2">
                  <a:gamma/>
                  <a:tint val="0"/>
                  <a:invGamma/>
                </a:schemeClr>
              </a:gs>
              <a:gs pos="100000">
                <a:schemeClr val="tx2"/>
              </a:gs>
            </a:gsLst>
            <a:lin ang="5400000" scaled="1"/>
          </a:gradFill>
          <a:ln w="12700">
            <a:solidFill>
              <a:schemeClr val="tx1"/>
            </a:solidFill>
            <a:miter lim="800000"/>
            <a:headEnd/>
            <a:tailEnd/>
          </a:ln>
          <a:effectLst/>
        </p:spPr>
        <p:txBody>
          <a:bodyPr wrap="none" lIns="91238" tIns="45622" rIns="91238" bIns="45622" anchor="ctr"/>
          <a:lstStyle/>
          <a:p>
            <a:pPr>
              <a:defRPr/>
            </a:pPr>
            <a:endParaRPr lang="en-US"/>
          </a:p>
        </p:txBody>
      </p:sp>
      <p:sp>
        <p:nvSpPr>
          <p:cNvPr id="32837" name="Rectangle 70"/>
          <p:cNvSpPr>
            <a:spLocks noChangeArrowheads="1"/>
          </p:cNvSpPr>
          <p:nvPr/>
        </p:nvSpPr>
        <p:spPr bwMode="auto">
          <a:xfrm>
            <a:off x="3105150" y="3041650"/>
            <a:ext cx="111125" cy="768350"/>
          </a:xfrm>
          <a:prstGeom prst="rect">
            <a:avLst/>
          </a:prstGeom>
          <a:solidFill>
            <a:srgbClr val="C56D15"/>
          </a:solidFill>
          <a:ln w="12700">
            <a:solidFill>
              <a:schemeClr val="tx1"/>
            </a:solidFill>
            <a:miter lim="800000"/>
            <a:headEnd/>
            <a:tailEnd/>
          </a:ln>
        </p:spPr>
        <p:txBody>
          <a:bodyPr wrap="none" lIns="91238" tIns="45622" rIns="91238" bIns="45622" anchor="ctr"/>
          <a:lstStyle/>
          <a:p>
            <a:endParaRPr lang="en-US"/>
          </a:p>
        </p:txBody>
      </p:sp>
      <p:pic>
        <p:nvPicPr>
          <p:cNvPr id="32838" name="Picture 71"/>
          <p:cNvPicPr>
            <a:picLocks noChangeAspect="1" noChangeArrowheads="1"/>
          </p:cNvPicPr>
          <p:nvPr/>
        </p:nvPicPr>
        <p:blipFill>
          <a:blip r:embed="rId3" cstate="print"/>
          <a:srcRect/>
          <a:stretch>
            <a:fillRect/>
          </a:stretch>
        </p:blipFill>
        <p:spPr bwMode="auto">
          <a:xfrm>
            <a:off x="2987675" y="5370513"/>
            <a:ext cx="554038" cy="381000"/>
          </a:xfrm>
          <a:prstGeom prst="rect">
            <a:avLst/>
          </a:prstGeom>
          <a:noFill/>
          <a:ln w="12700" algn="ctr">
            <a:noFill/>
            <a:miter lim="800000"/>
            <a:headEnd/>
            <a:tailEnd/>
          </a:ln>
        </p:spPr>
      </p:pic>
      <p:pic>
        <p:nvPicPr>
          <p:cNvPr id="32839" name="Picture 72"/>
          <p:cNvPicPr>
            <a:picLocks noChangeAspect="1" noChangeArrowheads="1"/>
          </p:cNvPicPr>
          <p:nvPr/>
        </p:nvPicPr>
        <p:blipFill>
          <a:blip r:embed="rId4" cstate="print"/>
          <a:srcRect/>
          <a:stretch>
            <a:fillRect/>
          </a:stretch>
        </p:blipFill>
        <p:spPr bwMode="auto">
          <a:xfrm>
            <a:off x="4005263" y="2490788"/>
            <a:ext cx="468312" cy="454025"/>
          </a:xfrm>
          <a:prstGeom prst="rect">
            <a:avLst/>
          </a:prstGeom>
          <a:noFill/>
          <a:ln w="12700" algn="ctr">
            <a:noFill/>
            <a:miter lim="800000"/>
            <a:headEnd/>
            <a:tailEnd/>
          </a:ln>
        </p:spPr>
      </p:pic>
      <p:sp>
        <p:nvSpPr>
          <p:cNvPr id="32840" name="Text Box 73"/>
          <p:cNvSpPr txBox="1">
            <a:spLocks noChangeArrowheads="1"/>
          </p:cNvSpPr>
          <p:nvPr/>
        </p:nvSpPr>
        <p:spPr bwMode="auto">
          <a:xfrm>
            <a:off x="1698625" y="5691190"/>
            <a:ext cx="3017838" cy="525880"/>
          </a:xfrm>
          <a:prstGeom prst="rect">
            <a:avLst/>
          </a:prstGeom>
          <a:noFill/>
          <a:ln w="9525">
            <a:noFill/>
            <a:miter lim="800000"/>
            <a:headEnd/>
            <a:tailEnd/>
          </a:ln>
        </p:spPr>
        <p:txBody>
          <a:bodyPr lIns="81881" tIns="40941" rIns="81881" bIns="40941">
            <a:spAutoFit/>
          </a:bodyPr>
          <a:lstStyle/>
          <a:p>
            <a:pPr algn="ctr" defTabSz="816992">
              <a:lnSpc>
                <a:spcPct val="80000"/>
              </a:lnSpc>
            </a:pPr>
            <a:r>
              <a:rPr lang="en-US" sz="1800" dirty="0">
                <a:latin typeface="Times New Roman" pitchFamily="18" charset="0"/>
                <a:cs typeface="Arial" charset="0"/>
              </a:rPr>
              <a:t>Short pulse </a:t>
            </a:r>
          </a:p>
          <a:p>
            <a:pPr algn="ctr" defTabSz="816992">
              <a:lnSpc>
                <a:spcPct val="80000"/>
              </a:lnSpc>
            </a:pPr>
            <a:r>
              <a:rPr lang="en-US" sz="1800" dirty="0">
                <a:latin typeface="Times New Roman" pitchFamily="18" charset="0"/>
                <a:cs typeface="Arial" charset="0"/>
              </a:rPr>
              <a:t>cal-laser</a:t>
            </a:r>
          </a:p>
        </p:txBody>
      </p:sp>
      <p:sp>
        <p:nvSpPr>
          <p:cNvPr id="32841" name="Text Box 74"/>
          <p:cNvSpPr txBox="1">
            <a:spLocks noChangeArrowheads="1"/>
          </p:cNvSpPr>
          <p:nvPr/>
        </p:nvSpPr>
        <p:spPr bwMode="auto">
          <a:xfrm>
            <a:off x="3890963" y="2165350"/>
            <a:ext cx="660400" cy="361950"/>
          </a:xfrm>
          <a:prstGeom prst="rect">
            <a:avLst/>
          </a:prstGeom>
          <a:noFill/>
          <a:ln w="9525">
            <a:noFill/>
            <a:miter lim="800000"/>
            <a:headEnd/>
            <a:tailEnd/>
          </a:ln>
        </p:spPr>
        <p:txBody>
          <a:bodyPr lIns="81881" tIns="40941" rIns="81881" bIns="40941">
            <a:spAutoFit/>
          </a:bodyPr>
          <a:lstStyle/>
          <a:p>
            <a:pPr defTabSz="816992"/>
            <a:r>
              <a:rPr lang="en-US" sz="1800" dirty="0">
                <a:latin typeface="Times New Roman" pitchFamily="18" charset="0"/>
                <a:cs typeface="Arial" charset="0"/>
              </a:rPr>
              <a:t>PMT</a:t>
            </a:r>
          </a:p>
        </p:txBody>
      </p:sp>
      <p:sp>
        <p:nvSpPr>
          <p:cNvPr id="32842" name="Text Box 75"/>
          <p:cNvSpPr txBox="1">
            <a:spLocks noChangeArrowheads="1"/>
          </p:cNvSpPr>
          <p:nvPr/>
        </p:nvSpPr>
        <p:spPr bwMode="auto">
          <a:xfrm>
            <a:off x="7766051" y="4200525"/>
            <a:ext cx="1411288" cy="558800"/>
          </a:xfrm>
          <a:prstGeom prst="rect">
            <a:avLst/>
          </a:prstGeom>
          <a:noFill/>
          <a:ln w="9525">
            <a:noFill/>
            <a:miter lim="800000"/>
            <a:headEnd/>
            <a:tailEnd/>
          </a:ln>
        </p:spPr>
        <p:txBody>
          <a:bodyPr lIns="81881" tIns="40941" rIns="81881" bIns="40941">
            <a:spAutoFit/>
          </a:bodyPr>
          <a:lstStyle/>
          <a:p>
            <a:pPr defTabSz="816992">
              <a:lnSpc>
                <a:spcPct val="85000"/>
              </a:lnSpc>
            </a:pPr>
            <a:r>
              <a:rPr lang="en-US" sz="1800" dirty="0">
                <a:latin typeface="Times New Roman" pitchFamily="18" charset="0"/>
                <a:cs typeface="Arial" charset="0"/>
              </a:rPr>
              <a:t>Adjustable flat mirror</a:t>
            </a:r>
          </a:p>
        </p:txBody>
      </p:sp>
      <p:sp>
        <p:nvSpPr>
          <p:cNvPr id="32843" name="Text Box 76"/>
          <p:cNvSpPr txBox="1">
            <a:spLocks noChangeArrowheads="1"/>
          </p:cNvSpPr>
          <p:nvPr/>
        </p:nvSpPr>
        <p:spPr bwMode="auto">
          <a:xfrm>
            <a:off x="2552700" y="4116388"/>
            <a:ext cx="1341438" cy="558800"/>
          </a:xfrm>
          <a:prstGeom prst="rect">
            <a:avLst/>
          </a:prstGeom>
          <a:noFill/>
          <a:ln w="9525">
            <a:noFill/>
            <a:miter lim="800000"/>
            <a:headEnd/>
            <a:tailEnd/>
          </a:ln>
        </p:spPr>
        <p:txBody>
          <a:bodyPr lIns="81881" tIns="40941" rIns="81881" bIns="40941">
            <a:spAutoFit/>
          </a:bodyPr>
          <a:lstStyle/>
          <a:p>
            <a:pPr algn="ctr" defTabSz="816992">
              <a:lnSpc>
                <a:spcPct val="85000"/>
              </a:lnSpc>
            </a:pPr>
            <a:r>
              <a:rPr lang="en-US" sz="1800" dirty="0">
                <a:latin typeface="Times New Roman" pitchFamily="18" charset="0"/>
                <a:cs typeface="Arial" charset="0"/>
              </a:rPr>
              <a:t>5” diameter Converter</a:t>
            </a:r>
          </a:p>
        </p:txBody>
      </p:sp>
      <p:sp>
        <p:nvSpPr>
          <p:cNvPr id="32844" name="Text Box 77"/>
          <p:cNvSpPr txBox="1">
            <a:spLocks noChangeArrowheads="1"/>
          </p:cNvSpPr>
          <p:nvPr/>
        </p:nvSpPr>
        <p:spPr bwMode="auto">
          <a:xfrm>
            <a:off x="7459670" y="5641975"/>
            <a:ext cx="1374775" cy="558800"/>
          </a:xfrm>
          <a:prstGeom prst="rect">
            <a:avLst/>
          </a:prstGeom>
          <a:noFill/>
          <a:ln w="9525">
            <a:noFill/>
            <a:miter lim="800000"/>
            <a:headEnd/>
            <a:tailEnd/>
          </a:ln>
        </p:spPr>
        <p:txBody>
          <a:bodyPr lIns="81881" tIns="40941" rIns="81881" bIns="40941">
            <a:spAutoFit/>
          </a:bodyPr>
          <a:lstStyle/>
          <a:p>
            <a:pPr algn="ctr" defTabSz="816992">
              <a:lnSpc>
                <a:spcPct val="85000"/>
              </a:lnSpc>
            </a:pPr>
            <a:r>
              <a:rPr lang="en-US" sz="1800" dirty="0">
                <a:latin typeface="Times New Roman" pitchFamily="18" charset="0"/>
                <a:cs typeface="Arial" charset="0"/>
              </a:rPr>
              <a:t>Fiber light insertions</a:t>
            </a:r>
          </a:p>
        </p:txBody>
      </p:sp>
      <p:sp>
        <p:nvSpPr>
          <p:cNvPr id="32845" name="Text Box 78"/>
          <p:cNvSpPr txBox="1">
            <a:spLocks noChangeArrowheads="1"/>
          </p:cNvSpPr>
          <p:nvPr/>
        </p:nvSpPr>
        <p:spPr bwMode="auto">
          <a:xfrm>
            <a:off x="5559425" y="5308601"/>
            <a:ext cx="1512888" cy="553580"/>
          </a:xfrm>
          <a:prstGeom prst="rect">
            <a:avLst/>
          </a:prstGeom>
          <a:noFill/>
          <a:ln w="9525">
            <a:noFill/>
            <a:miter lim="800000"/>
            <a:headEnd/>
            <a:tailEnd/>
          </a:ln>
        </p:spPr>
        <p:txBody>
          <a:bodyPr lIns="81881" tIns="40941" rIns="81881" bIns="40941">
            <a:spAutoFit/>
          </a:bodyPr>
          <a:lstStyle/>
          <a:p>
            <a:pPr algn="ctr" defTabSz="816992">
              <a:lnSpc>
                <a:spcPct val="85000"/>
              </a:lnSpc>
            </a:pPr>
            <a:r>
              <a:rPr lang="en-US" sz="1800" dirty="0">
                <a:latin typeface="Times New Roman" pitchFamily="18" charset="0"/>
                <a:cs typeface="Arial" charset="0"/>
              </a:rPr>
              <a:t>Pressure</a:t>
            </a:r>
          </a:p>
          <a:p>
            <a:pPr algn="ctr" defTabSz="816992">
              <a:lnSpc>
                <a:spcPct val="85000"/>
              </a:lnSpc>
            </a:pPr>
            <a:r>
              <a:rPr lang="en-US" sz="1800" dirty="0">
                <a:latin typeface="Times New Roman" pitchFamily="18" charset="0"/>
                <a:cs typeface="Arial" charset="0"/>
              </a:rPr>
              <a:t>Window</a:t>
            </a:r>
          </a:p>
        </p:txBody>
      </p:sp>
      <p:sp>
        <p:nvSpPr>
          <p:cNvPr id="32846" name="Line 81"/>
          <p:cNvSpPr>
            <a:spLocks noChangeShapeType="1"/>
          </p:cNvSpPr>
          <p:nvPr/>
        </p:nvSpPr>
        <p:spPr bwMode="auto">
          <a:xfrm flipH="1" flipV="1">
            <a:off x="3167063" y="3794128"/>
            <a:ext cx="74612" cy="390525"/>
          </a:xfrm>
          <a:prstGeom prst="line">
            <a:avLst/>
          </a:prstGeom>
          <a:noFill/>
          <a:ln w="9525">
            <a:solidFill>
              <a:schemeClr val="tx1"/>
            </a:solidFill>
            <a:round/>
            <a:headEnd/>
            <a:tailEnd type="triangle" w="med" len="med"/>
          </a:ln>
        </p:spPr>
        <p:txBody>
          <a:bodyPr lIns="91238" tIns="45622" rIns="91238" bIns="45622"/>
          <a:lstStyle/>
          <a:p>
            <a:endParaRPr lang="en-US"/>
          </a:p>
        </p:txBody>
      </p:sp>
      <p:sp>
        <p:nvSpPr>
          <p:cNvPr id="32847" name="Line 82"/>
          <p:cNvSpPr>
            <a:spLocks noChangeShapeType="1"/>
          </p:cNvSpPr>
          <p:nvPr/>
        </p:nvSpPr>
        <p:spPr bwMode="auto">
          <a:xfrm flipH="1">
            <a:off x="7421563" y="4518025"/>
            <a:ext cx="392112" cy="190500"/>
          </a:xfrm>
          <a:prstGeom prst="line">
            <a:avLst/>
          </a:prstGeom>
          <a:noFill/>
          <a:ln w="9525">
            <a:solidFill>
              <a:schemeClr val="tx1"/>
            </a:solidFill>
            <a:round/>
            <a:headEnd/>
            <a:tailEnd type="triangle" w="med" len="med"/>
          </a:ln>
        </p:spPr>
        <p:txBody>
          <a:bodyPr lIns="91238" tIns="45622" rIns="91238" bIns="45622"/>
          <a:lstStyle/>
          <a:p>
            <a:endParaRPr lang="en-US"/>
          </a:p>
        </p:txBody>
      </p:sp>
      <p:sp>
        <p:nvSpPr>
          <p:cNvPr id="32848" name="Line 83"/>
          <p:cNvSpPr>
            <a:spLocks noChangeShapeType="1"/>
          </p:cNvSpPr>
          <p:nvPr/>
        </p:nvSpPr>
        <p:spPr bwMode="auto">
          <a:xfrm flipH="1" flipV="1">
            <a:off x="6461125" y="5032375"/>
            <a:ext cx="7938" cy="355600"/>
          </a:xfrm>
          <a:prstGeom prst="line">
            <a:avLst/>
          </a:prstGeom>
          <a:noFill/>
          <a:ln w="9525">
            <a:solidFill>
              <a:schemeClr val="tx1"/>
            </a:solidFill>
            <a:round/>
            <a:headEnd/>
            <a:tailEnd type="triangle" w="med" len="med"/>
          </a:ln>
        </p:spPr>
        <p:txBody>
          <a:bodyPr lIns="91238" tIns="45622" rIns="91238" bIns="45622"/>
          <a:lstStyle/>
          <a:p>
            <a:endParaRPr lang="en-US"/>
          </a:p>
        </p:txBody>
      </p:sp>
      <p:sp>
        <p:nvSpPr>
          <p:cNvPr id="32849" name="Line 85"/>
          <p:cNvSpPr>
            <a:spLocks noChangeShapeType="1"/>
          </p:cNvSpPr>
          <p:nvPr/>
        </p:nvSpPr>
        <p:spPr bwMode="auto">
          <a:xfrm flipH="1">
            <a:off x="7396167" y="4819650"/>
            <a:ext cx="1587" cy="403225"/>
          </a:xfrm>
          <a:prstGeom prst="line">
            <a:avLst/>
          </a:prstGeom>
          <a:noFill/>
          <a:ln w="28575">
            <a:solidFill>
              <a:schemeClr val="tx1"/>
            </a:solidFill>
            <a:round/>
            <a:headEnd/>
            <a:tailEnd/>
          </a:ln>
        </p:spPr>
        <p:txBody>
          <a:bodyPr lIns="91238" tIns="45622" rIns="91238" bIns="45622"/>
          <a:lstStyle/>
          <a:p>
            <a:endParaRPr lang="en-US"/>
          </a:p>
        </p:txBody>
      </p:sp>
      <p:sp>
        <p:nvSpPr>
          <p:cNvPr id="32850" name="Line 86"/>
          <p:cNvSpPr>
            <a:spLocks noChangeShapeType="1"/>
          </p:cNvSpPr>
          <p:nvPr/>
        </p:nvSpPr>
        <p:spPr bwMode="auto">
          <a:xfrm>
            <a:off x="7089775" y="5105400"/>
            <a:ext cx="0" cy="109538"/>
          </a:xfrm>
          <a:prstGeom prst="line">
            <a:avLst/>
          </a:prstGeom>
          <a:noFill/>
          <a:ln w="28575">
            <a:solidFill>
              <a:schemeClr val="tx1"/>
            </a:solidFill>
            <a:round/>
            <a:headEnd/>
            <a:tailEnd/>
          </a:ln>
        </p:spPr>
        <p:txBody>
          <a:bodyPr lIns="91238" tIns="45622" rIns="91238" bIns="45622"/>
          <a:lstStyle/>
          <a:p>
            <a:endParaRPr lang="en-US"/>
          </a:p>
        </p:txBody>
      </p:sp>
      <p:sp>
        <p:nvSpPr>
          <p:cNvPr id="32851" name="Rectangle 87"/>
          <p:cNvSpPr>
            <a:spLocks noChangeArrowheads="1"/>
          </p:cNvSpPr>
          <p:nvPr/>
        </p:nvSpPr>
        <p:spPr bwMode="auto">
          <a:xfrm>
            <a:off x="7629525" y="3084513"/>
            <a:ext cx="138113" cy="133350"/>
          </a:xfrm>
          <a:prstGeom prst="rect">
            <a:avLst/>
          </a:prstGeom>
          <a:solidFill>
            <a:srgbClr val="D0D6C8"/>
          </a:solidFill>
          <a:ln w="9525">
            <a:solidFill>
              <a:schemeClr val="tx1"/>
            </a:solidFill>
            <a:miter lim="800000"/>
            <a:headEnd/>
            <a:tailEnd/>
          </a:ln>
        </p:spPr>
        <p:txBody>
          <a:bodyPr wrap="none" lIns="91238" tIns="45622" rIns="91238" bIns="45622" anchor="ctr"/>
          <a:lstStyle/>
          <a:p>
            <a:endParaRPr lang="en-US"/>
          </a:p>
        </p:txBody>
      </p:sp>
      <p:sp>
        <p:nvSpPr>
          <p:cNvPr id="32852" name="Rectangle 88"/>
          <p:cNvSpPr>
            <a:spLocks noChangeArrowheads="1"/>
          </p:cNvSpPr>
          <p:nvPr/>
        </p:nvSpPr>
        <p:spPr bwMode="auto">
          <a:xfrm>
            <a:off x="7629525" y="3689350"/>
            <a:ext cx="138113" cy="133350"/>
          </a:xfrm>
          <a:prstGeom prst="rect">
            <a:avLst/>
          </a:prstGeom>
          <a:solidFill>
            <a:srgbClr val="D0D6C8"/>
          </a:solidFill>
          <a:ln w="9525">
            <a:solidFill>
              <a:schemeClr val="tx1"/>
            </a:solidFill>
            <a:miter lim="800000"/>
            <a:headEnd/>
            <a:tailEnd/>
          </a:ln>
        </p:spPr>
        <p:txBody>
          <a:bodyPr wrap="none" lIns="91238" tIns="45622" rIns="91238" bIns="45622" anchor="ctr"/>
          <a:lstStyle/>
          <a:p>
            <a:endParaRPr lang="en-US"/>
          </a:p>
        </p:txBody>
      </p:sp>
      <p:sp>
        <p:nvSpPr>
          <p:cNvPr id="364633" name="Rectangle 89"/>
          <p:cNvSpPr>
            <a:spLocks noChangeArrowheads="1"/>
          </p:cNvSpPr>
          <p:nvPr/>
        </p:nvSpPr>
        <p:spPr bwMode="auto">
          <a:xfrm>
            <a:off x="5478463" y="4497395"/>
            <a:ext cx="68262" cy="739775"/>
          </a:xfrm>
          <a:prstGeom prst="rect">
            <a:avLst/>
          </a:prstGeom>
          <a:gradFill rotWithShape="1">
            <a:gsLst>
              <a:gs pos="0">
                <a:schemeClr val="tx2"/>
              </a:gs>
              <a:gs pos="50000">
                <a:schemeClr val="tx2">
                  <a:gamma/>
                  <a:tint val="0"/>
                  <a:invGamma/>
                </a:schemeClr>
              </a:gs>
              <a:gs pos="100000">
                <a:schemeClr val="tx2"/>
              </a:gs>
            </a:gsLst>
            <a:lin ang="5400000" scaled="1"/>
          </a:gradFill>
          <a:ln w="12700">
            <a:solidFill>
              <a:schemeClr val="tx1"/>
            </a:solidFill>
            <a:miter lim="800000"/>
            <a:headEnd/>
            <a:tailEnd/>
          </a:ln>
          <a:effectLst/>
        </p:spPr>
        <p:txBody>
          <a:bodyPr wrap="none" lIns="91238" tIns="45622" rIns="91238" bIns="45622" anchor="ctr"/>
          <a:lstStyle/>
          <a:p>
            <a:pPr>
              <a:defRPr/>
            </a:pPr>
            <a:endParaRPr lang="en-US"/>
          </a:p>
        </p:txBody>
      </p:sp>
      <p:sp>
        <p:nvSpPr>
          <p:cNvPr id="364634" name="Rectangle 90"/>
          <p:cNvSpPr>
            <a:spLocks noChangeArrowheads="1"/>
          </p:cNvSpPr>
          <p:nvPr/>
        </p:nvSpPr>
        <p:spPr bwMode="auto">
          <a:xfrm>
            <a:off x="6635750" y="4495807"/>
            <a:ext cx="69850" cy="739775"/>
          </a:xfrm>
          <a:prstGeom prst="rect">
            <a:avLst/>
          </a:prstGeom>
          <a:gradFill rotWithShape="1">
            <a:gsLst>
              <a:gs pos="0">
                <a:schemeClr val="tx2"/>
              </a:gs>
              <a:gs pos="50000">
                <a:schemeClr val="tx2">
                  <a:gamma/>
                  <a:tint val="0"/>
                  <a:invGamma/>
                </a:schemeClr>
              </a:gs>
              <a:gs pos="100000">
                <a:schemeClr val="tx2"/>
              </a:gs>
            </a:gsLst>
            <a:lin ang="5400000" scaled="1"/>
          </a:gradFill>
          <a:ln w="12700">
            <a:solidFill>
              <a:schemeClr val="tx1"/>
            </a:solidFill>
            <a:miter lim="800000"/>
            <a:headEnd/>
            <a:tailEnd/>
          </a:ln>
          <a:effectLst/>
        </p:spPr>
        <p:txBody>
          <a:bodyPr wrap="none" lIns="91238" tIns="45622" rIns="91238" bIns="45622" anchor="ctr"/>
          <a:lstStyle/>
          <a:p>
            <a:pPr>
              <a:defRPr/>
            </a:pPr>
            <a:endParaRPr lang="en-US"/>
          </a:p>
        </p:txBody>
      </p:sp>
      <p:sp>
        <p:nvSpPr>
          <p:cNvPr id="32855" name="Rectangle 91"/>
          <p:cNvSpPr>
            <a:spLocks noChangeArrowheads="1"/>
          </p:cNvSpPr>
          <p:nvPr/>
        </p:nvSpPr>
        <p:spPr bwMode="auto">
          <a:xfrm>
            <a:off x="6589713" y="2825750"/>
            <a:ext cx="127000" cy="123825"/>
          </a:xfrm>
          <a:prstGeom prst="rect">
            <a:avLst/>
          </a:prstGeom>
          <a:solidFill>
            <a:srgbClr val="DDDDDD"/>
          </a:solidFill>
          <a:ln w="12700" algn="ctr">
            <a:solidFill>
              <a:schemeClr val="tx1"/>
            </a:solidFill>
            <a:miter lim="800000"/>
            <a:headEnd/>
            <a:tailEnd/>
          </a:ln>
        </p:spPr>
        <p:txBody>
          <a:bodyPr wrap="none" lIns="91238" tIns="45622" rIns="91238" bIns="45622" anchor="ctr"/>
          <a:lstStyle/>
          <a:p>
            <a:endParaRPr lang="en-US"/>
          </a:p>
        </p:txBody>
      </p:sp>
      <p:sp>
        <p:nvSpPr>
          <p:cNvPr id="32856" name="Rectangle 92"/>
          <p:cNvSpPr>
            <a:spLocks noChangeArrowheads="1"/>
          </p:cNvSpPr>
          <p:nvPr/>
        </p:nvSpPr>
        <p:spPr bwMode="auto">
          <a:xfrm>
            <a:off x="7635875" y="2816228"/>
            <a:ext cx="127000" cy="123825"/>
          </a:xfrm>
          <a:prstGeom prst="rect">
            <a:avLst/>
          </a:prstGeom>
          <a:solidFill>
            <a:srgbClr val="DDDDDD"/>
          </a:solidFill>
          <a:ln w="12700" algn="ctr">
            <a:solidFill>
              <a:schemeClr val="tx1"/>
            </a:solidFill>
            <a:miter lim="800000"/>
            <a:headEnd/>
            <a:tailEnd/>
          </a:ln>
        </p:spPr>
        <p:txBody>
          <a:bodyPr wrap="none" lIns="91238" tIns="45622" rIns="91238" bIns="45622" anchor="ctr"/>
          <a:lstStyle/>
          <a:p>
            <a:endParaRPr lang="en-US"/>
          </a:p>
        </p:txBody>
      </p:sp>
      <p:sp>
        <p:nvSpPr>
          <p:cNvPr id="32857" name="Rectangle 93"/>
          <p:cNvSpPr>
            <a:spLocks noChangeArrowheads="1"/>
          </p:cNvSpPr>
          <p:nvPr/>
        </p:nvSpPr>
        <p:spPr bwMode="auto">
          <a:xfrm>
            <a:off x="6592888" y="3894145"/>
            <a:ext cx="127000" cy="122237"/>
          </a:xfrm>
          <a:prstGeom prst="rect">
            <a:avLst/>
          </a:prstGeom>
          <a:solidFill>
            <a:srgbClr val="DDDDDD"/>
          </a:solidFill>
          <a:ln w="12700" algn="ctr">
            <a:solidFill>
              <a:schemeClr val="tx1"/>
            </a:solidFill>
            <a:miter lim="800000"/>
            <a:headEnd/>
            <a:tailEnd/>
          </a:ln>
        </p:spPr>
        <p:txBody>
          <a:bodyPr wrap="none" lIns="91238" tIns="45622" rIns="91238" bIns="45622" anchor="ctr"/>
          <a:lstStyle/>
          <a:p>
            <a:endParaRPr lang="en-US"/>
          </a:p>
        </p:txBody>
      </p:sp>
      <p:sp>
        <p:nvSpPr>
          <p:cNvPr id="32858" name="Rectangle 94"/>
          <p:cNvSpPr>
            <a:spLocks noChangeArrowheads="1"/>
          </p:cNvSpPr>
          <p:nvPr/>
        </p:nvSpPr>
        <p:spPr bwMode="auto">
          <a:xfrm>
            <a:off x="7634288" y="3889377"/>
            <a:ext cx="127000" cy="123825"/>
          </a:xfrm>
          <a:prstGeom prst="rect">
            <a:avLst/>
          </a:prstGeom>
          <a:solidFill>
            <a:srgbClr val="DDDDDD"/>
          </a:solidFill>
          <a:ln w="12700" algn="ctr">
            <a:solidFill>
              <a:schemeClr val="tx1"/>
            </a:solidFill>
            <a:miter lim="800000"/>
            <a:headEnd/>
            <a:tailEnd/>
          </a:ln>
        </p:spPr>
        <p:txBody>
          <a:bodyPr wrap="none" lIns="91238" tIns="45622" rIns="91238" bIns="45622" anchor="ctr"/>
          <a:lstStyle/>
          <a:p>
            <a:endParaRPr lang="en-US"/>
          </a:p>
        </p:txBody>
      </p:sp>
      <p:sp>
        <p:nvSpPr>
          <p:cNvPr id="32859" name="Rectangle 95"/>
          <p:cNvSpPr>
            <a:spLocks noChangeArrowheads="1"/>
          </p:cNvSpPr>
          <p:nvPr/>
        </p:nvSpPr>
        <p:spPr bwMode="auto">
          <a:xfrm>
            <a:off x="4583113" y="5108575"/>
            <a:ext cx="127000" cy="122238"/>
          </a:xfrm>
          <a:prstGeom prst="rect">
            <a:avLst/>
          </a:prstGeom>
          <a:solidFill>
            <a:srgbClr val="DDDDDD"/>
          </a:solidFill>
          <a:ln w="12700" algn="ctr">
            <a:solidFill>
              <a:schemeClr val="tx1"/>
            </a:solidFill>
            <a:miter lim="800000"/>
            <a:headEnd/>
            <a:tailEnd/>
          </a:ln>
        </p:spPr>
        <p:txBody>
          <a:bodyPr wrap="none" lIns="91238" tIns="45622" rIns="91238" bIns="45622" anchor="ctr"/>
          <a:lstStyle/>
          <a:p>
            <a:endParaRPr lang="en-US"/>
          </a:p>
        </p:txBody>
      </p:sp>
      <p:sp>
        <p:nvSpPr>
          <p:cNvPr id="32860" name="Rectangle 96"/>
          <p:cNvSpPr>
            <a:spLocks noChangeArrowheads="1"/>
          </p:cNvSpPr>
          <p:nvPr/>
        </p:nvSpPr>
        <p:spPr bwMode="auto">
          <a:xfrm>
            <a:off x="5283200" y="4503738"/>
            <a:ext cx="127000" cy="123825"/>
          </a:xfrm>
          <a:prstGeom prst="rect">
            <a:avLst/>
          </a:prstGeom>
          <a:solidFill>
            <a:srgbClr val="DDDDDD"/>
          </a:solidFill>
          <a:ln w="12700" algn="ctr">
            <a:solidFill>
              <a:schemeClr val="tx1"/>
            </a:solidFill>
            <a:miter lim="800000"/>
            <a:headEnd/>
            <a:tailEnd/>
          </a:ln>
        </p:spPr>
        <p:txBody>
          <a:bodyPr wrap="none" lIns="91238" tIns="45622" rIns="91238" bIns="45622" anchor="ctr"/>
          <a:lstStyle/>
          <a:p>
            <a:endParaRPr lang="en-US"/>
          </a:p>
        </p:txBody>
      </p:sp>
      <p:sp>
        <p:nvSpPr>
          <p:cNvPr id="32861" name="Rectangle 97"/>
          <p:cNvSpPr>
            <a:spLocks noChangeArrowheads="1"/>
          </p:cNvSpPr>
          <p:nvPr/>
        </p:nvSpPr>
        <p:spPr bwMode="auto">
          <a:xfrm>
            <a:off x="4586288" y="4494218"/>
            <a:ext cx="127000" cy="123825"/>
          </a:xfrm>
          <a:prstGeom prst="rect">
            <a:avLst/>
          </a:prstGeom>
          <a:solidFill>
            <a:srgbClr val="DDDDDD"/>
          </a:solidFill>
          <a:ln w="12700" algn="ctr">
            <a:solidFill>
              <a:schemeClr val="tx1"/>
            </a:solidFill>
            <a:miter lim="800000"/>
            <a:headEnd/>
            <a:tailEnd/>
          </a:ln>
        </p:spPr>
        <p:txBody>
          <a:bodyPr wrap="none" lIns="91238" tIns="45622" rIns="91238" bIns="45622" anchor="ctr"/>
          <a:lstStyle/>
          <a:p>
            <a:endParaRPr lang="en-US"/>
          </a:p>
        </p:txBody>
      </p:sp>
      <p:sp>
        <p:nvSpPr>
          <p:cNvPr id="32862" name="Rectangle 98"/>
          <p:cNvSpPr>
            <a:spLocks noChangeArrowheads="1"/>
          </p:cNvSpPr>
          <p:nvPr/>
        </p:nvSpPr>
        <p:spPr bwMode="auto">
          <a:xfrm>
            <a:off x="6780213" y="5100638"/>
            <a:ext cx="127000" cy="123825"/>
          </a:xfrm>
          <a:prstGeom prst="rect">
            <a:avLst/>
          </a:prstGeom>
          <a:solidFill>
            <a:srgbClr val="DDDDDD"/>
          </a:solidFill>
          <a:ln w="12700" algn="ctr">
            <a:solidFill>
              <a:schemeClr val="tx1"/>
            </a:solidFill>
            <a:miter lim="800000"/>
            <a:headEnd/>
            <a:tailEnd/>
          </a:ln>
        </p:spPr>
        <p:txBody>
          <a:bodyPr wrap="none" lIns="91238" tIns="45622" rIns="91238" bIns="45622" anchor="ctr"/>
          <a:lstStyle/>
          <a:p>
            <a:endParaRPr lang="en-US"/>
          </a:p>
        </p:txBody>
      </p:sp>
      <p:sp>
        <p:nvSpPr>
          <p:cNvPr id="32863" name="Rectangle 99"/>
          <p:cNvSpPr>
            <a:spLocks noChangeArrowheads="1"/>
          </p:cNvSpPr>
          <p:nvPr/>
        </p:nvSpPr>
        <p:spPr bwMode="auto">
          <a:xfrm>
            <a:off x="7480300" y="5102228"/>
            <a:ext cx="127000" cy="123825"/>
          </a:xfrm>
          <a:prstGeom prst="rect">
            <a:avLst/>
          </a:prstGeom>
          <a:solidFill>
            <a:srgbClr val="DDDDDD"/>
          </a:solidFill>
          <a:ln w="12700" algn="ctr">
            <a:solidFill>
              <a:schemeClr val="tx1"/>
            </a:solidFill>
            <a:miter lim="800000"/>
            <a:headEnd/>
            <a:tailEnd/>
          </a:ln>
        </p:spPr>
        <p:txBody>
          <a:bodyPr wrap="none" lIns="91238" tIns="45622" rIns="91238" bIns="45622" anchor="ctr"/>
          <a:lstStyle/>
          <a:p>
            <a:endParaRPr lang="en-US"/>
          </a:p>
        </p:txBody>
      </p:sp>
      <p:sp>
        <p:nvSpPr>
          <p:cNvPr id="32864" name="Rectangle 100"/>
          <p:cNvSpPr>
            <a:spLocks noChangeArrowheads="1"/>
          </p:cNvSpPr>
          <p:nvPr/>
        </p:nvSpPr>
        <p:spPr bwMode="auto">
          <a:xfrm>
            <a:off x="5276850" y="5103818"/>
            <a:ext cx="127000" cy="123825"/>
          </a:xfrm>
          <a:prstGeom prst="rect">
            <a:avLst/>
          </a:prstGeom>
          <a:solidFill>
            <a:srgbClr val="DDDDDD"/>
          </a:solidFill>
          <a:ln w="12700" algn="ctr">
            <a:solidFill>
              <a:schemeClr val="tx1"/>
            </a:solidFill>
            <a:miter lim="800000"/>
            <a:headEnd/>
            <a:tailEnd/>
          </a:ln>
        </p:spPr>
        <p:txBody>
          <a:bodyPr wrap="none" lIns="91238" tIns="45622" rIns="91238" bIns="45622" anchor="ctr"/>
          <a:lstStyle/>
          <a:p>
            <a:endParaRPr lang="en-US"/>
          </a:p>
        </p:txBody>
      </p:sp>
      <p:sp>
        <p:nvSpPr>
          <p:cNvPr id="32865" name="Rectangle 101"/>
          <p:cNvSpPr>
            <a:spLocks noChangeArrowheads="1"/>
          </p:cNvSpPr>
          <p:nvPr/>
        </p:nvSpPr>
        <p:spPr bwMode="auto">
          <a:xfrm>
            <a:off x="7472363" y="4489450"/>
            <a:ext cx="127000" cy="122238"/>
          </a:xfrm>
          <a:prstGeom prst="rect">
            <a:avLst/>
          </a:prstGeom>
          <a:solidFill>
            <a:srgbClr val="DDDDDD"/>
          </a:solidFill>
          <a:ln w="12700" algn="ctr">
            <a:solidFill>
              <a:schemeClr val="tx1"/>
            </a:solidFill>
            <a:miter lim="800000"/>
            <a:headEnd/>
            <a:tailEnd/>
          </a:ln>
        </p:spPr>
        <p:txBody>
          <a:bodyPr wrap="none" lIns="91238" tIns="45622" rIns="91238" bIns="45622" anchor="ctr"/>
          <a:lstStyle/>
          <a:p>
            <a:endParaRPr lang="en-US"/>
          </a:p>
        </p:txBody>
      </p:sp>
      <p:sp>
        <p:nvSpPr>
          <p:cNvPr id="32866" name="Rectangle 102"/>
          <p:cNvSpPr>
            <a:spLocks noChangeArrowheads="1"/>
          </p:cNvSpPr>
          <p:nvPr/>
        </p:nvSpPr>
        <p:spPr bwMode="auto">
          <a:xfrm>
            <a:off x="6769100" y="4495800"/>
            <a:ext cx="127000" cy="123825"/>
          </a:xfrm>
          <a:prstGeom prst="rect">
            <a:avLst/>
          </a:prstGeom>
          <a:solidFill>
            <a:srgbClr val="DDDDDD"/>
          </a:solidFill>
          <a:ln w="12700" algn="ctr">
            <a:solidFill>
              <a:schemeClr val="tx1"/>
            </a:solidFill>
            <a:miter lim="800000"/>
            <a:headEnd/>
            <a:tailEnd/>
          </a:ln>
        </p:spPr>
        <p:txBody>
          <a:bodyPr wrap="none" lIns="91238" tIns="45622" rIns="91238" bIns="45622" anchor="ctr"/>
          <a:lstStyle/>
          <a:p>
            <a:endParaRPr lang="en-US"/>
          </a:p>
        </p:txBody>
      </p:sp>
      <p:sp>
        <p:nvSpPr>
          <p:cNvPr id="32867" name="Rectangle 103"/>
          <p:cNvSpPr>
            <a:spLocks noChangeArrowheads="1"/>
          </p:cNvSpPr>
          <p:nvPr/>
        </p:nvSpPr>
        <p:spPr bwMode="auto">
          <a:xfrm>
            <a:off x="4587875" y="2954338"/>
            <a:ext cx="127000" cy="123825"/>
          </a:xfrm>
          <a:prstGeom prst="rect">
            <a:avLst/>
          </a:prstGeom>
          <a:solidFill>
            <a:srgbClr val="DDDDDD"/>
          </a:solidFill>
          <a:ln w="12700" algn="ctr">
            <a:solidFill>
              <a:schemeClr val="tx1"/>
            </a:solidFill>
            <a:miter lim="800000"/>
            <a:headEnd/>
            <a:tailEnd/>
          </a:ln>
        </p:spPr>
        <p:txBody>
          <a:bodyPr wrap="none" lIns="91238" tIns="45622" rIns="91238" bIns="45622" anchor="ctr"/>
          <a:lstStyle/>
          <a:p>
            <a:endParaRPr lang="en-US"/>
          </a:p>
        </p:txBody>
      </p:sp>
      <p:sp>
        <p:nvSpPr>
          <p:cNvPr id="32868" name="Rectangle 104"/>
          <p:cNvSpPr>
            <a:spLocks noChangeArrowheads="1"/>
          </p:cNvSpPr>
          <p:nvPr/>
        </p:nvSpPr>
        <p:spPr bwMode="auto">
          <a:xfrm>
            <a:off x="4583113" y="2351088"/>
            <a:ext cx="127000" cy="123825"/>
          </a:xfrm>
          <a:prstGeom prst="rect">
            <a:avLst/>
          </a:prstGeom>
          <a:solidFill>
            <a:srgbClr val="DDDDDD"/>
          </a:solidFill>
          <a:ln w="12700" algn="ctr">
            <a:solidFill>
              <a:schemeClr val="tx1"/>
            </a:solidFill>
            <a:miter lim="800000"/>
            <a:headEnd/>
            <a:tailEnd/>
          </a:ln>
        </p:spPr>
        <p:txBody>
          <a:bodyPr wrap="none" lIns="91238" tIns="45622" rIns="91238" bIns="45622" anchor="ctr"/>
          <a:lstStyle/>
          <a:p>
            <a:endParaRPr lang="en-US"/>
          </a:p>
        </p:txBody>
      </p:sp>
      <p:sp>
        <p:nvSpPr>
          <p:cNvPr id="32869" name="Rectangle 105"/>
          <p:cNvSpPr>
            <a:spLocks noChangeArrowheads="1"/>
          </p:cNvSpPr>
          <p:nvPr/>
        </p:nvSpPr>
        <p:spPr bwMode="auto">
          <a:xfrm>
            <a:off x="5283200" y="2341568"/>
            <a:ext cx="127000" cy="123825"/>
          </a:xfrm>
          <a:prstGeom prst="rect">
            <a:avLst/>
          </a:prstGeom>
          <a:solidFill>
            <a:srgbClr val="DDDDDD"/>
          </a:solidFill>
          <a:ln w="12700" algn="ctr">
            <a:solidFill>
              <a:schemeClr val="tx1"/>
            </a:solidFill>
            <a:miter lim="800000"/>
            <a:headEnd/>
            <a:tailEnd/>
          </a:ln>
        </p:spPr>
        <p:txBody>
          <a:bodyPr wrap="none" lIns="91238" tIns="45622" rIns="91238" bIns="45622" anchor="ctr"/>
          <a:lstStyle/>
          <a:p>
            <a:endParaRPr lang="en-US"/>
          </a:p>
        </p:txBody>
      </p:sp>
      <p:sp>
        <p:nvSpPr>
          <p:cNvPr id="32870" name="Rectangle 106"/>
          <p:cNvSpPr>
            <a:spLocks noChangeArrowheads="1"/>
          </p:cNvSpPr>
          <p:nvPr/>
        </p:nvSpPr>
        <p:spPr bwMode="auto">
          <a:xfrm>
            <a:off x="5272088" y="2947988"/>
            <a:ext cx="127000" cy="123825"/>
          </a:xfrm>
          <a:prstGeom prst="rect">
            <a:avLst/>
          </a:prstGeom>
          <a:solidFill>
            <a:srgbClr val="DDDDDD"/>
          </a:solidFill>
          <a:ln w="12700" algn="ctr">
            <a:solidFill>
              <a:schemeClr val="tx1"/>
            </a:solidFill>
            <a:miter lim="800000"/>
            <a:headEnd/>
            <a:tailEnd/>
          </a:ln>
        </p:spPr>
        <p:txBody>
          <a:bodyPr wrap="none" lIns="91238" tIns="45622" rIns="91238" bIns="45622" anchor="ctr"/>
          <a:lstStyle/>
          <a:p>
            <a:endParaRPr lang="en-US"/>
          </a:p>
        </p:txBody>
      </p:sp>
      <p:sp>
        <p:nvSpPr>
          <p:cNvPr id="32871" name="Rectangle 107"/>
          <p:cNvSpPr>
            <a:spLocks noChangeArrowheads="1"/>
          </p:cNvSpPr>
          <p:nvPr/>
        </p:nvSpPr>
        <p:spPr bwMode="auto">
          <a:xfrm>
            <a:off x="4808545" y="5157795"/>
            <a:ext cx="92075" cy="79375"/>
          </a:xfrm>
          <a:prstGeom prst="rect">
            <a:avLst/>
          </a:prstGeom>
          <a:solidFill>
            <a:srgbClr val="D0D6C8"/>
          </a:solidFill>
          <a:ln w="9525">
            <a:solidFill>
              <a:schemeClr val="tx1"/>
            </a:solidFill>
            <a:miter lim="800000"/>
            <a:headEnd/>
            <a:tailEnd/>
          </a:ln>
        </p:spPr>
        <p:txBody>
          <a:bodyPr wrap="none" lIns="91238" tIns="45622" rIns="91238" bIns="45622" anchor="ctr"/>
          <a:lstStyle/>
          <a:p>
            <a:endParaRPr lang="en-US"/>
          </a:p>
        </p:txBody>
      </p:sp>
      <p:sp>
        <p:nvSpPr>
          <p:cNvPr id="32872" name="Rectangle 108"/>
          <p:cNvSpPr>
            <a:spLocks noChangeArrowheads="1"/>
          </p:cNvSpPr>
          <p:nvPr/>
        </p:nvSpPr>
        <p:spPr bwMode="auto">
          <a:xfrm>
            <a:off x="5080007" y="5154617"/>
            <a:ext cx="93663" cy="77787"/>
          </a:xfrm>
          <a:prstGeom prst="rect">
            <a:avLst/>
          </a:prstGeom>
          <a:solidFill>
            <a:srgbClr val="D0D6C8"/>
          </a:solidFill>
          <a:ln w="9525">
            <a:solidFill>
              <a:schemeClr val="tx1"/>
            </a:solidFill>
            <a:miter lim="800000"/>
            <a:headEnd/>
            <a:tailEnd/>
          </a:ln>
        </p:spPr>
        <p:txBody>
          <a:bodyPr wrap="none" lIns="91238" tIns="45622" rIns="91238" bIns="45622" anchor="ctr"/>
          <a:lstStyle/>
          <a:p>
            <a:endParaRPr lang="en-US"/>
          </a:p>
        </p:txBody>
      </p:sp>
      <p:sp>
        <p:nvSpPr>
          <p:cNvPr id="32873" name="Rectangle 109"/>
          <p:cNvSpPr>
            <a:spLocks noChangeArrowheads="1"/>
          </p:cNvSpPr>
          <p:nvPr/>
        </p:nvSpPr>
        <p:spPr bwMode="auto">
          <a:xfrm>
            <a:off x="4821245" y="2346332"/>
            <a:ext cx="92075" cy="130175"/>
          </a:xfrm>
          <a:prstGeom prst="rect">
            <a:avLst/>
          </a:prstGeom>
          <a:solidFill>
            <a:srgbClr val="D0D6C8"/>
          </a:solidFill>
          <a:ln w="9525">
            <a:solidFill>
              <a:schemeClr val="tx1"/>
            </a:solidFill>
            <a:miter lim="800000"/>
            <a:headEnd/>
            <a:tailEnd/>
          </a:ln>
        </p:spPr>
        <p:txBody>
          <a:bodyPr wrap="none" lIns="91238" tIns="45622" rIns="91238" bIns="45622" anchor="ctr"/>
          <a:lstStyle/>
          <a:p>
            <a:endParaRPr lang="en-US"/>
          </a:p>
        </p:txBody>
      </p:sp>
      <p:sp>
        <p:nvSpPr>
          <p:cNvPr id="32874" name="Rectangle 110"/>
          <p:cNvSpPr>
            <a:spLocks noChangeArrowheads="1"/>
          </p:cNvSpPr>
          <p:nvPr/>
        </p:nvSpPr>
        <p:spPr bwMode="auto">
          <a:xfrm>
            <a:off x="5094295" y="2343151"/>
            <a:ext cx="92075" cy="128588"/>
          </a:xfrm>
          <a:prstGeom prst="rect">
            <a:avLst/>
          </a:prstGeom>
          <a:solidFill>
            <a:srgbClr val="D0D6C8"/>
          </a:solidFill>
          <a:ln w="9525">
            <a:solidFill>
              <a:schemeClr val="tx1"/>
            </a:solidFill>
            <a:miter lim="800000"/>
            <a:headEnd/>
            <a:tailEnd/>
          </a:ln>
        </p:spPr>
        <p:txBody>
          <a:bodyPr wrap="none" lIns="91238" tIns="45622" rIns="91238" bIns="45622" anchor="ctr"/>
          <a:lstStyle/>
          <a:p>
            <a:endParaRPr lang="en-US"/>
          </a:p>
        </p:txBody>
      </p:sp>
      <p:sp>
        <p:nvSpPr>
          <p:cNvPr id="32875" name="Rectangle 111"/>
          <p:cNvSpPr>
            <a:spLocks noChangeArrowheads="1"/>
          </p:cNvSpPr>
          <p:nvPr/>
        </p:nvSpPr>
        <p:spPr bwMode="auto">
          <a:xfrm>
            <a:off x="423863" y="1327157"/>
            <a:ext cx="182562" cy="2898775"/>
          </a:xfrm>
          <a:prstGeom prst="rect">
            <a:avLst/>
          </a:prstGeom>
          <a:gradFill rotWithShape="1">
            <a:gsLst>
              <a:gs pos="0">
                <a:srgbClr val="4D4D4D"/>
              </a:gs>
              <a:gs pos="50000">
                <a:srgbClr val="FFFFFF"/>
              </a:gs>
              <a:gs pos="100000">
                <a:srgbClr val="4D4D4D"/>
              </a:gs>
            </a:gsLst>
            <a:lin ang="5400000" scaled="1"/>
          </a:gradFill>
          <a:ln w="12700" algn="ctr">
            <a:solidFill>
              <a:schemeClr val="tx1"/>
            </a:solidFill>
            <a:miter lim="800000"/>
            <a:headEnd/>
            <a:tailEnd/>
          </a:ln>
        </p:spPr>
        <p:txBody>
          <a:bodyPr wrap="none" lIns="91238" tIns="45622" rIns="91238" bIns="45622" anchor="ctr"/>
          <a:lstStyle/>
          <a:p>
            <a:endParaRPr lang="en-US"/>
          </a:p>
        </p:txBody>
      </p:sp>
      <p:sp>
        <p:nvSpPr>
          <p:cNvPr id="364656" name="Rectangle 112"/>
          <p:cNvSpPr>
            <a:spLocks noChangeArrowheads="1"/>
          </p:cNvSpPr>
          <p:nvPr/>
        </p:nvSpPr>
        <p:spPr bwMode="auto">
          <a:xfrm>
            <a:off x="622304" y="2827338"/>
            <a:ext cx="138113" cy="1168400"/>
          </a:xfrm>
          <a:prstGeom prst="rect">
            <a:avLst/>
          </a:prstGeom>
          <a:gradFill rotWithShape="1">
            <a:gsLst>
              <a:gs pos="0">
                <a:schemeClr val="tx2"/>
              </a:gs>
              <a:gs pos="50000">
                <a:schemeClr val="tx2">
                  <a:gamma/>
                  <a:tint val="0"/>
                  <a:invGamma/>
                </a:schemeClr>
              </a:gs>
              <a:gs pos="100000">
                <a:schemeClr val="tx2"/>
              </a:gs>
            </a:gsLst>
            <a:lin ang="5400000" scaled="1"/>
          </a:gradFill>
          <a:ln w="12700" algn="ctr">
            <a:solidFill>
              <a:schemeClr val="tx1"/>
            </a:solidFill>
            <a:miter lim="800000"/>
            <a:headEnd/>
            <a:tailEnd/>
          </a:ln>
          <a:effectLst/>
        </p:spPr>
        <p:txBody>
          <a:bodyPr wrap="none" lIns="91238" tIns="45622" rIns="91238" bIns="45622" anchor="ctr"/>
          <a:lstStyle/>
          <a:p>
            <a:pPr>
              <a:defRPr/>
            </a:pPr>
            <a:endParaRPr lang="en-US"/>
          </a:p>
        </p:txBody>
      </p:sp>
      <p:sp>
        <p:nvSpPr>
          <p:cNvPr id="32877" name="Text Box 113"/>
          <p:cNvSpPr txBox="1">
            <a:spLocks noChangeArrowheads="1"/>
          </p:cNvSpPr>
          <p:nvPr/>
        </p:nvSpPr>
        <p:spPr bwMode="auto">
          <a:xfrm>
            <a:off x="1" y="4552957"/>
            <a:ext cx="1385888" cy="360363"/>
          </a:xfrm>
          <a:prstGeom prst="rect">
            <a:avLst/>
          </a:prstGeom>
          <a:noFill/>
          <a:ln w="9525">
            <a:noFill/>
            <a:miter lim="800000"/>
            <a:headEnd/>
            <a:tailEnd/>
          </a:ln>
        </p:spPr>
        <p:txBody>
          <a:bodyPr lIns="81881" tIns="40941" rIns="81881" bIns="40941">
            <a:spAutoFit/>
          </a:bodyPr>
          <a:lstStyle/>
          <a:p>
            <a:pPr defTabSz="816992"/>
            <a:r>
              <a:rPr lang="en-US" sz="1800" dirty="0">
                <a:latin typeface="Times New Roman" pitchFamily="18" charset="0"/>
                <a:cs typeface="Arial" charset="0"/>
              </a:rPr>
              <a:t>Port flange</a:t>
            </a:r>
          </a:p>
        </p:txBody>
      </p:sp>
      <p:sp>
        <p:nvSpPr>
          <p:cNvPr id="32878" name="Line 114"/>
          <p:cNvSpPr>
            <a:spLocks noChangeShapeType="1"/>
          </p:cNvSpPr>
          <p:nvPr/>
        </p:nvSpPr>
        <p:spPr bwMode="auto">
          <a:xfrm flipV="1">
            <a:off x="522295" y="4313238"/>
            <a:ext cx="33337" cy="327025"/>
          </a:xfrm>
          <a:prstGeom prst="line">
            <a:avLst/>
          </a:prstGeom>
          <a:noFill/>
          <a:ln w="12700">
            <a:solidFill>
              <a:schemeClr val="tx1"/>
            </a:solidFill>
            <a:round/>
            <a:headEnd/>
            <a:tailEnd type="triangle" w="med" len="med"/>
          </a:ln>
        </p:spPr>
        <p:txBody>
          <a:bodyPr wrap="none" lIns="91238" tIns="45622" rIns="91238" bIns="45622" anchor="ctr"/>
          <a:lstStyle/>
          <a:p>
            <a:endParaRPr lang="en-US"/>
          </a:p>
        </p:txBody>
      </p:sp>
      <p:sp>
        <p:nvSpPr>
          <p:cNvPr id="32879" name="Line 115"/>
          <p:cNvSpPr>
            <a:spLocks noChangeShapeType="1"/>
          </p:cNvSpPr>
          <p:nvPr/>
        </p:nvSpPr>
        <p:spPr bwMode="auto">
          <a:xfrm flipH="1" flipV="1">
            <a:off x="7265990" y="5330825"/>
            <a:ext cx="336550" cy="481013"/>
          </a:xfrm>
          <a:prstGeom prst="line">
            <a:avLst/>
          </a:prstGeom>
          <a:noFill/>
          <a:ln w="9525">
            <a:solidFill>
              <a:schemeClr val="tx1"/>
            </a:solidFill>
            <a:round/>
            <a:headEnd/>
            <a:tailEnd type="triangle" w="med" len="med"/>
          </a:ln>
        </p:spPr>
        <p:txBody>
          <a:bodyPr lIns="91238" tIns="45622" rIns="91238" bIns="45622"/>
          <a:lstStyle/>
          <a:p>
            <a:endParaRPr lang="en-US"/>
          </a:p>
        </p:txBody>
      </p:sp>
      <p:sp>
        <p:nvSpPr>
          <p:cNvPr id="32880" name="Line 116"/>
          <p:cNvSpPr>
            <a:spLocks noChangeShapeType="1"/>
          </p:cNvSpPr>
          <p:nvPr/>
        </p:nvSpPr>
        <p:spPr bwMode="auto">
          <a:xfrm>
            <a:off x="2927350" y="2840038"/>
            <a:ext cx="0" cy="1160462"/>
          </a:xfrm>
          <a:prstGeom prst="line">
            <a:avLst/>
          </a:prstGeom>
          <a:noFill/>
          <a:ln w="28575">
            <a:solidFill>
              <a:schemeClr val="tx1"/>
            </a:solidFill>
            <a:round/>
            <a:headEnd/>
            <a:tailEnd/>
          </a:ln>
        </p:spPr>
        <p:txBody>
          <a:bodyPr wrap="none" lIns="91238" tIns="45622" rIns="91238" bIns="45622" anchor="ctr"/>
          <a:lstStyle/>
          <a:p>
            <a:endParaRPr lang="en-US"/>
          </a:p>
        </p:txBody>
      </p:sp>
      <p:sp>
        <p:nvSpPr>
          <p:cNvPr id="32881" name="Rectangle 120"/>
          <p:cNvSpPr>
            <a:spLocks noChangeArrowheads="1"/>
          </p:cNvSpPr>
          <p:nvPr/>
        </p:nvSpPr>
        <p:spPr bwMode="auto">
          <a:xfrm>
            <a:off x="6413504" y="4719638"/>
            <a:ext cx="74613" cy="319087"/>
          </a:xfrm>
          <a:prstGeom prst="rect">
            <a:avLst/>
          </a:prstGeom>
          <a:solidFill>
            <a:srgbClr val="6EE8EE"/>
          </a:solidFill>
          <a:ln w="12700">
            <a:solidFill>
              <a:schemeClr val="tx1"/>
            </a:solidFill>
            <a:miter lim="800000"/>
            <a:headEnd/>
            <a:tailEnd/>
          </a:ln>
        </p:spPr>
        <p:txBody>
          <a:bodyPr wrap="none" lIns="91238" tIns="45622" rIns="91238" bIns="45622" anchor="ctr"/>
          <a:lstStyle/>
          <a:p>
            <a:endParaRPr lang="en-US"/>
          </a:p>
        </p:txBody>
      </p:sp>
      <p:sp>
        <p:nvSpPr>
          <p:cNvPr id="32882" name="Freeform 129"/>
          <p:cNvSpPr>
            <a:spLocks/>
          </p:cNvSpPr>
          <p:nvPr/>
        </p:nvSpPr>
        <p:spPr bwMode="auto">
          <a:xfrm>
            <a:off x="2746382" y="5033968"/>
            <a:ext cx="4498975" cy="1152525"/>
          </a:xfrm>
          <a:custGeom>
            <a:avLst/>
            <a:gdLst>
              <a:gd name="T0" fmla="*/ 2147483647 w 2324"/>
              <a:gd name="T1" fmla="*/ 2147483647 h 748"/>
              <a:gd name="T2" fmla="*/ 2147483647 w 2324"/>
              <a:gd name="T3" fmla="*/ 2147483647 h 748"/>
              <a:gd name="T4" fmla="*/ 2147483647 w 2324"/>
              <a:gd name="T5" fmla="*/ 2147483647 h 748"/>
              <a:gd name="T6" fmla="*/ 2147483647 w 2324"/>
              <a:gd name="T7" fmla="*/ 2147483647 h 748"/>
              <a:gd name="T8" fmla="*/ 2147483647 w 2324"/>
              <a:gd name="T9" fmla="*/ 2147483647 h 748"/>
              <a:gd name="T10" fmla="*/ 2147483647 w 2324"/>
              <a:gd name="T11" fmla="*/ 2147483647 h 748"/>
              <a:gd name="T12" fmla="*/ 2147483647 w 2324"/>
              <a:gd name="T13" fmla="*/ 2147483647 h 748"/>
              <a:gd name="T14" fmla="*/ 2147483647 w 2324"/>
              <a:gd name="T15" fmla="*/ 2147483647 h 748"/>
              <a:gd name="T16" fmla="*/ 0 60000 65536"/>
              <a:gd name="T17" fmla="*/ 0 60000 65536"/>
              <a:gd name="T18" fmla="*/ 0 60000 65536"/>
              <a:gd name="T19" fmla="*/ 0 60000 65536"/>
              <a:gd name="T20" fmla="*/ 0 60000 65536"/>
              <a:gd name="T21" fmla="*/ 0 60000 65536"/>
              <a:gd name="T22" fmla="*/ 0 60000 65536"/>
              <a:gd name="T23" fmla="*/ 0 60000 65536"/>
              <a:gd name="T24" fmla="*/ 0 w 2324"/>
              <a:gd name="T25" fmla="*/ 0 h 748"/>
              <a:gd name="T26" fmla="*/ 2324 w 2324"/>
              <a:gd name="T27" fmla="*/ 748 h 7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324" h="748">
                <a:moveTo>
                  <a:pt x="2324" y="184"/>
                </a:moveTo>
                <a:cubicBezTo>
                  <a:pt x="2303" y="221"/>
                  <a:pt x="2293" y="357"/>
                  <a:pt x="2196" y="424"/>
                </a:cubicBezTo>
                <a:cubicBezTo>
                  <a:pt x="2099" y="491"/>
                  <a:pt x="1909" y="539"/>
                  <a:pt x="1740" y="584"/>
                </a:cubicBezTo>
                <a:cubicBezTo>
                  <a:pt x="1571" y="629"/>
                  <a:pt x="1335" y="748"/>
                  <a:pt x="1180" y="696"/>
                </a:cubicBezTo>
                <a:cubicBezTo>
                  <a:pt x="1025" y="644"/>
                  <a:pt x="987" y="387"/>
                  <a:pt x="812" y="272"/>
                </a:cubicBezTo>
                <a:cubicBezTo>
                  <a:pt x="637" y="157"/>
                  <a:pt x="264" y="16"/>
                  <a:pt x="132" y="8"/>
                </a:cubicBezTo>
                <a:cubicBezTo>
                  <a:pt x="0" y="0"/>
                  <a:pt x="6" y="172"/>
                  <a:pt x="21" y="222"/>
                </a:cubicBezTo>
                <a:cubicBezTo>
                  <a:pt x="36" y="272"/>
                  <a:pt x="183" y="288"/>
                  <a:pt x="225" y="305"/>
                </a:cubicBezTo>
              </a:path>
            </a:pathLst>
          </a:custGeom>
          <a:noFill/>
          <a:ln w="9525">
            <a:solidFill>
              <a:schemeClr val="hlink"/>
            </a:solidFill>
            <a:round/>
            <a:headEnd/>
            <a:tailEnd/>
          </a:ln>
        </p:spPr>
        <p:txBody>
          <a:bodyPr lIns="91238" tIns="45622" rIns="91238" bIns="45622"/>
          <a:lstStyle/>
          <a:p>
            <a:endParaRPr lang="en-US"/>
          </a:p>
        </p:txBody>
      </p:sp>
      <p:sp>
        <p:nvSpPr>
          <p:cNvPr id="32883" name="Line 130"/>
          <p:cNvSpPr>
            <a:spLocks noChangeShapeType="1"/>
          </p:cNvSpPr>
          <p:nvPr/>
        </p:nvSpPr>
        <p:spPr bwMode="auto">
          <a:xfrm flipH="1">
            <a:off x="735013" y="2970220"/>
            <a:ext cx="0" cy="879475"/>
          </a:xfrm>
          <a:prstGeom prst="line">
            <a:avLst/>
          </a:prstGeom>
          <a:noFill/>
          <a:ln w="38100">
            <a:solidFill>
              <a:schemeClr val="tx1"/>
            </a:solidFill>
            <a:round/>
            <a:headEnd/>
            <a:tailEnd/>
          </a:ln>
        </p:spPr>
        <p:txBody>
          <a:bodyPr wrap="none" lIns="91238" tIns="45622" rIns="91238" bIns="45622" anchor="ctr"/>
          <a:lstStyle/>
          <a:p>
            <a:endParaRPr lang="en-US"/>
          </a:p>
        </p:txBody>
      </p:sp>
      <p:sp>
        <p:nvSpPr>
          <p:cNvPr id="364675" name="Rectangle 131"/>
          <p:cNvSpPr>
            <a:spLocks noChangeArrowheads="1"/>
          </p:cNvSpPr>
          <p:nvPr/>
        </p:nvSpPr>
        <p:spPr bwMode="auto">
          <a:xfrm>
            <a:off x="3305178" y="2463800"/>
            <a:ext cx="657225" cy="492125"/>
          </a:xfrm>
          <a:prstGeom prst="rect">
            <a:avLst/>
          </a:prstGeom>
          <a:gradFill rotWithShape="1">
            <a:gsLst>
              <a:gs pos="0">
                <a:schemeClr val="bg2">
                  <a:gamma/>
                  <a:shade val="46275"/>
                  <a:invGamma/>
                </a:schemeClr>
              </a:gs>
              <a:gs pos="50000">
                <a:schemeClr val="bg2"/>
              </a:gs>
              <a:gs pos="100000">
                <a:schemeClr val="bg2">
                  <a:gamma/>
                  <a:shade val="46275"/>
                  <a:invGamma/>
                </a:schemeClr>
              </a:gs>
            </a:gsLst>
            <a:lin ang="5400000" scaled="1"/>
          </a:gradFill>
          <a:ln w="9525">
            <a:solidFill>
              <a:schemeClr val="tx1"/>
            </a:solidFill>
            <a:miter lim="800000"/>
            <a:headEnd/>
            <a:tailEnd/>
          </a:ln>
          <a:effectLst/>
        </p:spPr>
        <p:txBody>
          <a:bodyPr wrap="none" lIns="91238" tIns="45622" rIns="91238" bIns="45622" anchor="ctr"/>
          <a:lstStyle/>
          <a:p>
            <a:pPr algn="ctr" eaLnBrk="0" hangingPunct="0">
              <a:defRPr/>
            </a:pPr>
            <a:r>
              <a:rPr lang="en-US" b="1" dirty="0"/>
              <a:t>W</a:t>
            </a:r>
          </a:p>
          <a:p>
            <a:pPr algn="ctr" eaLnBrk="0" hangingPunct="0">
              <a:defRPr/>
            </a:pPr>
            <a:r>
              <a:rPr lang="en-US" b="1" dirty="0"/>
              <a:t>Shield</a:t>
            </a:r>
          </a:p>
        </p:txBody>
      </p:sp>
      <p:sp>
        <p:nvSpPr>
          <p:cNvPr id="32885" name="Text Box 132"/>
          <p:cNvSpPr txBox="1">
            <a:spLocks noChangeArrowheads="1"/>
          </p:cNvSpPr>
          <p:nvPr/>
        </p:nvSpPr>
        <p:spPr bwMode="auto">
          <a:xfrm>
            <a:off x="7837548" y="1979615"/>
            <a:ext cx="1146060" cy="824643"/>
          </a:xfrm>
          <a:prstGeom prst="rect">
            <a:avLst/>
          </a:prstGeom>
          <a:noFill/>
          <a:ln w="9525">
            <a:noFill/>
            <a:miter lim="800000"/>
            <a:headEnd/>
            <a:tailEnd/>
          </a:ln>
        </p:spPr>
        <p:txBody>
          <a:bodyPr wrap="none" lIns="91238" tIns="45622" rIns="91238" bIns="45622">
            <a:spAutoFit/>
          </a:bodyPr>
          <a:lstStyle/>
          <a:p>
            <a:pPr algn="ctr" eaLnBrk="0" hangingPunct="0">
              <a:lnSpc>
                <a:spcPct val="85000"/>
              </a:lnSpc>
            </a:pPr>
            <a:r>
              <a:rPr lang="en-US" sz="1800" dirty="0"/>
              <a:t>Off-axis </a:t>
            </a:r>
          </a:p>
          <a:p>
            <a:pPr algn="ctr" eaLnBrk="0" hangingPunct="0">
              <a:lnSpc>
                <a:spcPct val="85000"/>
              </a:lnSpc>
            </a:pPr>
            <a:r>
              <a:rPr lang="en-US" sz="1800" dirty="0"/>
              <a:t>Parabolic</a:t>
            </a:r>
          </a:p>
          <a:p>
            <a:pPr algn="ctr" eaLnBrk="0" hangingPunct="0">
              <a:lnSpc>
                <a:spcPct val="85000"/>
              </a:lnSpc>
            </a:pPr>
            <a:r>
              <a:rPr lang="en-US" sz="1800" dirty="0"/>
              <a:t>Mirror</a:t>
            </a:r>
          </a:p>
        </p:txBody>
      </p:sp>
      <p:sp>
        <p:nvSpPr>
          <p:cNvPr id="32886" name="Line 133"/>
          <p:cNvSpPr>
            <a:spLocks noChangeShapeType="1"/>
          </p:cNvSpPr>
          <p:nvPr/>
        </p:nvSpPr>
        <p:spPr bwMode="auto">
          <a:xfrm flipH="1">
            <a:off x="7483482" y="2568575"/>
            <a:ext cx="485775" cy="477838"/>
          </a:xfrm>
          <a:prstGeom prst="line">
            <a:avLst/>
          </a:prstGeom>
          <a:noFill/>
          <a:ln w="9525">
            <a:solidFill>
              <a:schemeClr val="tx1"/>
            </a:solidFill>
            <a:round/>
            <a:headEnd/>
            <a:tailEnd type="triangle" w="med" len="med"/>
          </a:ln>
        </p:spPr>
        <p:txBody>
          <a:bodyPr lIns="91238" tIns="45622" rIns="91238" bIns="45622"/>
          <a:lstStyle/>
          <a:p>
            <a:endParaRPr lang="en-US"/>
          </a:p>
        </p:txBody>
      </p:sp>
      <p:sp>
        <p:nvSpPr>
          <p:cNvPr id="32887" name="Text Box 134"/>
          <p:cNvSpPr txBox="1">
            <a:spLocks noChangeArrowheads="1"/>
          </p:cNvSpPr>
          <p:nvPr/>
        </p:nvSpPr>
        <p:spPr bwMode="auto">
          <a:xfrm>
            <a:off x="2222048" y="1509716"/>
            <a:ext cx="1566175" cy="510711"/>
          </a:xfrm>
          <a:prstGeom prst="rect">
            <a:avLst/>
          </a:prstGeom>
          <a:noFill/>
          <a:ln w="9525">
            <a:noFill/>
            <a:miter lim="800000"/>
            <a:headEnd/>
            <a:tailEnd/>
          </a:ln>
        </p:spPr>
        <p:txBody>
          <a:bodyPr wrap="square" lIns="91238" tIns="45622" rIns="91238" bIns="45622">
            <a:spAutoFit/>
          </a:bodyPr>
          <a:lstStyle/>
          <a:p>
            <a:pPr algn="ctr" eaLnBrk="0" hangingPunct="0">
              <a:lnSpc>
                <a:spcPct val="85000"/>
              </a:lnSpc>
            </a:pPr>
            <a:r>
              <a:rPr lang="en-US" sz="1600" dirty="0" smtClean="0"/>
              <a:t>1.87</a:t>
            </a:r>
            <a:r>
              <a:rPr lang="en-US" sz="1600" dirty="0" smtClean="0"/>
              <a:t> </a:t>
            </a:r>
            <a:r>
              <a:rPr lang="en-US" sz="1600" dirty="0"/>
              <a:t>m from </a:t>
            </a:r>
          </a:p>
          <a:p>
            <a:pPr algn="ctr" eaLnBrk="0" hangingPunct="0">
              <a:lnSpc>
                <a:spcPct val="85000"/>
              </a:lnSpc>
            </a:pPr>
            <a:r>
              <a:rPr lang="en-US" sz="1600" dirty="0"/>
              <a:t>TCC</a:t>
            </a:r>
          </a:p>
        </p:txBody>
      </p:sp>
      <p:sp>
        <p:nvSpPr>
          <p:cNvPr id="32888" name="Line 135"/>
          <p:cNvSpPr>
            <a:spLocks noChangeShapeType="1"/>
          </p:cNvSpPr>
          <p:nvPr/>
        </p:nvSpPr>
        <p:spPr bwMode="auto">
          <a:xfrm flipV="1">
            <a:off x="3000375" y="2117730"/>
            <a:ext cx="0" cy="641350"/>
          </a:xfrm>
          <a:prstGeom prst="line">
            <a:avLst/>
          </a:prstGeom>
          <a:noFill/>
          <a:ln w="9525">
            <a:solidFill>
              <a:schemeClr val="tx1"/>
            </a:solidFill>
            <a:prstDash val="dash"/>
            <a:round/>
            <a:headEnd/>
            <a:tailEnd/>
          </a:ln>
        </p:spPr>
        <p:txBody>
          <a:bodyPr lIns="91238" tIns="45622" rIns="91238" bIns="45622"/>
          <a:lstStyle/>
          <a:p>
            <a:endParaRPr lang="en-US"/>
          </a:p>
        </p:txBody>
      </p:sp>
      <p:sp>
        <p:nvSpPr>
          <p:cNvPr id="32889" name="Line 136"/>
          <p:cNvSpPr>
            <a:spLocks noChangeShapeType="1"/>
          </p:cNvSpPr>
          <p:nvPr/>
        </p:nvSpPr>
        <p:spPr bwMode="auto">
          <a:xfrm flipV="1">
            <a:off x="7183438" y="2141540"/>
            <a:ext cx="0" cy="641350"/>
          </a:xfrm>
          <a:prstGeom prst="line">
            <a:avLst/>
          </a:prstGeom>
          <a:noFill/>
          <a:ln w="9525">
            <a:solidFill>
              <a:schemeClr val="tx1"/>
            </a:solidFill>
            <a:prstDash val="dash"/>
            <a:round/>
            <a:headEnd/>
            <a:tailEnd/>
          </a:ln>
        </p:spPr>
        <p:txBody>
          <a:bodyPr lIns="91238" tIns="45622" rIns="91238" bIns="45622"/>
          <a:lstStyle/>
          <a:p>
            <a:endParaRPr lang="en-US"/>
          </a:p>
        </p:txBody>
      </p:sp>
      <p:sp>
        <p:nvSpPr>
          <p:cNvPr id="32890" name="Line 137"/>
          <p:cNvSpPr>
            <a:spLocks noChangeShapeType="1"/>
          </p:cNvSpPr>
          <p:nvPr/>
        </p:nvSpPr>
        <p:spPr bwMode="auto">
          <a:xfrm>
            <a:off x="2990857" y="2141538"/>
            <a:ext cx="4181475" cy="9525"/>
          </a:xfrm>
          <a:prstGeom prst="line">
            <a:avLst/>
          </a:prstGeom>
          <a:noFill/>
          <a:ln w="9525">
            <a:solidFill>
              <a:schemeClr val="tx1"/>
            </a:solidFill>
            <a:round/>
            <a:headEnd type="arrow" w="lg" len="lg"/>
            <a:tailEnd type="arrow" w="lg" len="lg"/>
          </a:ln>
        </p:spPr>
        <p:txBody>
          <a:bodyPr lIns="91238" tIns="45622" rIns="91238" bIns="45622"/>
          <a:lstStyle/>
          <a:p>
            <a:endParaRPr lang="en-US"/>
          </a:p>
        </p:txBody>
      </p:sp>
      <p:sp>
        <p:nvSpPr>
          <p:cNvPr id="32891" name="Text Box 138"/>
          <p:cNvSpPr txBox="1">
            <a:spLocks noChangeArrowheads="1"/>
          </p:cNvSpPr>
          <p:nvPr/>
        </p:nvSpPr>
        <p:spPr bwMode="auto">
          <a:xfrm>
            <a:off x="5730875" y="1973267"/>
            <a:ext cx="757238" cy="319087"/>
          </a:xfrm>
          <a:prstGeom prst="rect">
            <a:avLst/>
          </a:prstGeom>
          <a:solidFill>
            <a:schemeClr val="bg1"/>
          </a:solidFill>
          <a:ln w="9525">
            <a:noFill/>
            <a:miter lim="800000"/>
            <a:headEnd/>
            <a:tailEnd/>
          </a:ln>
        </p:spPr>
        <p:txBody>
          <a:bodyPr wrap="none" lIns="91238" tIns="45622" rIns="91238" bIns="45622">
            <a:spAutoFit/>
          </a:bodyPr>
          <a:lstStyle/>
          <a:p>
            <a:pPr algn="ctr" eaLnBrk="0" hangingPunct="0">
              <a:lnSpc>
                <a:spcPct val="90000"/>
              </a:lnSpc>
            </a:pPr>
            <a:r>
              <a:rPr lang="en-US" sz="1600" dirty="0"/>
              <a:t>60 cm</a:t>
            </a:r>
          </a:p>
        </p:txBody>
      </p:sp>
      <p:sp>
        <p:nvSpPr>
          <p:cNvPr id="364684" name="Rectangle 140"/>
          <p:cNvSpPr>
            <a:spLocks noChangeArrowheads="1"/>
          </p:cNvSpPr>
          <p:nvPr/>
        </p:nvSpPr>
        <p:spPr bwMode="auto">
          <a:xfrm rot="16200000">
            <a:off x="7089779" y="2144719"/>
            <a:ext cx="138112" cy="1211263"/>
          </a:xfrm>
          <a:prstGeom prst="rect">
            <a:avLst/>
          </a:prstGeom>
          <a:gradFill rotWithShape="1">
            <a:gsLst>
              <a:gs pos="0">
                <a:schemeClr val="tx2"/>
              </a:gs>
              <a:gs pos="50000">
                <a:schemeClr val="tx2">
                  <a:gamma/>
                  <a:tint val="0"/>
                  <a:invGamma/>
                </a:schemeClr>
              </a:gs>
              <a:gs pos="100000">
                <a:schemeClr val="tx2"/>
              </a:gs>
            </a:gsLst>
            <a:lin ang="5400000" scaled="1"/>
          </a:gradFill>
          <a:ln w="12700">
            <a:solidFill>
              <a:schemeClr val="tx1"/>
            </a:solidFill>
            <a:miter lim="800000"/>
            <a:headEnd/>
            <a:tailEnd/>
          </a:ln>
          <a:effectLst/>
        </p:spPr>
        <p:txBody>
          <a:bodyPr wrap="none" lIns="91238" tIns="45622" rIns="91238" bIns="45622" anchor="ctr"/>
          <a:lstStyle/>
          <a:p>
            <a:pPr>
              <a:defRPr/>
            </a:pPr>
            <a:endParaRPr lang="en-US"/>
          </a:p>
        </p:txBody>
      </p:sp>
      <p:sp>
        <p:nvSpPr>
          <p:cNvPr id="364685" name="Rectangle 141"/>
          <p:cNvSpPr>
            <a:spLocks noChangeArrowheads="1"/>
          </p:cNvSpPr>
          <p:nvPr/>
        </p:nvSpPr>
        <p:spPr bwMode="auto">
          <a:xfrm rot="16200000">
            <a:off x="7094537" y="3489326"/>
            <a:ext cx="138113" cy="1211262"/>
          </a:xfrm>
          <a:prstGeom prst="rect">
            <a:avLst/>
          </a:prstGeom>
          <a:gradFill rotWithShape="1">
            <a:gsLst>
              <a:gs pos="0">
                <a:schemeClr val="tx2"/>
              </a:gs>
              <a:gs pos="50000">
                <a:schemeClr val="tx2">
                  <a:gamma/>
                  <a:tint val="0"/>
                  <a:invGamma/>
                </a:schemeClr>
              </a:gs>
              <a:gs pos="100000">
                <a:schemeClr val="tx2"/>
              </a:gs>
            </a:gsLst>
            <a:lin ang="5400000" scaled="1"/>
          </a:gradFill>
          <a:ln w="12700">
            <a:solidFill>
              <a:schemeClr val="tx1"/>
            </a:solidFill>
            <a:miter lim="800000"/>
            <a:headEnd/>
            <a:tailEnd/>
          </a:ln>
          <a:effectLst/>
        </p:spPr>
        <p:txBody>
          <a:bodyPr wrap="none" lIns="91238" tIns="45622" rIns="91238" bIns="45622" anchor="ctr"/>
          <a:lstStyle/>
          <a:p>
            <a:pPr>
              <a:defRPr/>
            </a:pPr>
            <a:endParaRPr lang="en-US"/>
          </a:p>
        </p:txBody>
      </p:sp>
      <p:sp>
        <p:nvSpPr>
          <p:cNvPr id="32894" name="Rectangle 142"/>
          <p:cNvSpPr>
            <a:spLocks noChangeArrowheads="1"/>
          </p:cNvSpPr>
          <p:nvPr/>
        </p:nvSpPr>
        <p:spPr bwMode="auto">
          <a:xfrm>
            <a:off x="4591057" y="5221295"/>
            <a:ext cx="830263" cy="66675"/>
          </a:xfrm>
          <a:prstGeom prst="rect">
            <a:avLst/>
          </a:prstGeom>
          <a:gradFill rotWithShape="1">
            <a:gsLst>
              <a:gs pos="0">
                <a:srgbClr val="383838"/>
              </a:gs>
              <a:gs pos="50000">
                <a:srgbClr val="DDDDDD"/>
              </a:gs>
              <a:gs pos="100000">
                <a:srgbClr val="383838"/>
              </a:gs>
            </a:gsLst>
            <a:lin ang="0" scaled="1"/>
          </a:gradFill>
          <a:ln w="12700">
            <a:solidFill>
              <a:schemeClr val="tx1"/>
            </a:solidFill>
            <a:miter lim="800000"/>
            <a:headEnd/>
            <a:tailEnd/>
          </a:ln>
        </p:spPr>
        <p:txBody>
          <a:bodyPr wrap="none" lIns="91238" tIns="45622" rIns="91238" bIns="45622" anchor="ctr"/>
          <a:lstStyle/>
          <a:p>
            <a:endParaRPr lang="en-US"/>
          </a:p>
        </p:txBody>
      </p:sp>
      <p:sp>
        <p:nvSpPr>
          <p:cNvPr id="32895" name="Rectangle 143"/>
          <p:cNvSpPr>
            <a:spLocks noChangeArrowheads="1"/>
          </p:cNvSpPr>
          <p:nvPr/>
        </p:nvSpPr>
        <p:spPr bwMode="auto">
          <a:xfrm>
            <a:off x="4587882" y="4430720"/>
            <a:ext cx="830263" cy="66675"/>
          </a:xfrm>
          <a:prstGeom prst="rect">
            <a:avLst/>
          </a:prstGeom>
          <a:gradFill rotWithShape="1">
            <a:gsLst>
              <a:gs pos="0">
                <a:srgbClr val="383838"/>
              </a:gs>
              <a:gs pos="50000">
                <a:srgbClr val="DDDDDD"/>
              </a:gs>
              <a:gs pos="100000">
                <a:srgbClr val="383838"/>
              </a:gs>
            </a:gsLst>
            <a:lin ang="0" scaled="1"/>
          </a:gradFill>
          <a:ln w="12700">
            <a:solidFill>
              <a:schemeClr val="tx1"/>
            </a:solidFill>
            <a:miter lim="800000"/>
            <a:headEnd/>
            <a:tailEnd/>
          </a:ln>
        </p:spPr>
        <p:txBody>
          <a:bodyPr wrap="none" lIns="91238" tIns="45622" rIns="91238" bIns="45622" anchor="ctr"/>
          <a:lstStyle/>
          <a:p>
            <a:endParaRPr lang="en-US"/>
          </a:p>
        </p:txBody>
      </p:sp>
      <p:sp>
        <p:nvSpPr>
          <p:cNvPr id="32896" name="Rectangle 144"/>
          <p:cNvSpPr>
            <a:spLocks noChangeArrowheads="1"/>
          </p:cNvSpPr>
          <p:nvPr/>
        </p:nvSpPr>
        <p:spPr bwMode="auto">
          <a:xfrm>
            <a:off x="4586288" y="4362457"/>
            <a:ext cx="830262" cy="66675"/>
          </a:xfrm>
          <a:prstGeom prst="rect">
            <a:avLst/>
          </a:prstGeom>
          <a:gradFill rotWithShape="1">
            <a:gsLst>
              <a:gs pos="0">
                <a:srgbClr val="383838"/>
              </a:gs>
              <a:gs pos="50000">
                <a:srgbClr val="DDDDDD"/>
              </a:gs>
              <a:gs pos="100000">
                <a:srgbClr val="383838"/>
              </a:gs>
            </a:gsLst>
            <a:lin ang="0" scaled="1"/>
          </a:gradFill>
          <a:ln w="12700">
            <a:solidFill>
              <a:schemeClr val="tx1"/>
            </a:solidFill>
            <a:miter lim="800000"/>
            <a:headEnd/>
            <a:tailEnd/>
          </a:ln>
        </p:spPr>
        <p:txBody>
          <a:bodyPr wrap="none" lIns="91238" tIns="45622" rIns="91238" bIns="45622" anchor="ctr"/>
          <a:lstStyle/>
          <a:p>
            <a:endParaRPr lang="en-US"/>
          </a:p>
        </p:txBody>
      </p:sp>
      <p:sp>
        <p:nvSpPr>
          <p:cNvPr id="32897" name="Rectangle 146"/>
          <p:cNvSpPr>
            <a:spLocks noChangeArrowheads="1"/>
          </p:cNvSpPr>
          <p:nvPr/>
        </p:nvSpPr>
        <p:spPr bwMode="auto">
          <a:xfrm>
            <a:off x="4568832" y="3084520"/>
            <a:ext cx="830263" cy="66675"/>
          </a:xfrm>
          <a:prstGeom prst="rect">
            <a:avLst/>
          </a:prstGeom>
          <a:gradFill rotWithShape="1">
            <a:gsLst>
              <a:gs pos="0">
                <a:srgbClr val="383838"/>
              </a:gs>
              <a:gs pos="50000">
                <a:srgbClr val="DDDDDD"/>
              </a:gs>
              <a:gs pos="100000">
                <a:srgbClr val="383838"/>
              </a:gs>
            </a:gsLst>
            <a:lin ang="0" scaled="1"/>
          </a:gradFill>
          <a:ln w="12700">
            <a:solidFill>
              <a:schemeClr val="tx1"/>
            </a:solidFill>
            <a:miter lim="800000"/>
            <a:headEnd/>
            <a:tailEnd/>
          </a:ln>
        </p:spPr>
        <p:txBody>
          <a:bodyPr wrap="none" lIns="91238" tIns="45622" rIns="91238" bIns="45622" anchor="ctr"/>
          <a:lstStyle/>
          <a:p>
            <a:endParaRPr lang="en-US"/>
          </a:p>
        </p:txBody>
      </p:sp>
      <p:sp>
        <p:nvSpPr>
          <p:cNvPr id="32898" name="Rectangle 147"/>
          <p:cNvSpPr>
            <a:spLocks noChangeArrowheads="1"/>
          </p:cNvSpPr>
          <p:nvPr/>
        </p:nvSpPr>
        <p:spPr bwMode="auto">
          <a:xfrm>
            <a:off x="4576763" y="2278070"/>
            <a:ext cx="830262" cy="66675"/>
          </a:xfrm>
          <a:prstGeom prst="rect">
            <a:avLst/>
          </a:prstGeom>
          <a:gradFill rotWithShape="1">
            <a:gsLst>
              <a:gs pos="0">
                <a:srgbClr val="383838"/>
              </a:gs>
              <a:gs pos="50000">
                <a:srgbClr val="DDDDDD"/>
              </a:gs>
              <a:gs pos="100000">
                <a:srgbClr val="383838"/>
              </a:gs>
            </a:gsLst>
            <a:lin ang="0" scaled="1"/>
          </a:gradFill>
          <a:ln w="12700">
            <a:solidFill>
              <a:schemeClr val="tx1"/>
            </a:solidFill>
            <a:miter lim="800000"/>
            <a:headEnd/>
            <a:tailEnd/>
          </a:ln>
        </p:spPr>
        <p:txBody>
          <a:bodyPr wrap="none" lIns="91238" tIns="45622" rIns="91238" bIns="45622" anchor="ctr"/>
          <a:lstStyle/>
          <a:p>
            <a:endParaRPr lang="en-US"/>
          </a:p>
        </p:txBody>
      </p:sp>
      <p:sp>
        <p:nvSpPr>
          <p:cNvPr id="32899" name="Rectangle 149"/>
          <p:cNvSpPr>
            <a:spLocks noChangeArrowheads="1"/>
          </p:cNvSpPr>
          <p:nvPr/>
        </p:nvSpPr>
        <p:spPr bwMode="auto">
          <a:xfrm>
            <a:off x="384182" y="2705100"/>
            <a:ext cx="258763" cy="88900"/>
          </a:xfrm>
          <a:prstGeom prst="rect">
            <a:avLst/>
          </a:prstGeom>
          <a:solidFill>
            <a:schemeClr val="bg2"/>
          </a:solidFill>
          <a:ln w="9525">
            <a:solidFill>
              <a:schemeClr val="tx1"/>
            </a:solidFill>
            <a:miter lim="800000"/>
            <a:headEnd/>
            <a:tailEnd/>
          </a:ln>
        </p:spPr>
        <p:txBody>
          <a:bodyPr wrap="none" lIns="91238" tIns="45622" rIns="91238" bIns="45622" anchor="ctr"/>
          <a:lstStyle/>
          <a:p>
            <a:endParaRPr lang="en-US"/>
          </a:p>
        </p:txBody>
      </p:sp>
      <p:sp>
        <p:nvSpPr>
          <p:cNvPr id="32900" name="Rectangle 150"/>
          <p:cNvSpPr>
            <a:spLocks noChangeArrowheads="1"/>
          </p:cNvSpPr>
          <p:nvPr/>
        </p:nvSpPr>
        <p:spPr bwMode="auto">
          <a:xfrm>
            <a:off x="303220" y="2725738"/>
            <a:ext cx="427037" cy="42862"/>
          </a:xfrm>
          <a:prstGeom prst="rect">
            <a:avLst/>
          </a:prstGeom>
          <a:solidFill>
            <a:schemeClr val="accent1"/>
          </a:solidFill>
          <a:ln w="9525">
            <a:solidFill>
              <a:schemeClr val="tx1"/>
            </a:solidFill>
            <a:miter lim="800000"/>
            <a:headEnd/>
            <a:tailEnd/>
          </a:ln>
        </p:spPr>
        <p:txBody>
          <a:bodyPr wrap="none" lIns="91238" tIns="45622" rIns="91238" bIns="45622" anchor="ctr"/>
          <a:lstStyle/>
          <a:p>
            <a:endParaRPr lang="en-US"/>
          </a:p>
        </p:txBody>
      </p:sp>
      <p:sp>
        <p:nvSpPr>
          <p:cNvPr id="32901" name="Freeform 152"/>
          <p:cNvSpPr>
            <a:spLocks/>
          </p:cNvSpPr>
          <p:nvPr/>
        </p:nvSpPr>
        <p:spPr bwMode="auto">
          <a:xfrm rot="1477104">
            <a:off x="1700213" y="4927607"/>
            <a:ext cx="1122362" cy="169863"/>
          </a:xfrm>
          <a:custGeom>
            <a:avLst/>
            <a:gdLst>
              <a:gd name="T0" fmla="*/ 2147483647 w 661"/>
              <a:gd name="T1" fmla="*/ 0 h 114"/>
              <a:gd name="T2" fmla="*/ 2147483647 w 661"/>
              <a:gd name="T3" fmla="*/ 2147483647 h 114"/>
              <a:gd name="T4" fmla="*/ 2147483647 w 661"/>
              <a:gd name="T5" fmla="*/ 2147483647 h 114"/>
              <a:gd name="T6" fmla="*/ 0 w 661"/>
              <a:gd name="T7" fmla="*/ 2147483647 h 114"/>
              <a:gd name="T8" fmla="*/ 0 60000 65536"/>
              <a:gd name="T9" fmla="*/ 0 60000 65536"/>
              <a:gd name="T10" fmla="*/ 0 60000 65536"/>
              <a:gd name="T11" fmla="*/ 0 60000 65536"/>
              <a:gd name="T12" fmla="*/ 0 w 661"/>
              <a:gd name="T13" fmla="*/ 0 h 114"/>
              <a:gd name="T14" fmla="*/ 661 w 661"/>
              <a:gd name="T15" fmla="*/ 114 h 114"/>
            </a:gdLst>
            <a:ahLst/>
            <a:cxnLst>
              <a:cxn ang="T8">
                <a:pos x="T0" y="T1"/>
              </a:cxn>
              <a:cxn ang="T9">
                <a:pos x="T2" y="T3"/>
              </a:cxn>
              <a:cxn ang="T10">
                <a:pos x="T4" y="T5"/>
              </a:cxn>
              <a:cxn ang="T11">
                <a:pos x="T6" y="T7"/>
              </a:cxn>
            </a:cxnLst>
            <a:rect l="T12" t="T13" r="T14" b="T15"/>
            <a:pathLst>
              <a:path w="661" h="114">
                <a:moveTo>
                  <a:pt x="661" y="0"/>
                </a:moveTo>
                <a:cubicBezTo>
                  <a:pt x="602" y="0"/>
                  <a:pt x="544" y="0"/>
                  <a:pt x="477" y="19"/>
                </a:cubicBezTo>
                <a:cubicBezTo>
                  <a:pt x="410" y="38"/>
                  <a:pt x="340" y="108"/>
                  <a:pt x="261" y="111"/>
                </a:cubicBezTo>
                <a:cubicBezTo>
                  <a:pt x="182" y="114"/>
                  <a:pt x="91" y="76"/>
                  <a:pt x="0" y="39"/>
                </a:cubicBezTo>
              </a:path>
            </a:pathLst>
          </a:custGeom>
          <a:noFill/>
          <a:ln w="19050" cmpd="sng">
            <a:solidFill>
              <a:srgbClr val="A1C2FD"/>
            </a:solidFill>
            <a:round/>
            <a:headEnd/>
            <a:tailEnd/>
          </a:ln>
        </p:spPr>
        <p:txBody>
          <a:bodyPr lIns="91238" tIns="45622" rIns="91238" bIns="45622"/>
          <a:lstStyle/>
          <a:p>
            <a:endParaRPr lang="en-US"/>
          </a:p>
        </p:txBody>
      </p:sp>
      <p:sp>
        <p:nvSpPr>
          <p:cNvPr id="32902" name="Text Box 153"/>
          <p:cNvSpPr txBox="1">
            <a:spLocks noChangeArrowheads="1"/>
          </p:cNvSpPr>
          <p:nvPr/>
        </p:nvSpPr>
        <p:spPr bwMode="auto">
          <a:xfrm>
            <a:off x="1587507" y="4454532"/>
            <a:ext cx="639763" cy="371475"/>
          </a:xfrm>
          <a:prstGeom prst="rect">
            <a:avLst/>
          </a:prstGeom>
          <a:noFill/>
          <a:ln w="9525">
            <a:noFill/>
            <a:miter lim="800000"/>
            <a:headEnd/>
            <a:tailEnd/>
          </a:ln>
        </p:spPr>
        <p:txBody>
          <a:bodyPr wrap="none" lIns="91238" tIns="45622" rIns="91238" bIns="45622">
            <a:spAutoFit/>
          </a:bodyPr>
          <a:lstStyle/>
          <a:p>
            <a:pPr eaLnBrk="0" hangingPunct="0"/>
            <a:r>
              <a:rPr lang="en-US" sz="1800" dirty="0" err="1"/>
              <a:t>Fidu</a:t>
            </a:r>
            <a:endParaRPr lang="en-US" sz="1800" dirty="0"/>
          </a:p>
        </p:txBody>
      </p:sp>
      <p:sp>
        <p:nvSpPr>
          <p:cNvPr id="32903" name="Rectangle 155"/>
          <p:cNvSpPr>
            <a:spLocks noChangeArrowheads="1"/>
          </p:cNvSpPr>
          <p:nvPr/>
        </p:nvSpPr>
        <p:spPr bwMode="auto">
          <a:xfrm>
            <a:off x="571309" y="2189169"/>
            <a:ext cx="1362466" cy="486089"/>
          </a:xfrm>
          <a:prstGeom prst="rect">
            <a:avLst/>
          </a:prstGeom>
          <a:noFill/>
          <a:ln w="9525">
            <a:noFill/>
            <a:miter lim="800000"/>
            <a:headEnd/>
            <a:tailEnd/>
          </a:ln>
        </p:spPr>
        <p:txBody>
          <a:bodyPr wrap="none" lIns="91238" tIns="45622" rIns="91238" bIns="45622">
            <a:spAutoFit/>
          </a:bodyPr>
          <a:lstStyle/>
          <a:p>
            <a:pPr algn="ctr" eaLnBrk="0" hangingPunct="0">
              <a:lnSpc>
                <a:spcPct val="80000"/>
              </a:lnSpc>
            </a:pPr>
            <a:r>
              <a:rPr lang="en-US" sz="1600" dirty="0">
                <a:solidFill>
                  <a:srgbClr val="A0ABFE"/>
                </a:solidFill>
              </a:rPr>
              <a:t>Reflected 3</a:t>
            </a:r>
            <a:r>
              <a:rPr lang="en-US" sz="1600" dirty="0">
                <a:solidFill>
                  <a:srgbClr val="A0ABFE"/>
                </a:solidFill>
                <a:sym typeface="Symbol" pitchFamily="18" charset="2"/>
              </a:rPr>
              <a:t></a:t>
            </a:r>
          </a:p>
          <a:p>
            <a:pPr algn="ctr" eaLnBrk="0" hangingPunct="0">
              <a:lnSpc>
                <a:spcPct val="80000"/>
              </a:lnSpc>
            </a:pPr>
            <a:r>
              <a:rPr lang="en-US" sz="1600" dirty="0">
                <a:solidFill>
                  <a:srgbClr val="A0ABFE"/>
                </a:solidFill>
              </a:rPr>
              <a:t>laser light</a:t>
            </a:r>
          </a:p>
        </p:txBody>
      </p:sp>
      <p:sp>
        <p:nvSpPr>
          <p:cNvPr id="32904" name="Freeform 156"/>
          <p:cNvSpPr>
            <a:spLocks/>
          </p:cNvSpPr>
          <p:nvPr/>
        </p:nvSpPr>
        <p:spPr bwMode="auto">
          <a:xfrm>
            <a:off x="711200" y="2546351"/>
            <a:ext cx="2052638" cy="2782888"/>
          </a:xfrm>
          <a:custGeom>
            <a:avLst/>
            <a:gdLst>
              <a:gd name="T0" fmla="*/ 0 w 1280"/>
              <a:gd name="T1" fmla="*/ 2147483647 h 773"/>
              <a:gd name="T2" fmla="*/ 2147483647 w 1280"/>
              <a:gd name="T3" fmla="*/ 2147483647 h 773"/>
              <a:gd name="T4" fmla="*/ 2147483647 w 1280"/>
              <a:gd name="T5" fmla="*/ 2147483647 h 773"/>
              <a:gd name="T6" fmla="*/ 2147483647 w 1280"/>
              <a:gd name="T7" fmla="*/ 2147483647 h 773"/>
              <a:gd name="T8" fmla="*/ 2147483647 w 1280"/>
              <a:gd name="T9" fmla="*/ 2147483647 h 773"/>
              <a:gd name="T10" fmla="*/ 0 60000 65536"/>
              <a:gd name="T11" fmla="*/ 0 60000 65536"/>
              <a:gd name="T12" fmla="*/ 0 60000 65536"/>
              <a:gd name="T13" fmla="*/ 0 60000 65536"/>
              <a:gd name="T14" fmla="*/ 0 60000 65536"/>
              <a:gd name="T15" fmla="*/ 0 w 1280"/>
              <a:gd name="T16" fmla="*/ 0 h 773"/>
              <a:gd name="T17" fmla="*/ 1280 w 1280"/>
              <a:gd name="T18" fmla="*/ 773 h 773"/>
            </a:gdLst>
            <a:ahLst/>
            <a:cxnLst>
              <a:cxn ang="T10">
                <a:pos x="T0" y="T1"/>
              </a:cxn>
              <a:cxn ang="T11">
                <a:pos x="T2" y="T3"/>
              </a:cxn>
              <a:cxn ang="T12">
                <a:pos x="T4" y="T5"/>
              </a:cxn>
              <a:cxn ang="T13">
                <a:pos x="T6" y="T7"/>
              </a:cxn>
              <a:cxn ang="T14">
                <a:pos x="T8" y="T9"/>
              </a:cxn>
            </a:cxnLst>
            <a:rect l="T15" t="T16" r="T17" b="T18"/>
            <a:pathLst>
              <a:path w="1280" h="773">
                <a:moveTo>
                  <a:pt x="0" y="58"/>
                </a:moveTo>
                <a:cubicBezTo>
                  <a:pt x="114" y="29"/>
                  <a:pt x="229" y="0"/>
                  <a:pt x="307" y="71"/>
                </a:cubicBezTo>
                <a:cubicBezTo>
                  <a:pt x="385" y="142"/>
                  <a:pt x="389" y="377"/>
                  <a:pt x="467" y="487"/>
                </a:cubicBezTo>
                <a:cubicBezTo>
                  <a:pt x="545" y="597"/>
                  <a:pt x="639" y="687"/>
                  <a:pt x="774" y="730"/>
                </a:cubicBezTo>
                <a:cubicBezTo>
                  <a:pt x="909" y="773"/>
                  <a:pt x="1094" y="758"/>
                  <a:pt x="1280" y="743"/>
                </a:cubicBezTo>
              </a:path>
            </a:pathLst>
          </a:custGeom>
          <a:noFill/>
          <a:ln w="19050" cmpd="sng">
            <a:solidFill>
              <a:srgbClr val="A1C2FD"/>
            </a:solidFill>
            <a:round/>
            <a:headEnd/>
            <a:tailEnd/>
          </a:ln>
        </p:spPr>
        <p:txBody>
          <a:bodyPr lIns="91238" tIns="45622" rIns="91238" bIns="45622"/>
          <a:lstStyle/>
          <a:p>
            <a:endParaRPr lang="en-US"/>
          </a:p>
        </p:txBody>
      </p:sp>
      <p:grpSp>
        <p:nvGrpSpPr>
          <p:cNvPr id="32905" name="Group 157"/>
          <p:cNvGrpSpPr>
            <a:grpSpLocks/>
          </p:cNvGrpSpPr>
          <p:nvPr/>
        </p:nvGrpSpPr>
        <p:grpSpPr bwMode="auto">
          <a:xfrm>
            <a:off x="9528" y="3976688"/>
            <a:ext cx="415925" cy="242887"/>
            <a:chOff x="6" y="3360"/>
            <a:chExt cx="262" cy="153"/>
          </a:xfrm>
        </p:grpSpPr>
        <p:sp>
          <p:nvSpPr>
            <p:cNvPr id="32914" name="Rectangle 158"/>
            <p:cNvSpPr>
              <a:spLocks noChangeArrowheads="1"/>
            </p:cNvSpPr>
            <p:nvPr/>
          </p:nvSpPr>
          <p:spPr bwMode="auto">
            <a:xfrm>
              <a:off x="160" y="3360"/>
              <a:ext cx="108" cy="153"/>
            </a:xfrm>
            <a:prstGeom prst="rect">
              <a:avLst/>
            </a:prstGeom>
            <a:solidFill>
              <a:srgbClr val="4D4D4D"/>
            </a:solidFill>
            <a:ln w="9525">
              <a:solidFill>
                <a:schemeClr val="tx1"/>
              </a:solidFill>
              <a:miter lim="800000"/>
              <a:headEnd/>
              <a:tailEnd/>
            </a:ln>
          </p:spPr>
          <p:txBody>
            <a:bodyPr wrap="none" anchor="ctr"/>
            <a:lstStyle/>
            <a:p>
              <a:endParaRPr lang="en-US"/>
            </a:p>
          </p:txBody>
        </p:sp>
        <p:sp>
          <p:nvSpPr>
            <p:cNvPr id="32915" name="Rectangle 159"/>
            <p:cNvSpPr>
              <a:spLocks noChangeArrowheads="1"/>
            </p:cNvSpPr>
            <p:nvPr/>
          </p:nvSpPr>
          <p:spPr bwMode="auto">
            <a:xfrm>
              <a:off x="6" y="3365"/>
              <a:ext cx="159" cy="109"/>
            </a:xfrm>
            <a:prstGeom prst="rect">
              <a:avLst/>
            </a:prstGeom>
            <a:solidFill>
              <a:srgbClr val="4D4D4D"/>
            </a:solidFill>
            <a:ln w="9525">
              <a:solidFill>
                <a:schemeClr val="tx1"/>
              </a:solidFill>
              <a:miter lim="800000"/>
              <a:headEnd/>
              <a:tailEnd/>
            </a:ln>
          </p:spPr>
          <p:txBody>
            <a:bodyPr wrap="none" anchor="ctr"/>
            <a:lstStyle/>
            <a:p>
              <a:endParaRPr lang="en-US"/>
            </a:p>
          </p:txBody>
        </p:sp>
      </p:grpSp>
      <p:grpSp>
        <p:nvGrpSpPr>
          <p:cNvPr id="32906" name="Group 160"/>
          <p:cNvGrpSpPr>
            <a:grpSpLocks/>
          </p:cNvGrpSpPr>
          <p:nvPr/>
        </p:nvGrpSpPr>
        <p:grpSpPr bwMode="auto">
          <a:xfrm flipV="1">
            <a:off x="0" y="1325567"/>
            <a:ext cx="415925" cy="242887"/>
            <a:chOff x="6" y="3360"/>
            <a:chExt cx="262" cy="153"/>
          </a:xfrm>
        </p:grpSpPr>
        <p:sp>
          <p:nvSpPr>
            <p:cNvPr id="32912" name="Rectangle 161"/>
            <p:cNvSpPr>
              <a:spLocks noChangeArrowheads="1"/>
            </p:cNvSpPr>
            <p:nvPr/>
          </p:nvSpPr>
          <p:spPr bwMode="auto">
            <a:xfrm>
              <a:off x="160" y="3360"/>
              <a:ext cx="108" cy="153"/>
            </a:xfrm>
            <a:prstGeom prst="rect">
              <a:avLst/>
            </a:prstGeom>
            <a:solidFill>
              <a:srgbClr val="4D4D4D"/>
            </a:solidFill>
            <a:ln w="9525">
              <a:solidFill>
                <a:schemeClr val="tx1"/>
              </a:solidFill>
              <a:miter lim="800000"/>
              <a:headEnd/>
              <a:tailEnd/>
            </a:ln>
          </p:spPr>
          <p:txBody>
            <a:bodyPr wrap="none" anchor="ctr"/>
            <a:lstStyle/>
            <a:p>
              <a:endParaRPr lang="en-US"/>
            </a:p>
          </p:txBody>
        </p:sp>
        <p:sp>
          <p:nvSpPr>
            <p:cNvPr id="32913" name="Rectangle 162"/>
            <p:cNvSpPr>
              <a:spLocks noChangeArrowheads="1"/>
            </p:cNvSpPr>
            <p:nvPr/>
          </p:nvSpPr>
          <p:spPr bwMode="auto">
            <a:xfrm>
              <a:off x="6" y="3365"/>
              <a:ext cx="159" cy="109"/>
            </a:xfrm>
            <a:prstGeom prst="rect">
              <a:avLst/>
            </a:prstGeom>
            <a:solidFill>
              <a:srgbClr val="4D4D4D"/>
            </a:solidFill>
            <a:ln w="9525">
              <a:solidFill>
                <a:schemeClr val="tx1"/>
              </a:solidFill>
              <a:miter lim="800000"/>
              <a:headEnd/>
              <a:tailEnd/>
            </a:ln>
          </p:spPr>
          <p:txBody>
            <a:bodyPr wrap="none" anchor="ctr"/>
            <a:lstStyle/>
            <a:p>
              <a:endParaRPr lang="en-US"/>
            </a:p>
          </p:txBody>
        </p:sp>
      </p:grpSp>
      <p:sp>
        <p:nvSpPr>
          <p:cNvPr id="32907" name="Freeform 163"/>
          <p:cNvSpPr>
            <a:spLocks/>
          </p:cNvSpPr>
          <p:nvPr/>
        </p:nvSpPr>
        <p:spPr bwMode="auto">
          <a:xfrm>
            <a:off x="11118" y="3252789"/>
            <a:ext cx="3108325" cy="125412"/>
          </a:xfrm>
          <a:custGeom>
            <a:avLst/>
            <a:gdLst>
              <a:gd name="T0" fmla="*/ 0 w 1958"/>
              <a:gd name="T1" fmla="*/ 2147483647 h 105"/>
              <a:gd name="T2" fmla="*/ 2147483647 w 1958"/>
              <a:gd name="T3" fmla="*/ 2147483647 h 105"/>
              <a:gd name="T4" fmla="*/ 2147483647 w 1958"/>
              <a:gd name="T5" fmla="*/ 2147483647 h 105"/>
              <a:gd name="T6" fmla="*/ 2147483647 w 1958"/>
              <a:gd name="T7" fmla="*/ 2147483647 h 105"/>
              <a:gd name="T8" fmla="*/ 2147483647 w 1958"/>
              <a:gd name="T9" fmla="*/ 2147483647 h 105"/>
              <a:gd name="T10" fmla="*/ 2147483647 w 1958"/>
              <a:gd name="T11" fmla="*/ 2147483647 h 105"/>
              <a:gd name="T12" fmla="*/ 2147483647 w 1958"/>
              <a:gd name="T13" fmla="*/ 2147483647 h 105"/>
              <a:gd name="T14" fmla="*/ 2147483647 w 1958"/>
              <a:gd name="T15" fmla="*/ 2147483647 h 105"/>
              <a:gd name="T16" fmla="*/ 2147483647 w 1958"/>
              <a:gd name="T17" fmla="*/ 2147483647 h 105"/>
              <a:gd name="T18" fmla="*/ 2147483647 w 1958"/>
              <a:gd name="T19" fmla="*/ 2147483647 h 105"/>
              <a:gd name="T20" fmla="*/ 2147483647 w 1958"/>
              <a:gd name="T21" fmla="*/ 2147483647 h 105"/>
              <a:gd name="T22" fmla="*/ 2147483647 w 1958"/>
              <a:gd name="T23" fmla="*/ 2147483647 h 105"/>
              <a:gd name="T24" fmla="*/ 2147483647 w 1958"/>
              <a:gd name="T25" fmla="*/ 2147483647 h 105"/>
              <a:gd name="T26" fmla="*/ 2147483647 w 1958"/>
              <a:gd name="T27" fmla="*/ 2147483647 h 105"/>
              <a:gd name="T28" fmla="*/ 2147483647 w 1958"/>
              <a:gd name="T29" fmla="*/ 2147483647 h 105"/>
              <a:gd name="T30" fmla="*/ 2147483647 w 1958"/>
              <a:gd name="T31" fmla="*/ 2147483647 h 105"/>
              <a:gd name="T32" fmla="*/ 2147483647 w 1958"/>
              <a:gd name="T33" fmla="*/ 2147483647 h 105"/>
              <a:gd name="T34" fmla="*/ 2147483647 w 1958"/>
              <a:gd name="T35" fmla="*/ 2147483647 h 105"/>
              <a:gd name="T36" fmla="*/ 2147483647 w 1958"/>
              <a:gd name="T37" fmla="*/ 2147483647 h 105"/>
              <a:gd name="T38" fmla="*/ 2147483647 w 1958"/>
              <a:gd name="T39" fmla="*/ 2147483647 h 105"/>
              <a:gd name="T40" fmla="*/ 2147483647 w 1958"/>
              <a:gd name="T41" fmla="*/ 2147483647 h 105"/>
              <a:gd name="T42" fmla="*/ 2147483647 w 1958"/>
              <a:gd name="T43" fmla="*/ 2147483647 h 105"/>
              <a:gd name="T44" fmla="*/ 2147483647 w 1958"/>
              <a:gd name="T45" fmla="*/ 2147483647 h 105"/>
              <a:gd name="T46" fmla="*/ 2147483647 w 1958"/>
              <a:gd name="T47" fmla="*/ 2147483647 h 105"/>
              <a:gd name="T48" fmla="*/ 2147483647 w 1958"/>
              <a:gd name="T49" fmla="*/ 2147483647 h 105"/>
              <a:gd name="T50" fmla="*/ 2147483647 w 1958"/>
              <a:gd name="T51" fmla="*/ 2147483647 h 105"/>
              <a:gd name="T52" fmla="*/ 2147483647 w 1958"/>
              <a:gd name="T53" fmla="*/ 2147483647 h 105"/>
              <a:gd name="T54" fmla="*/ 2147483647 w 1958"/>
              <a:gd name="T55" fmla="*/ 2147483647 h 105"/>
              <a:gd name="T56" fmla="*/ 2147483647 w 1958"/>
              <a:gd name="T57" fmla="*/ 2147483647 h 105"/>
              <a:gd name="T58" fmla="*/ 2147483647 w 1958"/>
              <a:gd name="T59" fmla="*/ 2147483647 h 105"/>
              <a:gd name="T60" fmla="*/ 2147483647 w 1958"/>
              <a:gd name="T61" fmla="*/ 2147483647 h 105"/>
              <a:gd name="T62" fmla="*/ 2147483647 w 1958"/>
              <a:gd name="T63" fmla="*/ 2147483647 h 105"/>
              <a:gd name="T64" fmla="*/ 2147483647 w 1958"/>
              <a:gd name="T65" fmla="*/ 2147483647 h 105"/>
              <a:gd name="T66" fmla="*/ 2147483647 w 1958"/>
              <a:gd name="T67" fmla="*/ 2147483647 h 105"/>
              <a:gd name="T68" fmla="*/ 2147483647 w 1958"/>
              <a:gd name="T69" fmla="*/ 2147483647 h 105"/>
              <a:gd name="T70" fmla="*/ 2147483647 w 1958"/>
              <a:gd name="T71" fmla="*/ 2147483647 h 105"/>
              <a:gd name="T72" fmla="*/ 2147483647 w 1958"/>
              <a:gd name="T73" fmla="*/ 2147483647 h 105"/>
              <a:gd name="T74" fmla="*/ 2147483647 w 1958"/>
              <a:gd name="T75" fmla="*/ 2147483647 h 105"/>
              <a:gd name="T76" fmla="*/ 2147483647 w 1958"/>
              <a:gd name="T77" fmla="*/ 2147483647 h 105"/>
              <a:gd name="T78" fmla="*/ 2147483647 w 1958"/>
              <a:gd name="T79" fmla="*/ 2147483647 h 105"/>
              <a:gd name="T80" fmla="*/ 2147483647 w 1958"/>
              <a:gd name="T81" fmla="*/ 2147483647 h 105"/>
              <a:gd name="T82" fmla="*/ 2147483647 w 1958"/>
              <a:gd name="T83" fmla="*/ 2147483647 h 105"/>
              <a:gd name="T84" fmla="*/ 2147483647 w 1958"/>
              <a:gd name="T85" fmla="*/ 2147483647 h 105"/>
              <a:gd name="T86" fmla="*/ 2147483647 w 1958"/>
              <a:gd name="T87" fmla="*/ 2147483647 h 105"/>
              <a:gd name="T88" fmla="*/ 2147483647 w 1958"/>
              <a:gd name="T89" fmla="*/ 2147483647 h 105"/>
              <a:gd name="T90" fmla="*/ 2147483647 w 1958"/>
              <a:gd name="T91" fmla="*/ 2147483647 h 10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958"/>
              <a:gd name="T139" fmla="*/ 0 h 105"/>
              <a:gd name="T140" fmla="*/ 1958 w 1958"/>
              <a:gd name="T141" fmla="*/ 105 h 10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958" h="105">
                <a:moveTo>
                  <a:pt x="0" y="52"/>
                </a:moveTo>
                <a:cubicBezTo>
                  <a:pt x="13" y="26"/>
                  <a:pt x="26" y="0"/>
                  <a:pt x="38" y="7"/>
                </a:cubicBezTo>
                <a:cubicBezTo>
                  <a:pt x="50" y="14"/>
                  <a:pt x="60" y="97"/>
                  <a:pt x="76" y="97"/>
                </a:cubicBezTo>
                <a:cubicBezTo>
                  <a:pt x="92" y="97"/>
                  <a:pt x="118" y="7"/>
                  <a:pt x="134" y="7"/>
                </a:cubicBezTo>
                <a:cubicBezTo>
                  <a:pt x="150" y="7"/>
                  <a:pt x="158" y="97"/>
                  <a:pt x="172" y="97"/>
                </a:cubicBezTo>
                <a:cubicBezTo>
                  <a:pt x="186" y="97"/>
                  <a:pt x="203" y="7"/>
                  <a:pt x="217" y="7"/>
                </a:cubicBezTo>
                <a:cubicBezTo>
                  <a:pt x="231" y="7"/>
                  <a:pt x="238" y="98"/>
                  <a:pt x="256" y="97"/>
                </a:cubicBezTo>
                <a:cubicBezTo>
                  <a:pt x="274" y="96"/>
                  <a:pt x="307" y="2"/>
                  <a:pt x="326" y="1"/>
                </a:cubicBezTo>
                <a:cubicBezTo>
                  <a:pt x="345" y="0"/>
                  <a:pt x="355" y="89"/>
                  <a:pt x="371" y="90"/>
                </a:cubicBezTo>
                <a:cubicBezTo>
                  <a:pt x="387" y="91"/>
                  <a:pt x="406" y="7"/>
                  <a:pt x="422" y="7"/>
                </a:cubicBezTo>
                <a:cubicBezTo>
                  <a:pt x="438" y="7"/>
                  <a:pt x="450" y="91"/>
                  <a:pt x="467" y="90"/>
                </a:cubicBezTo>
                <a:cubicBezTo>
                  <a:pt x="484" y="89"/>
                  <a:pt x="509" y="1"/>
                  <a:pt x="524" y="1"/>
                </a:cubicBezTo>
                <a:cubicBezTo>
                  <a:pt x="539" y="1"/>
                  <a:pt x="541" y="89"/>
                  <a:pt x="556" y="90"/>
                </a:cubicBezTo>
                <a:cubicBezTo>
                  <a:pt x="571" y="91"/>
                  <a:pt x="598" y="6"/>
                  <a:pt x="614" y="7"/>
                </a:cubicBezTo>
                <a:cubicBezTo>
                  <a:pt x="630" y="8"/>
                  <a:pt x="637" y="97"/>
                  <a:pt x="652" y="97"/>
                </a:cubicBezTo>
                <a:cubicBezTo>
                  <a:pt x="667" y="97"/>
                  <a:pt x="690" y="7"/>
                  <a:pt x="704" y="7"/>
                </a:cubicBezTo>
                <a:cubicBezTo>
                  <a:pt x="718" y="7"/>
                  <a:pt x="722" y="97"/>
                  <a:pt x="736" y="97"/>
                </a:cubicBezTo>
                <a:cubicBezTo>
                  <a:pt x="750" y="97"/>
                  <a:pt x="773" y="7"/>
                  <a:pt x="787" y="7"/>
                </a:cubicBezTo>
                <a:cubicBezTo>
                  <a:pt x="801" y="7"/>
                  <a:pt x="806" y="97"/>
                  <a:pt x="819" y="97"/>
                </a:cubicBezTo>
                <a:cubicBezTo>
                  <a:pt x="832" y="97"/>
                  <a:pt x="851" y="7"/>
                  <a:pt x="864" y="7"/>
                </a:cubicBezTo>
                <a:cubicBezTo>
                  <a:pt x="877" y="7"/>
                  <a:pt x="881" y="98"/>
                  <a:pt x="896" y="97"/>
                </a:cubicBezTo>
                <a:cubicBezTo>
                  <a:pt x="911" y="96"/>
                  <a:pt x="936" y="1"/>
                  <a:pt x="953" y="1"/>
                </a:cubicBezTo>
                <a:cubicBezTo>
                  <a:pt x="970" y="1"/>
                  <a:pt x="983" y="97"/>
                  <a:pt x="998" y="97"/>
                </a:cubicBezTo>
                <a:cubicBezTo>
                  <a:pt x="1013" y="97"/>
                  <a:pt x="1027" y="1"/>
                  <a:pt x="1043" y="1"/>
                </a:cubicBezTo>
                <a:cubicBezTo>
                  <a:pt x="1059" y="1"/>
                  <a:pt x="1078" y="97"/>
                  <a:pt x="1094" y="97"/>
                </a:cubicBezTo>
                <a:cubicBezTo>
                  <a:pt x="1110" y="97"/>
                  <a:pt x="1125" y="2"/>
                  <a:pt x="1139" y="1"/>
                </a:cubicBezTo>
                <a:cubicBezTo>
                  <a:pt x="1153" y="0"/>
                  <a:pt x="1162" y="89"/>
                  <a:pt x="1177" y="90"/>
                </a:cubicBezTo>
                <a:cubicBezTo>
                  <a:pt x="1192" y="91"/>
                  <a:pt x="1214" y="6"/>
                  <a:pt x="1228" y="7"/>
                </a:cubicBezTo>
                <a:cubicBezTo>
                  <a:pt x="1242" y="8"/>
                  <a:pt x="1247" y="98"/>
                  <a:pt x="1260" y="97"/>
                </a:cubicBezTo>
                <a:cubicBezTo>
                  <a:pt x="1273" y="96"/>
                  <a:pt x="1291" y="1"/>
                  <a:pt x="1305" y="1"/>
                </a:cubicBezTo>
                <a:cubicBezTo>
                  <a:pt x="1319" y="1"/>
                  <a:pt x="1330" y="97"/>
                  <a:pt x="1344" y="97"/>
                </a:cubicBezTo>
                <a:cubicBezTo>
                  <a:pt x="1358" y="97"/>
                  <a:pt x="1374" y="1"/>
                  <a:pt x="1388" y="1"/>
                </a:cubicBezTo>
                <a:cubicBezTo>
                  <a:pt x="1402" y="1"/>
                  <a:pt x="1412" y="96"/>
                  <a:pt x="1427" y="97"/>
                </a:cubicBezTo>
                <a:cubicBezTo>
                  <a:pt x="1442" y="98"/>
                  <a:pt x="1464" y="7"/>
                  <a:pt x="1478" y="7"/>
                </a:cubicBezTo>
                <a:cubicBezTo>
                  <a:pt x="1492" y="7"/>
                  <a:pt x="1496" y="98"/>
                  <a:pt x="1510" y="97"/>
                </a:cubicBezTo>
                <a:cubicBezTo>
                  <a:pt x="1524" y="96"/>
                  <a:pt x="1547" y="0"/>
                  <a:pt x="1561" y="1"/>
                </a:cubicBezTo>
                <a:cubicBezTo>
                  <a:pt x="1575" y="2"/>
                  <a:pt x="1580" y="102"/>
                  <a:pt x="1593" y="103"/>
                </a:cubicBezTo>
                <a:cubicBezTo>
                  <a:pt x="1606" y="104"/>
                  <a:pt x="1625" y="9"/>
                  <a:pt x="1638" y="7"/>
                </a:cubicBezTo>
                <a:cubicBezTo>
                  <a:pt x="1651" y="5"/>
                  <a:pt x="1658" y="91"/>
                  <a:pt x="1670" y="90"/>
                </a:cubicBezTo>
                <a:cubicBezTo>
                  <a:pt x="1682" y="89"/>
                  <a:pt x="1694" y="0"/>
                  <a:pt x="1708" y="1"/>
                </a:cubicBezTo>
                <a:cubicBezTo>
                  <a:pt x="1722" y="2"/>
                  <a:pt x="1739" y="97"/>
                  <a:pt x="1753" y="97"/>
                </a:cubicBezTo>
                <a:cubicBezTo>
                  <a:pt x="1767" y="97"/>
                  <a:pt x="1779" y="1"/>
                  <a:pt x="1792" y="1"/>
                </a:cubicBezTo>
                <a:cubicBezTo>
                  <a:pt x="1805" y="1"/>
                  <a:pt x="1816" y="95"/>
                  <a:pt x="1830" y="97"/>
                </a:cubicBezTo>
                <a:cubicBezTo>
                  <a:pt x="1844" y="99"/>
                  <a:pt x="1861" y="13"/>
                  <a:pt x="1875" y="13"/>
                </a:cubicBezTo>
                <a:cubicBezTo>
                  <a:pt x="1889" y="13"/>
                  <a:pt x="1899" y="89"/>
                  <a:pt x="1913" y="97"/>
                </a:cubicBezTo>
                <a:cubicBezTo>
                  <a:pt x="1927" y="105"/>
                  <a:pt x="1942" y="81"/>
                  <a:pt x="1958" y="58"/>
                </a:cubicBezTo>
              </a:path>
            </a:pathLst>
          </a:custGeom>
          <a:noFill/>
          <a:ln w="9525">
            <a:solidFill>
              <a:srgbClr val="A50021"/>
            </a:solidFill>
            <a:round/>
            <a:headEnd/>
            <a:tailEnd/>
          </a:ln>
        </p:spPr>
        <p:txBody>
          <a:bodyPr lIns="91238" tIns="45622" rIns="91238" bIns="45622"/>
          <a:lstStyle/>
          <a:p>
            <a:endParaRPr lang="en-US"/>
          </a:p>
        </p:txBody>
      </p:sp>
      <p:sp>
        <p:nvSpPr>
          <p:cNvPr id="32908" name="Text Box 164"/>
          <p:cNvSpPr txBox="1">
            <a:spLocks noChangeArrowheads="1"/>
          </p:cNvSpPr>
          <p:nvPr/>
        </p:nvSpPr>
        <p:spPr bwMode="auto">
          <a:xfrm>
            <a:off x="1458915" y="2725741"/>
            <a:ext cx="1037056" cy="584578"/>
          </a:xfrm>
          <a:prstGeom prst="rect">
            <a:avLst/>
          </a:prstGeom>
          <a:noFill/>
          <a:ln w="9525">
            <a:noFill/>
            <a:miter lim="800000"/>
            <a:headEnd/>
            <a:tailEnd/>
          </a:ln>
        </p:spPr>
        <p:txBody>
          <a:bodyPr wrap="none" lIns="91238" tIns="45622" rIns="91238" bIns="45622">
            <a:spAutoFit/>
          </a:bodyPr>
          <a:lstStyle/>
          <a:p>
            <a:pPr eaLnBrk="0" hangingPunct="0"/>
            <a:r>
              <a:rPr lang="en-US" sz="3200" dirty="0">
                <a:solidFill>
                  <a:srgbClr val="A50021"/>
                </a:solidFill>
                <a:sym typeface="Symbol" pitchFamily="18" charset="2"/>
              </a:rPr>
              <a:t></a:t>
            </a:r>
            <a:r>
              <a:rPr lang="en-US" sz="2400" dirty="0">
                <a:solidFill>
                  <a:srgbClr val="A50021"/>
                </a:solidFill>
                <a:sym typeface="Symbol" pitchFamily="18" charset="2"/>
              </a:rPr>
              <a:t>-rays</a:t>
            </a:r>
            <a:endParaRPr lang="en-US" sz="3200" dirty="0">
              <a:solidFill>
                <a:srgbClr val="A50021"/>
              </a:solidFill>
              <a:sym typeface="Symbol" pitchFamily="18" charset="2"/>
            </a:endParaRPr>
          </a:p>
        </p:txBody>
      </p:sp>
      <p:sp>
        <p:nvSpPr>
          <p:cNvPr id="14497" name="Text Box 165"/>
          <p:cNvSpPr txBox="1">
            <a:spLocks noChangeArrowheads="1"/>
          </p:cNvSpPr>
          <p:nvPr/>
        </p:nvSpPr>
        <p:spPr bwMode="auto">
          <a:xfrm>
            <a:off x="3151193" y="3162300"/>
            <a:ext cx="1519047" cy="584578"/>
          </a:xfrm>
          <a:prstGeom prst="rect">
            <a:avLst/>
          </a:prstGeom>
          <a:noFill/>
          <a:ln w="9525">
            <a:noFill/>
            <a:miter lim="800000"/>
            <a:headEnd/>
            <a:tailEnd/>
          </a:ln>
        </p:spPr>
        <p:txBody>
          <a:bodyPr wrap="none" lIns="91238" tIns="45622" rIns="91238" bIns="45622">
            <a:spAutoFit/>
          </a:bodyPr>
          <a:lstStyle/>
          <a:p>
            <a:pPr eaLnBrk="0" hangingPunct="0">
              <a:buFont typeface="Symbol" pitchFamily="96" charset="2"/>
              <a:buChar char="®"/>
              <a:defRPr/>
            </a:pPr>
            <a:r>
              <a:rPr lang="en-US" sz="1600" dirty="0"/>
              <a:t> e</a:t>
            </a:r>
            <a:r>
              <a:rPr lang="en-US" sz="1600" baseline="30000" dirty="0"/>
              <a:t>- </a:t>
            </a:r>
            <a:r>
              <a:rPr lang="en-US" sz="1600" dirty="0">
                <a:cs typeface="Arial" charset="0"/>
              </a:rPr>
              <a:t>→</a:t>
            </a:r>
            <a:r>
              <a:rPr lang="en-US" sz="1600" dirty="0">
                <a:cs typeface="Arial" charset="0"/>
                <a:sym typeface="Symbol" pitchFamily="18" charset="2"/>
              </a:rPr>
              <a:t></a:t>
            </a:r>
            <a:r>
              <a:rPr lang="en-US" sz="1600" dirty="0">
                <a:latin typeface="+mj-lt"/>
                <a:cs typeface="Arial" charset="0"/>
                <a:sym typeface="Symbol" pitchFamily="18" charset="2"/>
              </a:rPr>
              <a:t>UV/Vis</a:t>
            </a:r>
          </a:p>
          <a:p>
            <a:pPr eaLnBrk="0" hangingPunct="0">
              <a:defRPr/>
            </a:pPr>
            <a:r>
              <a:rPr lang="en-US" sz="1600" dirty="0">
                <a:latin typeface="+mj-lt"/>
                <a:cs typeface="Arial" charset="0"/>
                <a:sym typeface="Symbol" pitchFamily="18" charset="2"/>
              </a:rPr>
              <a:t>  </a:t>
            </a:r>
            <a:r>
              <a:rPr lang="en-US" b="1" dirty="0">
                <a:latin typeface="+mj-lt"/>
                <a:cs typeface="Arial" charset="0"/>
                <a:sym typeface="Symbol" pitchFamily="18" charset="2"/>
              </a:rPr>
              <a:t>CO</a:t>
            </a:r>
            <a:r>
              <a:rPr lang="en-US" b="1" baseline="-25000" dirty="0">
                <a:latin typeface="+mj-lt"/>
                <a:cs typeface="Arial" charset="0"/>
                <a:sym typeface="Symbol" pitchFamily="18" charset="2"/>
              </a:rPr>
              <a:t>2</a:t>
            </a:r>
            <a:r>
              <a:rPr lang="en-US" b="1" dirty="0">
                <a:latin typeface="+mj-lt"/>
                <a:cs typeface="Arial" charset="0"/>
                <a:sym typeface="Symbol" pitchFamily="18" charset="2"/>
              </a:rPr>
              <a:t> or SF</a:t>
            </a:r>
            <a:r>
              <a:rPr lang="en-US" b="1" baseline="-25000" dirty="0">
                <a:latin typeface="+mj-lt"/>
                <a:cs typeface="Arial" charset="0"/>
                <a:sym typeface="Symbol" pitchFamily="18" charset="2"/>
              </a:rPr>
              <a:t>6</a:t>
            </a:r>
            <a:endParaRPr lang="en-US" sz="1600" b="1" baseline="-25000" dirty="0">
              <a:latin typeface="+mj-lt"/>
              <a:cs typeface="Arial" charset="0"/>
              <a:sym typeface="Symbol" pitchFamily="18" charset="2"/>
            </a:endParaRPr>
          </a:p>
        </p:txBody>
      </p:sp>
      <p:sp>
        <p:nvSpPr>
          <p:cNvPr id="32910" name="TextBox 150"/>
          <p:cNvSpPr txBox="1">
            <a:spLocks noChangeArrowheads="1"/>
          </p:cNvSpPr>
          <p:nvPr/>
        </p:nvSpPr>
        <p:spPr bwMode="auto">
          <a:xfrm>
            <a:off x="3771680" y="1121463"/>
            <a:ext cx="3390264" cy="369134"/>
          </a:xfrm>
          <a:prstGeom prst="rect">
            <a:avLst/>
          </a:prstGeom>
          <a:solidFill>
            <a:srgbClr val="FFFF00"/>
          </a:solidFill>
          <a:ln w="9525">
            <a:noFill/>
            <a:miter lim="800000"/>
            <a:headEnd/>
            <a:tailEnd/>
          </a:ln>
        </p:spPr>
        <p:txBody>
          <a:bodyPr wrap="none" lIns="91238" tIns="45622" rIns="91238" bIns="45622">
            <a:spAutoFit/>
          </a:bodyPr>
          <a:lstStyle/>
          <a:p>
            <a:r>
              <a:rPr lang="en-US" sz="1800" b="1" dirty="0" smtClean="0">
                <a:solidFill>
                  <a:srgbClr val="FF0000"/>
                </a:solidFill>
                <a:cs typeface="Arial" charset="0"/>
                <a:sym typeface="Symbol" pitchFamily="18" charset="2"/>
              </a:rPr>
              <a:t>1 gas cell at </a:t>
            </a:r>
            <a:r>
              <a:rPr lang="en-US" sz="1800" b="1" dirty="0" smtClean="0">
                <a:solidFill>
                  <a:srgbClr val="FF0000"/>
                </a:solidFill>
                <a:cs typeface="Arial" charset="0"/>
                <a:sym typeface="Symbol" pitchFamily="18" charset="2"/>
              </a:rPr>
              <a:t>Omega (4 </a:t>
            </a:r>
            <a:r>
              <a:rPr lang="en-US" sz="1800" b="1" dirty="0" smtClean="0">
                <a:solidFill>
                  <a:srgbClr val="FF0000"/>
                </a:solidFill>
                <a:cs typeface="Arial" charset="0"/>
                <a:sym typeface="Symbol" pitchFamily="18" charset="2"/>
              </a:rPr>
              <a:t>at </a:t>
            </a:r>
            <a:r>
              <a:rPr lang="en-US" sz="1800" b="1" dirty="0" smtClean="0">
                <a:solidFill>
                  <a:srgbClr val="FF0000"/>
                </a:solidFill>
                <a:cs typeface="Arial" charset="0"/>
                <a:sym typeface="Symbol" pitchFamily="18" charset="2"/>
              </a:rPr>
              <a:t>NIF)</a:t>
            </a:r>
            <a:endParaRPr lang="en-US" sz="1800" b="1" dirty="0">
              <a:solidFill>
                <a:srgbClr val="FF0000"/>
              </a:solidFill>
            </a:endParaRPr>
          </a:p>
        </p:txBody>
      </p:sp>
      <p:sp>
        <p:nvSpPr>
          <p:cNvPr id="32911" name="Rectangle 146"/>
          <p:cNvSpPr>
            <a:spLocks noChangeArrowheads="1"/>
          </p:cNvSpPr>
          <p:nvPr/>
        </p:nvSpPr>
        <p:spPr bwMode="auto">
          <a:xfrm>
            <a:off x="1171580" y="6611938"/>
            <a:ext cx="971550" cy="217487"/>
          </a:xfrm>
          <a:prstGeom prst="rect">
            <a:avLst/>
          </a:prstGeom>
          <a:noFill/>
          <a:ln w="9525">
            <a:noFill/>
            <a:miter lim="800000"/>
            <a:headEnd/>
            <a:tailEnd/>
          </a:ln>
        </p:spPr>
        <p:txBody>
          <a:bodyPr wrap="none" lIns="91238" tIns="45622" rIns="91238" bIns="45622">
            <a:spAutoFit/>
          </a:bodyPr>
          <a:lstStyle/>
          <a:p>
            <a:r>
              <a:rPr lang="en-US" sz="800" dirty="0"/>
              <a:t>LA-UR 10-07461</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Rectangle 80"/>
          <p:cNvSpPr/>
          <p:nvPr/>
        </p:nvSpPr>
        <p:spPr>
          <a:xfrm>
            <a:off x="2493963" y="5454650"/>
            <a:ext cx="3905250" cy="415925"/>
          </a:xfrm>
          <a:prstGeom prst="rect">
            <a:avLst/>
          </a:prstGeom>
          <a:solidFill>
            <a:schemeClr val="bg1">
              <a:lumMod val="95000"/>
            </a:schemeClr>
          </a:solidFill>
          <a:ln w="38100">
            <a:solidFill>
              <a:srgbClr val="FFFF00"/>
            </a:solidFill>
          </a:ln>
        </p:spPr>
        <p:style>
          <a:lnRef idx="1">
            <a:schemeClr val="accent1"/>
          </a:lnRef>
          <a:fillRef idx="3">
            <a:schemeClr val="accent1"/>
          </a:fillRef>
          <a:effectRef idx="2">
            <a:schemeClr val="accent1"/>
          </a:effectRef>
          <a:fontRef idx="minor">
            <a:schemeClr val="lt1"/>
          </a:fontRef>
        </p:style>
        <p:txBody>
          <a:bodyPr lIns="83011" tIns="41507" rIns="83011" bIns="41507" anchor="ctr"/>
          <a:lstStyle/>
          <a:p>
            <a:pPr algn="ctr" defTabSz="456561" fontAlgn="auto">
              <a:spcBef>
                <a:spcPts val="0"/>
              </a:spcBef>
              <a:spcAft>
                <a:spcPts val="0"/>
              </a:spcAft>
              <a:defRPr/>
            </a:pPr>
            <a:endParaRPr lang="en-US" sz="1800" dirty="0">
              <a:solidFill>
                <a:prstClr val="white"/>
              </a:solidFill>
            </a:endParaRPr>
          </a:p>
        </p:txBody>
      </p:sp>
      <p:sp>
        <p:nvSpPr>
          <p:cNvPr id="82" name="Rectangle 81"/>
          <p:cNvSpPr/>
          <p:nvPr/>
        </p:nvSpPr>
        <p:spPr>
          <a:xfrm>
            <a:off x="6424620" y="5454650"/>
            <a:ext cx="2433637" cy="415925"/>
          </a:xfrm>
          <a:prstGeom prst="rect">
            <a:avLst/>
          </a:prstGeom>
          <a:solidFill>
            <a:schemeClr val="bg1">
              <a:lumMod val="95000"/>
            </a:schemeClr>
          </a:solidFill>
          <a:ln w="38100">
            <a:solidFill>
              <a:srgbClr val="FFFF00"/>
            </a:solidFill>
          </a:ln>
        </p:spPr>
        <p:style>
          <a:lnRef idx="1">
            <a:schemeClr val="accent1"/>
          </a:lnRef>
          <a:fillRef idx="3">
            <a:schemeClr val="accent1"/>
          </a:fillRef>
          <a:effectRef idx="2">
            <a:schemeClr val="accent1"/>
          </a:effectRef>
          <a:fontRef idx="minor">
            <a:schemeClr val="lt1"/>
          </a:fontRef>
        </p:style>
        <p:txBody>
          <a:bodyPr lIns="83011" tIns="41507" rIns="83011" bIns="41507" anchor="ctr"/>
          <a:lstStyle/>
          <a:p>
            <a:pPr algn="ctr" defTabSz="456561" fontAlgn="auto">
              <a:spcBef>
                <a:spcPts val="0"/>
              </a:spcBef>
              <a:spcAft>
                <a:spcPts val="0"/>
              </a:spcAft>
              <a:defRPr/>
            </a:pPr>
            <a:endParaRPr lang="en-US" sz="1800" dirty="0">
              <a:solidFill>
                <a:prstClr val="white"/>
              </a:solidFill>
            </a:endParaRPr>
          </a:p>
        </p:txBody>
      </p:sp>
      <p:sp>
        <p:nvSpPr>
          <p:cNvPr id="83" name="Rectangle 82"/>
          <p:cNvSpPr/>
          <p:nvPr/>
        </p:nvSpPr>
        <p:spPr>
          <a:xfrm>
            <a:off x="311154" y="5454650"/>
            <a:ext cx="2182813" cy="415925"/>
          </a:xfrm>
          <a:prstGeom prst="rect">
            <a:avLst/>
          </a:prstGeom>
          <a:solidFill>
            <a:schemeClr val="bg1">
              <a:lumMod val="95000"/>
            </a:schemeClr>
          </a:solidFill>
          <a:ln w="38100">
            <a:solidFill>
              <a:srgbClr val="FFFF00"/>
            </a:solidFill>
          </a:ln>
        </p:spPr>
        <p:style>
          <a:lnRef idx="1">
            <a:schemeClr val="accent1"/>
          </a:lnRef>
          <a:fillRef idx="3">
            <a:schemeClr val="accent1"/>
          </a:fillRef>
          <a:effectRef idx="2">
            <a:schemeClr val="accent1"/>
          </a:effectRef>
          <a:fontRef idx="minor">
            <a:schemeClr val="lt1"/>
          </a:fontRef>
        </p:style>
        <p:txBody>
          <a:bodyPr lIns="83011" tIns="41507" rIns="83011" bIns="41507" anchor="ctr"/>
          <a:lstStyle/>
          <a:p>
            <a:pPr algn="ctr" defTabSz="456561" fontAlgn="auto">
              <a:spcBef>
                <a:spcPts val="0"/>
              </a:spcBef>
              <a:spcAft>
                <a:spcPts val="0"/>
              </a:spcAft>
              <a:defRPr/>
            </a:pPr>
            <a:endParaRPr lang="en-US" sz="1800" dirty="0">
              <a:solidFill>
                <a:prstClr val="white"/>
              </a:solidFill>
            </a:endParaRPr>
          </a:p>
        </p:txBody>
      </p:sp>
      <p:sp>
        <p:nvSpPr>
          <p:cNvPr id="77" name="Rectangle 76"/>
          <p:cNvSpPr/>
          <p:nvPr/>
        </p:nvSpPr>
        <p:spPr>
          <a:xfrm>
            <a:off x="2874968" y="2995618"/>
            <a:ext cx="1368425" cy="415925"/>
          </a:xfrm>
          <a:prstGeom prst="rect">
            <a:avLst/>
          </a:prstGeom>
          <a:solidFill>
            <a:schemeClr val="bg1">
              <a:lumMod val="95000"/>
            </a:schemeClr>
          </a:solidFill>
          <a:ln w="38100">
            <a:solidFill>
              <a:srgbClr val="FFFF00"/>
            </a:solidFill>
          </a:ln>
        </p:spPr>
        <p:style>
          <a:lnRef idx="1">
            <a:schemeClr val="accent1"/>
          </a:lnRef>
          <a:fillRef idx="3">
            <a:schemeClr val="accent1"/>
          </a:fillRef>
          <a:effectRef idx="2">
            <a:schemeClr val="accent1"/>
          </a:effectRef>
          <a:fontRef idx="minor">
            <a:schemeClr val="lt1"/>
          </a:fontRef>
        </p:style>
        <p:txBody>
          <a:bodyPr lIns="83011" tIns="41507" rIns="83011" bIns="41507" anchor="ctr"/>
          <a:lstStyle/>
          <a:p>
            <a:pPr algn="ctr" defTabSz="456561" fontAlgn="auto">
              <a:spcBef>
                <a:spcPts val="0"/>
              </a:spcBef>
              <a:spcAft>
                <a:spcPts val="0"/>
              </a:spcAft>
              <a:defRPr/>
            </a:pPr>
            <a:endParaRPr lang="en-US" sz="1800" dirty="0">
              <a:solidFill>
                <a:prstClr val="white"/>
              </a:solidFill>
            </a:endParaRPr>
          </a:p>
        </p:txBody>
      </p:sp>
      <p:sp>
        <p:nvSpPr>
          <p:cNvPr id="78" name="Rectangle 77"/>
          <p:cNvSpPr/>
          <p:nvPr/>
        </p:nvSpPr>
        <p:spPr>
          <a:xfrm>
            <a:off x="4268795" y="2995618"/>
            <a:ext cx="2009775" cy="415925"/>
          </a:xfrm>
          <a:prstGeom prst="rect">
            <a:avLst/>
          </a:prstGeom>
          <a:solidFill>
            <a:schemeClr val="bg1">
              <a:lumMod val="95000"/>
            </a:schemeClr>
          </a:solidFill>
          <a:ln w="38100">
            <a:solidFill>
              <a:srgbClr val="FFFF00"/>
            </a:solidFill>
          </a:ln>
        </p:spPr>
        <p:style>
          <a:lnRef idx="1">
            <a:schemeClr val="accent1"/>
          </a:lnRef>
          <a:fillRef idx="3">
            <a:schemeClr val="accent1"/>
          </a:fillRef>
          <a:effectRef idx="2">
            <a:schemeClr val="accent1"/>
          </a:effectRef>
          <a:fontRef idx="minor">
            <a:schemeClr val="lt1"/>
          </a:fontRef>
        </p:style>
        <p:txBody>
          <a:bodyPr lIns="83011" tIns="41507" rIns="83011" bIns="41507" anchor="ctr"/>
          <a:lstStyle/>
          <a:p>
            <a:pPr algn="ctr" defTabSz="456561" fontAlgn="auto">
              <a:spcBef>
                <a:spcPts val="0"/>
              </a:spcBef>
              <a:spcAft>
                <a:spcPts val="0"/>
              </a:spcAft>
              <a:defRPr/>
            </a:pPr>
            <a:endParaRPr lang="en-US" sz="1800" dirty="0">
              <a:solidFill>
                <a:prstClr val="white"/>
              </a:solidFill>
            </a:endParaRPr>
          </a:p>
        </p:txBody>
      </p:sp>
      <p:sp>
        <p:nvSpPr>
          <p:cNvPr id="79" name="Rectangle 78"/>
          <p:cNvSpPr/>
          <p:nvPr/>
        </p:nvSpPr>
        <p:spPr>
          <a:xfrm>
            <a:off x="6286501" y="2995618"/>
            <a:ext cx="2528888" cy="415925"/>
          </a:xfrm>
          <a:prstGeom prst="rect">
            <a:avLst/>
          </a:prstGeom>
          <a:solidFill>
            <a:schemeClr val="bg1">
              <a:lumMod val="95000"/>
            </a:schemeClr>
          </a:solidFill>
          <a:ln w="38100">
            <a:solidFill>
              <a:srgbClr val="FFFF00"/>
            </a:solidFill>
          </a:ln>
        </p:spPr>
        <p:style>
          <a:lnRef idx="1">
            <a:schemeClr val="accent1"/>
          </a:lnRef>
          <a:fillRef idx="3">
            <a:schemeClr val="accent1"/>
          </a:fillRef>
          <a:effectRef idx="2">
            <a:schemeClr val="accent1"/>
          </a:effectRef>
          <a:fontRef idx="minor">
            <a:schemeClr val="lt1"/>
          </a:fontRef>
        </p:style>
        <p:txBody>
          <a:bodyPr lIns="83011" tIns="41507" rIns="83011" bIns="41507" anchor="ctr"/>
          <a:lstStyle/>
          <a:p>
            <a:pPr algn="ctr" defTabSz="456561" fontAlgn="auto">
              <a:spcBef>
                <a:spcPts val="0"/>
              </a:spcBef>
              <a:spcAft>
                <a:spcPts val="0"/>
              </a:spcAft>
              <a:defRPr/>
            </a:pPr>
            <a:endParaRPr lang="en-US" sz="1800" dirty="0">
              <a:solidFill>
                <a:prstClr val="white"/>
              </a:solidFill>
            </a:endParaRPr>
          </a:p>
        </p:txBody>
      </p:sp>
      <p:sp>
        <p:nvSpPr>
          <p:cNvPr id="76" name="Rectangle 75"/>
          <p:cNvSpPr/>
          <p:nvPr/>
        </p:nvSpPr>
        <p:spPr>
          <a:xfrm>
            <a:off x="388938" y="2995618"/>
            <a:ext cx="2451100" cy="415925"/>
          </a:xfrm>
          <a:prstGeom prst="rect">
            <a:avLst/>
          </a:prstGeom>
          <a:solidFill>
            <a:schemeClr val="bg1">
              <a:lumMod val="95000"/>
            </a:schemeClr>
          </a:solidFill>
          <a:ln w="38100">
            <a:solidFill>
              <a:srgbClr val="FFFF00"/>
            </a:solidFill>
          </a:ln>
        </p:spPr>
        <p:style>
          <a:lnRef idx="1">
            <a:schemeClr val="accent1"/>
          </a:lnRef>
          <a:fillRef idx="3">
            <a:schemeClr val="accent1"/>
          </a:fillRef>
          <a:effectRef idx="2">
            <a:schemeClr val="accent1"/>
          </a:effectRef>
          <a:fontRef idx="minor">
            <a:schemeClr val="lt1"/>
          </a:fontRef>
        </p:style>
        <p:txBody>
          <a:bodyPr lIns="83011" tIns="41507" rIns="83011" bIns="41507" anchor="ctr"/>
          <a:lstStyle/>
          <a:p>
            <a:pPr algn="ctr" defTabSz="456561" fontAlgn="auto">
              <a:spcBef>
                <a:spcPts val="0"/>
              </a:spcBef>
              <a:spcAft>
                <a:spcPts val="0"/>
              </a:spcAft>
              <a:defRPr/>
            </a:pPr>
            <a:endParaRPr lang="en-US" sz="1800" dirty="0">
              <a:solidFill>
                <a:prstClr val="white"/>
              </a:solidFill>
            </a:endParaRPr>
          </a:p>
        </p:txBody>
      </p:sp>
      <p:sp>
        <p:nvSpPr>
          <p:cNvPr id="33801" name="Title 2"/>
          <p:cNvSpPr>
            <a:spLocks noGrp="1"/>
          </p:cNvSpPr>
          <p:nvPr>
            <p:ph type="title"/>
          </p:nvPr>
        </p:nvSpPr>
        <p:spPr bwMode="auto">
          <a:xfrm>
            <a:off x="687395" y="254000"/>
            <a:ext cx="7119937" cy="708025"/>
          </a:xfrm>
          <a:noFill/>
          <a:ln>
            <a:miter lim="800000"/>
            <a:headEnd/>
            <a:tailEnd/>
          </a:ln>
        </p:spPr>
        <p:txBody>
          <a:bodyPr vert="horz" wrap="square" numCol="1" anchorCtr="0" compatLnSpc="1">
            <a:prstTxWarp prst="textNoShape">
              <a:avLst/>
            </a:prstTxWarp>
          </a:bodyPr>
          <a:lstStyle/>
          <a:p>
            <a:pPr eaLnBrk="1" hangingPunct="1"/>
            <a:r>
              <a:rPr lang="en-US" smtClean="0">
                <a:latin typeface="Arial" charset="0"/>
                <a:cs typeface="Arial" charset="0"/>
              </a:rPr>
              <a:t>Gamma Reaction History (GRH)</a:t>
            </a:r>
          </a:p>
        </p:txBody>
      </p:sp>
      <p:pic>
        <p:nvPicPr>
          <p:cNvPr id="33802" name="Picture 2" descr="C:\Documents and Settings\herrmann12\My Documents\My Docs 090529-GCD\GCD\GCD Papers-Presentations\NIF\Nuc Diag Workshop Mar08\NIF Nuc Diag Wrkshp Mar08001_edited.JPG"/>
          <p:cNvPicPr>
            <a:picLocks noChangeAspect="1" noChangeArrowheads="1"/>
          </p:cNvPicPr>
          <p:nvPr/>
        </p:nvPicPr>
        <p:blipFill>
          <a:blip r:embed="rId3" cstate="print"/>
          <a:srcRect/>
          <a:stretch>
            <a:fillRect/>
          </a:stretch>
        </p:blipFill>
        <p:spPr bwMode="auto">
          <a:xfrm>
            <a:off x="363545" y="1141413"/>
            <a:ext cx="2446337" cy="1828800"/>
          </a:xfrm>
          <a:prstGeom prst="rect">
            <a:avLst/>
          </a:prstGeom>
          <a:noFill/>
          <a:ln w="28575">
            <a:solidFill>
              <a:srgbClr val="FFFF00"/>
            </a:solidFill>
            <a:miter lim="800000"/>
            <a:headEnd/>
            <a:tailEnd/>
          </a:ln>
        </p:spPr>
      </p:pic>
      <p:pic>
        <p:nvPicPr>
          <p:cNvPr id="33803" name="Picture 3" descr="C:\Documents and Settings\herrmann12\My Documents\My Docs 090529-GCD\GCD\GCD Data\GCD_May08 HIGS\Higs10\HIGS Pics\New Folder\Control Room.jpg"/>
          <p:cNvPicPr>
            <a:picLocks noChangeAspect="1" noChangeArrowheads="1"/>
          </p:cNvPicPr>
          <p:nvPr/>
        </p:nvPicPr>
        <p:blipFill>
          <a:blip r:embed="rId4" cstate="print"/>
          <a:srcRect/>
          <a:stretch>
            <a:fillRect/>
          </a:stretch>
        </p:blipFill>
        <p:spPr bwMode="auto">
          <a:xfrm>
            <a:off x="6302382" y="1141413"/>
            <a:ext cx="2517775" cy="1828800"/>
          </a:xfrm>
          <a:prstGeom prst="rect">
            <a:avLst/>
          </a:prstGeom>
          <a:noFill/>
          <a:ln w="28575">
            <a:solidFill>
              <a:srgbClr val="FFFF00"/>
            </a:solidFill>
            <a:miter lim="800000"/>
            <a:headEnd/>
            <a:tailEnd/>
          </a:ln>
        </p:spPr>
      </p:pic>
      <p:pic>
        <p:nvPicPr>
          <p:cNvPr id="33804" name="Picture 10" descr="C:\Documents and Settings\herrmann12\My Documents\My Docs 090529-GCD\GCD\GCD Papers-Presentations\NIF\NIF Quad\P1010297.JPG"/>
          <p:cNvPicPr>
            <a:picLocks noChangeAspect="1" noChangeArrowheads="1"/>
          </p:cNvPicPr>
          <p:nvPr/>
        </p:nvPicPr>
        <p:blipFill>
          <a:blip r:embed="rId5" cstate="print"/>
          <a:srcRect/>
          <a:stretch>
            <a:fillRect/>
          </a:stretch>
        </p:blipFill>
        <p:spPr bwMode="auto">
          <a:xfrm>
            <a:off x="2857500" y="1141413"/>
            <a:ext cx="1368425" cy="1828800"/>
          </a:xfrm>
          <a:prstGeom prst="rect">
            <a:avLst/>
          </a:prstGeom>
          <a:noFill/>
          <a:ln w="28575">
            <a:solidFill>
              <a:srgbClr val="FFFF00"/>
            </a:solidFill>
            <a:miter lim="800000"/>
            <a:headEnd/>
            <a:tailEnd/>
          </a:ln>
        </p:spPr>
      </p:pic>
      <p:pic>
        <p:nvPicPr>
          <p:cNvPr id="33805" name="Picture 3" descr="GRH20090112(Kowaluk)b"/>
          <p:cNvPicPr>
            <a:picLocks noChangeAspect="1" noChangeArrowheads="1"/>
          </p:cNvPicPr>
          <p:nvPr/>
        </p:nvPicPr>
        <p:blipFill>
          <a:blip r:embed="rId6" cstate="print"/>
          <a:srcRect/>
          <a:stretch>
            <a:fillRect/>
          </a:stretch>
        </p:blipFill>
        <p:spPr bwMode="auto">
          <a:xfrm>
            <a:off x="4265620" y="1141413"/>
            <a:ext cx="1976437" cy="1828800"/>
          </a:xfrm>
          <a:prstGeom prst="rect">
            <a:avLst/>
          </a:prstGeom>
          <a:noFill/>
          <a:ln w="28575">
            <a:solidFill>
              <a:srgbClr val="FFFF00"/>
            </a:solidFill>
            <a:miter lim="800000"/>
            <a:headEnd/>
            <a:tailEnd/>
          </a:ln>
        </p:spPr>
      </p:pic>
      <p:sp>
        <p:nvSpPr>
          <p:cNvPr id="33806" name="TextBox 49"/>
          <p:cNvSpPr txBox="1">
            <a:spLocks noChangeArrowheads="1"/>
          </p:cNvSpPr>
          <p:nvPr/>
        </p:nvSpPr>
        <p:spPr bwMode="auto">
          <a:xfrm>
            <a:off x="490538" y="3009903"/>
            <a:ext cx="2239962" cy="468545"/>
          </a:xfrm>
          <a:prstGeom prst="rect">
            <a:avLst/>
          </a:prstGeom>
          <a:noFill/>
          <a:ln w="9525">
            <a:noFill/>
            <a:miter lim="800000"/>
            <a:headEnd/>
            <a:tailEnd/>
          </a:ln>
        </p:spPr>
        <p:txBody>
          <a:bodyPr lIns="83011" tIns="41507" rIns="83011" bIns="41507">
            <a:spAutoFit/>
          </a:bodyPr>
          <a:lstStyle/>
          <a:p>
            <a:pPr algn="ctr" defTabSz="455294">
              <a:lnSpc>
                <a:spcPts val="1450"/>
              </a:lnSpc>
            </a:pPr>
            <a:r>
              <a:rPr lang="en-US" sz="1600" b="1" dirty="0">
                <a:solidFill>
                  <a:srgbClr val="C00000"/>
                </a:solidFill>
              </a:rPr>
              <a:t>Conceptualized</a:t>
            </a:r>
          </a:p>
          <a:p>
            <a:pPr algn="ctr" defTabSz="455294">
              <a:lnSpc>
                <a:spcPts val="1450"/>
              </a:lnSpc>
            </a:pPr>
            <a:r>
              <a:rPr lang="en-US" sz="1600" b="1" dirty="0">
                <a:solidFill>
                  <a:srgbClr val="C00000"/>
                </a:solidFill>
              </a:rPr>
              <a:t>Mar’08 </a:t>
            </a:r>
          </a:p>
        </p:txBody>
      </p:sp>
      <p:sp>
        <p:nvSpPr>
          <p:cNvPr id="33807" name="TextBox 50"/>
          <p:cNvSpPr txBox="1">
            <a:spLocks noChangeArrowheads="1"/>
          </p:cNvSpPr>
          <p:nvPr/>
        </p:nvSpPr>
        <p:spPr bwMode="auto">
          <a:xfrm>
            <a:off x="2849568" y="3009903"/>
            <a:ext cx="1292225" cy="468545"/>
          </a:xfrm>
          <a:prstGeom prst="rect">
            <a:avLst/>
          </a:prstGeom>
          <a:noFill/>
          <a:ln w="9525">
            <a:noFill/>
            <a:miter lim="800000"/>
            <a:headEnd/>
            <a:tailEnd/>
          </a:ln>
        </p:spPr>
        <p:txBody>
          <a:bodyPr lIns="83011" tIns="41507" rIns="83011" bIns="41507">
            <a:spAutoFit/>
          </a:bodyPr>
          <a:lstStyle/>
          <a:p>
            <a:pPr algn="ctr" defTabSz="455294">
              <a:lnSpc>
                <a:spcPts val="1450"/>
              </a:lnSpc>
            </a:pPr>
            <a:r>
              <a:rPr lang="en-US" sz="1500" b="1" dirty="0">
                <a:solidFill>
                  <a:srgbClr val="000099"/>
                </a:solidFill>
              </a:rPr>
              <a:t>Prototype</a:t>
            </a:r>
          </a:p>
          <a:p>
            <a:pPr algn="ctr" defTabSz="455294">
              <a:lnSpc>
                <a:spcPts val="1450"/>
              </a:lnSpc>
            </a:pPr>
            <a:r>
              <a:rPr lang="en-US" sz="1500" b="1" dirty="0" err="1">
                <a:solidFill>
                  <a:srgbClr val="000099"/>
                </a:solidFill>
              </a:rPr>
              <a:t>Fab</a:t>
            </a:r>
            <a:r>
              <a:rPr lang="en-US" sz="1500" b="1" dirty="0">
                <a:solidFill>
                  <a:srgbClr val="000099"/>
                </a:solidFill>
              </a:rPr>
              <a:t> Oct’08</a:t>
            </a:r>
          </a:p>
        </p:txBody>
      </p:sp>
      <p:sp>
        <p:nvSpPr>
          <p:cNvPr id="33808" name="TextBox 51"/>
          <p:cNvSpPr txBox="1">
            <a:spLocks noChangeArrowheads="1"/>
          </p:cNvSpPr>
          <p:nvPr/>
        </p:nvSpPr>
        <p:spPr bwMode="auto">
          <a:xfrm>
            <a:off x="4148138" y="3009903"/>
            <a:ext cx="2173287" cy="468545"/>
          </a:xfrm>
          <a:prstGeom prst="rect">
            <a:avLst/>
          </a:prstGeom>
          <a:noFill/>
          <a:ln w="9525">
            <a:noFill/>
            <a:miter lim="800000"/>
            <a:headEnd/>
            <a:tailEnd/>
          </a:ln>
        </p:spPr>
        <p:txBody>
          <a:bodyPr lIns="83011" tIns="41507" rIns="83011" bIns="41507">
            <a:spAutoFit/>
          </a:bodyPr>
          <a:lstStyle/>
          <a:p>
            <a:pPr algn="ctr" defTabSz="455294">
              <a:lnSpc>
                <a:spcPts val="1450"/>
              </a:lnSpc>
            </a:pPr>
            <a:r>
              <a:rPr lang="en-US" sz="1500" b="1" dirty="0">
                <a:solidFill>
                  <a:srgbClr val="FF00FF"/>
                </a:solidFill>
              </a:rPr>
              <a:t>OMEGA Installation</a:t>
            </a:r>
          </a:p>
          <a:p>
            <a:pPr algn="ctr" defTabSz="455294">
              <a:lnSpc>
                <a:spcPts val="1450"/>
              </a:lnSpc>
            </a:pPr>
            <a:r>
              <a:rPr lang="en-US" sz="1500" b="1" dirty="0">
                <a:solidFill>
                  <a:srgbClr val="FF00FF"/>
                </a:solidFill>
              </a:rPr>
              <a:t>Jan’09</a:t>
            </a:r>
          </a:p>
        </p:txBody>
      </p:sp>
      <p:sp>
        <p:nvSpPr>
          <p:cNvPr id="33809" name="TextBox 52"/>
          <p:cNvSpPr txBox="1">
            <a:spLocks noChangeArrowheads="1"/>
          </p:cNvSpPr>
          <p:nvPr/>
        </p:nvSpPr>
        <p:spPr bwMode="auto">
          <a:xfrm>
            <a:off x="6354763" y="3009903"/>
            <a:ext cx="2341562" cy="468545"/>
          </a:xfrm>
          <a:prstGeom prst="rect">
            <a:avLst/>
          </a:prstGeom>
          <a:noFill/>
          <a:ln w="9525">
            <a:noFill/>
            <a:miter lim="800000"/>
            <a:headEnd/>
            <a:tailEnd/>
          </a:ln>
        </p:spPr>
        <p:txBody>
          <a:bodyPr lIns="83011" tIns="41507" rIns="83011" bIns="41507">
            <a:spAutoFit/>
          </a:bodyPr>
          <a:lstStyle/>
          <a:p>
            <a:pPr algn="ctr" defTabSz="455294">
              <a:lnSpc>
                <a:spcPts val="1450"/>
              </a:lnSpc>
            </a:pPr>
            <a:r>
              <a:rPr lang="en-US" sz="1500" b="1" dirty="0">
                <a:solidFill>
                  <a:srgbClr val="339966"/>
                </a:solidFill>
              </a:rPr>
              <a:t>HI</a:t>
            </a:r>
            <a:r>
              <a:rPr lang="en-US" sz="1500" b="1" dirty="0">
                <a:solidFill>
                  <a:srgbClr val="339966"/>
                </a:solidFill>
                <a:sym typeface="Symbol" pitchFamily="18" charset="2"/>
              </a:rPr>
              <a:t>S Calibrations</a:t>
            </a:r>
          </a:p>
          <a:p>
            <a:pPr algn="ctr" defTabSz="455294">
              <a:lnSpc>
                <a:spcPts val="1450"/>
              </a:lnSpc>
            </a:pPr>
            <a:r>
              <a:rPr lang="en-US" sz="1500" b="1" dirty="0">
                <a:solidFill>
                  <a:srgbClr val="339966"/>
                </a:solidFill>
                <a:sym typeface="Symbol" pitchFamily="18" charset="2"/>
              </a:rPr>
              <a:t>Apr’10</a:t>
            </a:r>
          </a:p>
        </p:txBody>
      </p:sp>
      <p:sp>
        <p:nvSpPr>
          <p:cNvPr id="33810" name="TextBox 53"/>
          <p:cNvSpPr txBox="1">
            <a:spLocks noChangeArrowheads="1"/>
          </p:cNvSpPr>
          <p:nvPr/>
        </p:nvSpPr>
        <p:spPr bwMode="auto">
          <a:xfrm>
            <a:off x="388939" y="2547940"/>
            <a:ext cx="2398712" cy="514350"/>
          </a:xfrm>
          <a:prstGeom prst="rect">
            <a:avLst/>
          </a:prstGeom>
          <a:noFill/>
          <a:ln w="9525">
            <a:noFill/>
            <a:miter lim="800000"/>
            <a:headEnd/>
            <a:tailEnd/>
          </a:ln>
        </p:spPr>
        <p:txBody>
          <a:bodyPr lIns="83011" tIns="41507" rIns="83011" bIns="41507">
            <a:spAutoFit/>
          </a:bodyPr>
          <a:lstStyle/>
          <a:p>
            <a:pPr algn="ctr" defTabSz="455294"/>
            <a:r>
              <a:rPr lang="en-US" b="1" dirty="0">
                <a:solidFill>
                  <a:srgbClr val="000000"/>
                </a:solidFill>
              </a:rPr>
              <a:t>NIF Nuclear Diagnostics LANL Workshop </a:t>
            </a:r>
          </a:p>
        </p:txBody>
      </p:sp>
      <p:sp>
        <p:nvSpPr>
          <p:cNvPr id="33811" name="TextBox 54"/>
          <p:cNvSpPr txBox="1">
            <a:spLocks noChangeArrowheads="1"/>
          </p:cNvSpPr>
          <p:nvPr/>
        </p:nvSpPr>
        <p:spPr bwMode="auto">
          <a:xfrm>
            <a:off x="112713" y="5476881"/>
            <a:ext cx="2582862" cy="468545"/>
          </a:xfrm>
          <a:prstGeom prst="rect">
            <a:avLst/>
          </a:prstGeom>
          <a:noFill/>
          <a:ln w="9525">
            <a:noFill/>
            <a:miter lim="800000"/>
            <a:headEnd/>
            <a:tailEnd/>
          </a:ln>
        </p:spPr>
        <p:txBody>
          <a:bodyPr lIns="83011" tIns="41507" rIns="83011" bIns="41507">
            <a:spAutoFit/>
          </a:bodyPr>
          <a:lstStyle/>
          <a:p>
            <a:pPr algn="ctr" defTabSz="455294">
              <a:lnSpc>
                <a:spcPts val="1450"/>
              </a:lnSpc>
            </a:pPr>
            <a:r>
              <a:rPr lang="en-US" sz="1500" b="1" dirty="0">
                <a:solidFill>
                  <a:srgbClr val="7030A0"/>
                </a:solidFill>
              </a:rPr>
              <a:t>NIF Assembly &amp;Testing</a:t>
            </a:r>
          </a:p>
          <a:p>
            <a:pPr algn="ctr" defTabSz="455294">
              <a:lnSpc>
                <a:spcPts val="1450"/>
              </a:lnSpc>
            </a:pPr>
            <a:r>
              <a:rPr lang="en-US" sz="1500" b="1" dirty="0">
                <a:solidFill>
                  <a:srgbClr val="7030A0"/>
                </a:solidFill>
              </a:rPr>
              <a:t>Spring’10</a:t>
            </a:r>
          </a:p>
        </p:txBody>
      </p:sp>
      <p:sp>
        <p:nvSpPr>
          <p:cNvPr id="33812" name="TextBox 55"/>
          <p:cNvSpPr txBox="1">
            <a:spLocks noChangeArrowheads="1"/>
          </p:cNvSpPr>
          <p:nvPr/>
        </p:nvSpPr>
        <p:spPr bwMode="auto">
          <a:xfrm>
            <a:off x="2951163" y="5476881"/>
            <a:ext cx="3263900" cy="468545"/>
          </a:xfrm>
          <a:prstGeom prst="rect">
            <a:avLst/>
          </a:prstGeom>
          <a:noFill/>
          <a:ln w="9525">
            <a:noFill/>
            <a:miter lim="800000"/>
            <a:headEnd/>
            <a:tailEnd/>
          </a:ln>
        </p:spPr>
        <p:txBody>
          <a:bodyPr lIns="83011" tIns="41507" rIns="83011" bIns="41507">
            <a:spAutoFit/>
          </a:bodyPr>
          <a:lstStyle/>
          <a:p>
            <a:pPr algn="ctr" defTabSz="455294">
              <a:lnSpc>
                <a:spcPts val="1450"/>
              </a:lnSpc>
            </a:pPr>
            <a:r>
              <a:rPr lang="en-US" sz="1500" b="1" dirty="0">
                <a:solidFill>
                  <a:srgbClr val="00B0F0"/>
                </a:solidFill>
              </a:rPr>
              <a:t>NIF Installations</a:t>
            </a:r>
          </a:p>
          <a:p>
            <a:pPr algn="ctr" defTabSz="455294">
              <a:lnSpc>
                <a:spcPts val="1450"/>
              </a:lnSpc>
            </a:pPr>
            <a:r>
              <a:rPr lang="en-US" sz="1500" b="1" dirty="0">
                <a:solidFill>
                  <a:srgbClr val="00B0F0"/>
                </a:solidFill>
              </a:rPr>
              <a:t>Summer’10</a:t>
            </a:r>
          </a:p>
        </p:txBody>
      </p:sp>
      <p:sp>
        <p:nvSpPr>
          <p:cNvPr id="33813" name="TextBox 56"/>
          <p:cNvSpPr txBox="1">
            <a:spLocks noChangeArrowheads="1"/>
          </p:cNvSpPr>
          <p:nvPr/>
        </p:nvSpPr>
        <p:spPr bwMode="auto">
          <a:xfrm>
            <a:off x="6311907" y="5476881"/>
            <a:ext cx="2659063" cy="468545"/>
          </a:xfrm>
          <a:prstGeom prst="rect">
            <a:avLst/>
          </a:prstGeom>
          <a:noFill/>
          <a:ln w="9525">
            <a:noFill/>
            <a:miter lim="800000"/>
            <a:headEnd/>
            <a:tailEnd/>
          </a:ln>
        </p:spPr>
        <p:txBody>
          <a:bodyPr lIns="83011" tIns="41507" rIns="83011" bIns="41507">
            <a:spAutoFit/>
          </a:bodyPr>
          <a:lstStyle/>
          <a:p>
            <a:pPr algn="ctr" defTabSz="455294">
              <a:lnSpc>
                <a:spcPts val="1450"/>
              </a:lnSpc>
            </a:pPr>
            <a:r>
              <a:rPr lang="en-US" sz="1600" b="1" dirty="0">
                <a:solidFill>
                  <a:srgbClr val="C00000"/>
                </a:solidFill>
              </a:rPr>
              <a:t>Data on First DT Shot</a:t>
            </a:r>
          </a:p>
          <a:p>
            <a:pPr algn="ctr" defTabSz="455294">
              <a:lnSpc>
                <a:spcPts val="1450"/>
              </a:lnSpc>
            </a:pPr>
            <a:r>
              <a:rPr lang="en-US" sz="1600" b="1" dirty="0">
                <a:solidFill>
                  <a:srgbClr val="C00000"/>
                </a:solidFill>
              </a:rPr>
              <a:t>Sep’10</a:t>
            </a:r>
          </a:p>
        </p:txBody>
      </p:sp>
      <p:pic>
        <p:nvPicPr>
          <p:cNvPr id="33814" name="Picture 6" descr="C:\Documents and Settings\herrmann12\My Documents\My Docs 090529-GCD\GCD\GCD Papers-Presentations\NIF\NIF Quad\GRH Photos\GRH 581 pics\DSC01589.JPG"/>
          <p:cNvPicPr>
            <a:picLocks noChangeAspect="1" noChangeArrowheads="1"/>
          </p:cNvPicPr>
          <p:nvPr/>
        </p:nvPicPr>
        <p:blipFill>
          <a:blip r:embed="rId7" cstate="print"/>
          <a:srcRect/>
          <a:stretch>
            <a:fillRect/>
          </a:stretch>
        </p:blipFill>
        <p:spPr bwMode="auto">
          <a:xfrm>
            <a:off x="2527304" y="3627438"/>
            <a:ext cx="2436813" cy="1830387"/>
          </a:xfrm>
          <a:prstGeom prst="rect">
            <a:avLst/>
          </a:prstGeom>
          <a:noFill/>
          <a:ln w="28575">
            <a:solidFill>
              <a:srgbClr val="FFFF00"/>
            </a:solidFill>
            <a:miter lim="800000"/>
            <a:headEnd/>
            <a:tailEnd/>
          </a:ln>
        </p:spPr>
      </p:pic>
      <p:pic>
        <p:nvPicPr>
          <p:cNvPr id="33815" name="Picture 7" descr="C:\Documents and Settings\herrmann12\My Documents\My Docs 090529-GCD\GCD\GCD Papers-Presentations\NIF\NIF Quad\GRH Photos\GRH 581 pics\GRH Installed\IMG_3767.JPG"/>
          <p:cNvPicPr>
            <a:picLocks noChangeAspect="1" noChangeArrowheads="1"/>
          </p:cNvPicPr>
          <p:nvPr/>
        </p:nvPicPr>
        <p:blipFill>
          <a:blip r:embed="rId8" cstate="print"/>
          <a:srcRect/>
          <a:stretch>
            <a:fillRect/>
          </a:stretch>
        </p:blipFill>
        <p:spPr bwMode="auto">
          <a:xfrm>
            <a:off x="6415088" y="3627438"/>
            <a:ext cx="2438400" cy="1830387"/>
          </a:xfrm>
          <a:prstGeom prst="rect">
            <a:avLst/>
          </a:prstGeom>
          <a:noFill/>
          <a:ln w="28575">
            <a:solidFill>
              <a:srgbClr val="FFFF00"/>
            </a:solidFill>
            <a:miter lim="800000"/>
            <a:headEnd/>
            <a:tailEnd/>
          </a:ln>
        </p:spPr>
      </p:pic>
      <p:pic>
        <p:nvPicPr>
          <p:cNvPr id="33816" name="Picture 9" descr="C:\Documents and Settings\herrmann12\My Documents\My Docs 090529-GCD\GCD\GCD Papers-Presentations\NIF\NIF Quad\GRH Photos\GRH 581 pics\GRH Instal\DSC01701.JPG"/>
          <p:cNvPicPr>
            <a:picLocks noChangeAspect="1" noChangeArrowheads="1"/>
          </p:cNvPicPr>
          <p:nvPr/>
        </p:nvPicPr>
        <p:blipFill>
          <a:blip r:embed="rId9" cstate="print"/>
          <a:srcRect/>
          <a:stretch>
            <a:fillRect/>
          </a:stretch>
        </p:blipFill>
        <p:spPr bwMode="auto">
          <a:xfrm>
            <a:off x="5008563" y="3627438"/>
            <a:ext cx="1370012" cy="1830387"/>
          </a:xfrm>
          <a:prstGeom prst="rect">
            <a:avLst/>
          </a:prstGeom>
          <a:noFill/>
          <a:ln w="28575">
            <a:solidFill>
              <a:srgbClr val="FFFF00"/>
            </a:solidFill>
            <a:miter lim="800000"/>
            <a:headEnd/>
            <a:tailEnd/>
          </a:ln>
        </p:spPr>
      </p:pic>
      <p:pic>
        <p:nvPicPr>
          <p:cNvPr id="33817" name="Picture 6" descr="GRH MZ assembly 100618 (17)-cropped.jpg"/>
          <p:cNvPicPr>
            <a:picLocks noChangeAspect="1"/>
          </p:cNvPicPr>
          <p:nvPr/>
        </p:nvPicPr>
        <p:blipFill>
          <a:blip r:embed="rId10" cstate="print"/>
          <a:srcRect/>
          <a:stretch>
            <a:fillRect/>
          </a:stretch>
        </p:blipFill>
        <p:spPr bwMode="auto">
          <a:xfrm>
            <a:off x="314332" y="3616325"/>
            <a:ext cx="2174875" cy="1828800"/>
          </a:xfrm>
          <a:prstGeom prst="rect">
            <a:avLst/>
          </a:prstGeom>
          <a:noFill/>
          <a:ln w="28575">
            <a:solidFill>
              <a:srgbClr val="FFFF00"/>
            </a:solidFill>
            <a:miter lim="800000"/>
            <a:headEnd/>
            <a:tailEnd/>
          </a:ln>
        </p:spPr>
      </p:pic>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p:cNvSpPr/>
          <p:nvPr/>
        </p:nvSpPr>
        <p:spPr>
          <a:xfrm>
            <a:off x="15875" y="5916613"/>
            <a:ext cx="1601788" cy="4683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374" tIns="45688" rIns="91374" bIns="45688" anchor="ctr"/>
          <a:lstStyle/>
          <a:p>
            <a:pPr algn="ctr">
              <a:defRPr/>
            </a:pPr>
            <a:endParaRPr lang="en-US">
              <a:solidFill>
                <a:srgbClr val="FFFFFF"/>
              </a:solidFill>
            </a:endParaRPr>
          </a:p>
        </p:txBody>
      </p:sp>
      <p:sp>
        <p:nvSpPr>
          <p:cNvPr id="34819" name="Rectangle 2"/>
          <p:cNvSpPr>
            <a:spLocks noGrp="1" noChangeArrowheads="1"/>
          </p:cNvSpPr>
          <p:nvPr>
            <p:ph type="title"/>
          </p:nvPr>
        </p:nvSpPr>
        <p:spPr>
          <a:xfrm>
            <a:off x="461970" y="228600"/>
            <a:ext cx="8008937" cy="762000"/>
          </a:xfrm>
          <a:noFill/>
        </p:spPr>
        <p:txBody>
          <a:bodyPr/>
          <a:lstStyle/>
          <a:p>
            <a:pPr eaLnBrk="1" hangingPunct="1"/>
            <a:r>
              <a:rPr lang="en-US" smtClean="0"/>
              <a:t>Single-channel GRH prototype performance demonstrated at OMEGA (U. of Rochester)</a:t>
            </a:r>
          </a:p>
        </p:txBody>
      </p:sp>
      <p:pic>
        <p:nvPicPr>
          <p:cNvPr id="34820" name="Picture 3" descr="GRH20090112(Kowaluk)b"/>
          <p:cNvPicPr>
            <a:picLocks noChangeAspect="1" noChangeArrowheads="1"/>
          </p:cNvPicPr>
          <p:nvPr/>
        </p:nvPicPr>
        <p:blipFill>
          <a:blip r:embed="rId3" cstate="print"/>
          <a:srcRect/>
          <a:stretch>
            <a:fillRect/>
          </a:stretch>
        </p:blipFill>
        <p:spPr bwMode="auto">
          <a:xfrm>
            <a:off x="5705482" y="2195520"/>
            <a:ext cx="2925763" cy="2708275"/>
          </a:xfrm>
          <a:prstGeom prst="rect">
            <a:avLst/>
          </a:prstGeom>
          <a:noFill/>
          <a:ln w="9525">
            <a:noFill/>
            <a:miter lim="800000"/>
            <a:headEnd/>
            <a:tailEnd/>
          </a:ln>
        </p:spPr>
      </p:pic>
      <p:pic>
        <p:nvPicPr>
          <p:cNvPr id="34821" name="Picture 4" descr="GRH drawing"/>
          <p:cNvPicPr>
            <a:picLocks noChangeAspect="1" noChangeArrowheads="1"/>
          </p:cNvPicPr>
          <p:nvPr/>
        </p:nvPicPr>
        <p:blipFill>
          <a:blip r:embed="rId4" cstate="print"/>
          <a:srcRect/>
          <a:stretch>
            <a:fillRect/>
          </a:stretch>
        </p:blipFill>
        <p:spPr bwMode="auto">
          <a:xfrm>
            <a:off x="1806575" y="1120782"/>
            <a:ext cx="4127500" cy="2555875"/>
          </a:xfrm>
          <a:prstGeom prst="rect">
            <a:avLst/>
          </a:prstGeom>
          <a:noFill/>
          <a:ln w="9525">
            <a:noFill/>
            <a:miter lim="800000"/>
            <a:headEnd/>
            <a:tailEnd/>
          </a:ln>
        </p:spPr>
      </p:pic>
      <p:sp>
        <p:nvSpPr>
          <p:cNvPr id="34822" name="Line 10"/>
          <p:cNvSpPr>
            <a:spLocks noChangeShapeType="1"/>
          </p:cNvSpPr>
          <p:nvPr/>
        </p:nvSpPr>
        <p:spPr bwMode="auto">
          <a:xfrm>
            <a:off x="3733801" y="3332163"/>
            <a:ext cx="3392488" cy="747712"/>
          </a:xfrm>
          <a:prstGeom prst="line">
            <a:avLst/>
          </a:prstGeom>
          <a:noFill/>
          <a:ln w="28575">
            <a:solidFill>
              <a:srgbClr val="FF0000"/>
            </a:solidFill>
            <a:round/>
            <a:headEnd type="triangle" w="lg" len="lg"/>
            <a:tailEnd type="triangle" w="lg" len="lg"/>
          </a:ln>
        </p:spPr>
        <p:txBody>
          <a:bodyPr lIns="91374" tIns="45688" rIns="91374" bIns="45688"/>
          <a:lstStyle/>
          <a:p>
            <a:endParaRPr lang="en-US"/>
          </a:p>
        </p:txBody>
      </p:sp>
      <p:sp>
        <p:nvSpPr>
          <p:cNvPr id="34823" name="Text Box 13"/>
          <p:cNvSpPr txBox="1">
            <a:spLocks noChangeArrowheads="1"/>
          </p:cNvSpPr>
          <p:nvPr/>
        </p:nvSpPr>
        <p:spPr bwMode="auto">
          <a:xfrm rot="20401208">
            <a:off x="2979738" y="2444750"/>
            <a:ext cx="766762" cy="274638"/>
          </a:xfrm>
          <a:prstGeom prst="rect">
            <a:avLst/>
          </a:prstGeom>
          <a:noFill/>
          <a:ln w="9525">
            <a:noFill/>
            <a:miter lim="800000"/>
            <a:headEnd/>
            <a:tailEnd/>
          </a:ln>
        </p:spPr>
        <p:txBody>
          <a:bodyPr wrap="none" lIns="91374" tIns="45688" rIns="91374" bIns="45688">
            <a:spAutoFit/>
          </a:bodyPr>
          <a:lstStyle/>
          <a:p>
            <a:r>
              <a:rPr lang="en-US" sz="1200" dirty="0">
                <a:solidFill>
                  <a:srgbClr val="000000"/>
                </a:solidFill>
              </a:rPr>
              <a:t>Gas Cell</a:t>
            </a:r>
          </a:p>
        </p:txBody>
      </p:sp>
      <p:sp>
        <p:nvSpPr>
          <p:cNvPr id="34824" name="Line 8"/>
          <p:cNvSpPr>
            <a:spLocks noChangeShapeType="1"/>
          </p:cNvSpPr>
          <p:nvPr/>
        </p:nvSpPr>
        <p:spPr bwMode="auto">
          <a:xfrm>
            <a:off x="5237168" y="2433638"/>
            <a:ext cx="1406525" cy="271462"/>
          </a:xfrm>
          <a:prstGeom prst="line">
            <a:avLst/>
          </a:prstGeom>
          <a:noFill/>
          <a:ln w="28575">
            <a:solidFill>
              <a:srgbClr val="FF0000"/>
            </a:solidFill>
            <a:round/>
            <a:headEnd type="triangle" w="lg" len="lg"/>
            <a:tailEnd type="triangle" w="lg" len="lg"/>
          </a:ln>
        </p:spPr>
        <p:txBody>
          <a:bodyPr lIns="91374" tIns="45688" rIns="91374" bIns="45688"/>
          <a:lstStyle/>
          <a:p>
            <a:endParaRPr lang="en-US"/>
          </a:p>
        </p:txBody>
      </p:sp>
      <p:sp>
        <p:nvSpPr>
          <p:cNvPr id="34825" name="TextBox 28"/>
          <p:cNvSpPr txBox="1">
            <a:spLocks noChangeArrowheads="1"/>
          </p:cNvSpPr>
          <p:nvPr/>
        </p:nvSpPr>
        <p:spPr bwMode="auto">
          <a:xfrm>
            <a:off x="6144995" y="4902203"/>
            <a:ext cx="2159432" cy="338490"/>
          </a:xfrm>
          <a:prstGeom prst="rect">
            <a:avLst/>
          </a:prstGeom>
          <a:noFill/>
          <a:ln w="9525">
            <a:noFill/>
            <a:miter lim="800000"/>
            <a:headEnd/>
            <a:tailEnd/>
          </a:ln>
        </p:spPr>
        <p:txBody>
          <a:bodyPr wrap="none" lIns="91374" tIns="45688" rIns="91374" bIns="45688">
            <a:spAutoFit/>
          </a:bodyPr>
          <a:lstStyle/>
          <a:p>
            <a:pPr algn="ctr"/>
            <a:r>
              <a:rPr lang="en-US" sz="1600" b="1" dirty="0">
                <a:solidFill>
                  <a:srgbClr val="000000"/>
                </a:solidFill>
              </a:rPr>
              <a:t>Installed on </a:t>
            </a:r>
            <a:r>
              <a:rPr lang="en-US" sz="1600" b="1" dirty="0" smtClean="0">
                <a:solidFill>
                  <a:srgbClr val="000000"/>
                </a:solidFill>
              </a:rPr>
              <a:t>OMEGA</a:t>
            </a:r>
            <a:endParaRPr lang="en-US" sz="1600" b="1" dirty="0">
              <a:solidFill>
                <a:srgbClr val="000000"/>
              </a:solidFill>
            </a:endParaRPr>
          </a:p>
        </p:txBody>
      </p:sp>
      <p:sp>
        <p:nvSpPr>
          <p:cNvPr id="34826" name="Rectangle 30"/>
          <p:cNvSpPr>
            <a:spLocks noChangeArrowheads="1"/>
          </p:cNvSpPr>
          <p:nvPr/>
        </p:nvSpPr>
        <p:spPr bwMode="auto">
          <a:xfrm>
            <a:off x="1814513" y="1120775"/>
            <a:ext cx="762000" cy="369888"/>
          </a:xfrm>
          <a:prstGeom prst="rect">
            <a:avLst/>
          </a:prstGeom>
          <a:noFill/>
          <a:ln w="9525">
            <a:noFill/>
            <a:miter lim="800000"/>
            <a:headEnd/>
            <a:tailEnd/>
          </a:ln>
        </p:spPr>
        <p:txBody>
          <a:bodyPr wrap="none" lIns="91374" tIns="45688" rIns="91374" bIns="45688">
            <a:spAutoFit/>
          </a:bodyPr>
          <a:lstStyle/>
          <a:p>
            <a:r>
              <a:rPr lang="en-US" sz="1800" b="1" dirty="0">
                <a:solidFill>
                  <a:srgbClr val="000000"/>
                </a:solidFill>
              </a:rPr>
              <a:t>GRH </a:t>
            </a:r>
          </a:p>
        </p:txBody>
      </p:sp>
      <p:grpSp>
        <p:nvGrpSpPr>
          <p:cNvPr id="34827" name="Group 21"/>
          <p:cNvGrpSpPr>
            <a:grpSpLocks/>
          </p:cNvGrpSpPr>
          <p:nvPr/>
        </p:nvGrpSpPr>
        <p:grpSpPr bwMode="auto">
          <a:xfrm>
            <a:off x="166695" y="3794125"/>
            <a:ext cx="5418137" cy="2576513"/>
            <a:chOff x="166688" y="3794125"/>
            <a:chExt cx="5418137" cy="2576513"/>
          </a:xfrm>
        </p:grpSpPr>
        <p:sp>
          <p:nvSpPr>
            <p:cNvPr id="23" name="Rectangle 22"/>
            <p:cNvSpPr/>
            <p:nvPr/>
          </p:nvSpPr>
          <p:spPr>
            <a:xfrm>
              <a:off x="166688" y="3794125"/>
              <a:ext cx="5289550" cy="257651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pic>
          <p:nvPicPr>
            <p:cNvPr id="34829" name="Picture 20"/>
            <p:cNvPicPr>
              <a:picLocks noChangeAspect="1" noChangeArrowheads="1"/>
            </p:cNvPicPr>
            <p:nvPr/>
          </p:nvPicPr>
          <p:blipFill>
            <a:blip r:embed="rId5" cstate="print"/>
            <a:srcRect/>
            <a:stretch>
              <a:fillRect/>
            </a:stretch>
          </p:blipFill>
          <p:spPr bwMode="auto">
            <a:xfrm>
              <a:off x="317500" y="4070350"/>
              <a:ext cx="4705350" cy="2193925"/>
            </a:xfrm>
            <a:prstGeom prst="rect">
              <a:avLst/>
            </a:prstGeom>
            <a:noFill/>
            <a:ln w="9525">
              <a:noFill/>
              <a:miter lim="800000"/>
              <a:headEnd/>
              <a:tailEnd/>
            </a:ln>
          </p:spPr>
        </p:pic>
        <p:sp>
          <p:nvSpPr>
            <p:cNvPr id="34830" name="TextBox 33"/>
            <p:cNvSpPr txBox="1">
              <a:spLocks noChangeArrowheads="1"/>
            </p:cNvSpPr>
            <p:nvPr/>
          </p:nvSpPr>
          <p:spPr bwMode="auto">
            <a:xfrm>
              <a:off x="3416300" y="4184650"/>
              <a:ext cx="2168525" cy="630942"/>
            </a:xfrm>
            <a:prstGeom prst="rect">
              <a:avLst/>
            </a:prstGeom>
            <a:noFill/>
            <a:ln w="9525">
              <a:noFill/>
              <a:miter lim="800000"/>
              <a:headEnd/>
              <a:tailEnd/>
            </a:ln>
          </p:spPr>
          <p:txBody>
            <a:bodyPr>
              <a:spAutoFit/>
            </a:bodyPr>
            <a:lstStyle/>
            <a:p>
              <a:pPr>
                <a:lnSpc>
                  <a:spcPts val="1400"/>
                </a:lnSpc>
              </a:pPr>
              <a:r>
                <a:rPr lang="en-US" dirty="0">
                  <a:solidFill>
                    <a:srgbClr val="0070C0"/>
                  </a:solidFill>
                </a:rPr>
                <a:t>6.3 </a:t>
              </a:r>
              <a:r>
                <a:rPr lang="en-US" dirty="0" err="1">
                  <a:solidFill>
                    <a:srgbClr val="0070C0"/>
                  </a:solidFill>
                </a:rPr>
                <a:t>MeV</a:t>
              </a:r>
              <a:r>
                <a:rPr lang="en-US" dirty="0">
                  <a:solidFill>
                    <a:srgbClr val="0070C0"/>
                  </a:solidFill>
                </a:rPr>
                <a:t> Threshold </a:t>
              </a:r>
            </a:p>
            <a:p>
              <a:pPr>
                <a:lnSpc>
                  <a:spcPts val="1400"/>
                </a:lnSpc>
              </a:pPr>
              <a:r>
                <a:rPr lang="en-US" sz="1200" dirty="0">
                  <a:solidFill>
                    <a:srgbClr val="0070C0"/>
                  </a:solidFill>
                </a:rPr>
                <a:t> (100 </a:t>
              </a:r>
              <a:r>
                <a:rPr lang="en-US" sz="1200" dirty="0" err="1">
                  <a:solidFill>
                    <a:srgbClr val="0070C0"/>
                  </a:solidFill>
                </a:rPr>
                <a:t>psia</a:t>
              </a:r>
              <a:r>
                <a:rPr lang="en-US" sz="1200" dirty="0">
                  <a:solidFill>
                    <a:srgbClr val="0070C0"/>
                  </a:solidFill>
                </a:rPr>
                <a:t> CO</a:t>
              </a:r>
              <a:r>
                <a:rPr lang="en-US" sz="1200" baseline="-25000" dirty="0">
                  <a:solidFill>
                    <a:srgbClr val="0070C0"/>
                  </a:solidFill>
                </a:rPr>
                <a:t>2</a:t>
              </a:r>
              <a:r>
                <a:rPr lang="en-US" sz="1200" dirty="0">
                  <a:solidFill>
                    <a:srgbClr val="0070C0"/>
                  </a:solidFill>
                </a:rPr>
                <a:t>)</a:t>
              </a:r>
            </a:p>
            <a:p>
              <a:pPr>
                <a:lnSpc>
                  <a:spcPts val="1400"/>
                </a:lnSpc>
              </a:pPr>
              <a:r>
                <a:rPr lang="en-US" sz="1100" dirty="0">
                  <a:solidFill>
                    <a:srgbClr val="0070C0"/>
                  </a:solidFill>
                </a:rPr>
                <a:t>  Shot 55983(raw) </a:t>
              </a:r>
              <a:r>
                <a:rPr lang="en-US" sz="1100" dirty="0" err="1">
                  <a:solidFill>
                    <a:srgbClr val="0070C0"/>
                  </a:solidFill>
                </a:rPr>
                <a:t>Y</a:t>
              </a:r>
              <a:r>
                <a:rPr lang="en-US" sz="1100" baseline="-25000" dirty="0" err="1">
                  <a:solidFill>
                    <a:srgbClr val="0070C0"/>
                  </a:solidFill>
                </a:rPr>
                <a:t>DTn</a:t>
              </a:r>
              <a:r>
                <a:rPr lang="en-US" sz="1100" dirty="0">
                  <a:solidFill>
                    <a:srgbClr val="0070C0"/>
                  </a:solidFill>
                </a:rPr>
                <a:t>=9e12</a:t>
              </a:r>
            </a:p>
          </p:txBody>
        </p:sp>
        <p:sp>
          <p:nvSpPr>
            <p:cNvPr id="34831" name="TextBox 34"/>
            <p:cNvSpPr txBox="1">
              <a:spLocks noChangeArrowheads="1"/>
            </p:cNvSpPr>
            <p:nvPr/>
          </p:nvSpPr>
          <p:spPr bwMode="auto">
            <a:xfrm>
              <a:off x="3938588" y="5032375"/>
              <a:ext cx="1200150" cy="630942"/>
            </a:xfrm>
            <a:prstGeom prst="rect">
              <a:avLst/>
            </a:prstGeom>
            <a:noFill/>
            <a:ln w="9525">
              <a:noFill/>
              <a:miter lim="800000"/>
              <a:headEnd/>
              <a:tailEnd/>
            </a:ln>
          </p:spPr>
          <p:txBody>
            <a:bodyPr>
              <a:spAutoFit/>
            </a:bodyPr>
            <a:lstStyle/>
            <a:p>
              <a:pPr>
                <a:lnSpc>
                  <a:spcPts val="1400"/>
                </a:lnSpc>
              </a:pPr>
              <a:r>
                <a:rPr lang="en-US" dirty="0">
                  <a:solidFill>
                    <a:srgbClr val="C00000"/>
                  </a:solidFill>
                </a:rPr>
                <a:t>Background </a:t>
              </a:r>
            </a:p>
            <a:p>
              <a:pPr>
                <a:lnSpc>
                  <a:spcPts val="1400"/>
                </a:lnSpc>
              </a:pPr>
              <a:r>
                <a:rPr lang="en-US" sz="1200" dirty="0">
                  <a:solidFill>
                    <a:srgbClr val="C00000"/>
                  </a:solidFill>
                </a:rPr>
                <a:t>(no gas)</a:t>
              </a:r>
            </a:p>
            <a:p>
              <a:pPr>
                <a:lnSpc>
                  <a:spcPts val="1400"/>
                </a:lnSpc>
              </a:pPr>
              <a:r>
                <a:rPr lang="en-US" sz="1100" dirty="0">
                  <a:solidFill>
                    <a:srgbClr val="C00000"/>
                  </a:solidFill>
                </a:rPr>
                <a:t>Shot 55989 </a:t>
              </a:r>
            </a:p>
          </p:txBody>
        </p:sp>
        <p:sp>
          <p:nvSpPr>
            <p:cNvPr id="34832" name="TextBox 26"/>
            <p:cNvSpPr txBox="1">
              <a:spLocks noChangeArrowheads="1"/>
            </p:cNvSpPr>
            <p:nvPr/>
          </p:nvSpPr>
          <p:spPr bwMode="auto">
            <a:xfrm>
              <a:off x="3136900" y="3859213"/>
              <a:ext cx="599716" cy="338554"/>
            </a:xfrm>
            <a:prstGeom prst="rect">
              <a:avLst/>
            </a:prstGeom>
            <a:noFill/>
            <a:ln w="9525">
              <a:noFill/>
              <a:miter lim="800000"/>
              <a:headEnd/>
              <a:tailEnd/>
            </a:ln>
          </p:spPr>
          <p:txBody>
            <a:bodyPr wrap="none">
              <a:spAutoFit/>
            </a:bodyPr>
            <a:lstStyle/>
            <a:p>
              <a:r>
                <a:rPr lang="en-US" sz="1600" b="1" dirty="0">
                  <a:solidFill>
                    <a:srgbClr val="0070C0"/>
                  </a:solidFill>
                </a:rPr>
                <a:t>DT-</a:t>
              </a:r>
              <a:r>
                <a:rPr lang="en-US" sz="1600" b="1" dirty="0">
                  <a:solidFill>
                    <a:srgbClr val="0070C0"/>
                  </a:solidFill>
                  <a:sym typeface="Symbol" pitchFamily="18" charset="2"/>
                </a:rPr>
                <a:t></a:t>
              </a:r>
              <a:endParaRPr lang="en-US" sz="1600" b="1" dirty="0">
                <a:solidFill>
                  <a:srgbClr val="0070C0"/>
                </a:solidFill>
              </a:endParaRPr>
            </a:p>
          </p:txBody>
        </p:sp>
        <p:cxnSp>
          <p:nvCxnSpPr>
            <p:cNvPr id="34" name="Straight Arrow Connector 33"/>
            <p:cNvCxnSpPr/>
            <p:nvPr/>
          </p:nvCxnSpPr>
          <p:spPr>
            <a:xfrm rot="16200000" flipV="1">
              <a:off x="989012" y="5645151"/>
              <a:ext cx="454025" cy="0"/>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34834" name="TextBox 36"/>
            <p:cNvSpPr txBox="1">
              <a:spLocks noChangeArrowheads="1"/>
            </p:cNvSpPr>
            <p:nvPr/>
          </p:nvSpPr>
          <p:spPr bwMode="auto">
            <a:xfrm>
              <a:off x="1050925" y="5086350"/>
              <a:ext cx="333746" cy="369332"/>
            </a:xfrm>
            <a:prstGeom prst="rect">
              <a:avLst/>
            </a:prstGeom>
            <a:noFill/>
            <a:ln w="9525">
              <a:noFill/>
              <a:miter lim="800000"/>
              <a:headEnd/>
              <a:tailEnd/>
            </a:ln>
          </p:spPr>
          <p:txBody>
            <a:bodyPr wrap="none">
              <a:spAutoFit/>
            </a:bodyPr>
            <a:lstStyle/>
            <a:p>
              <a:r>
                <a:rPr lang="en-US" sz="1800" dirty="0">
                  <a:solidFill>
                    <a:srgbClr val="00B050"/>
                  </a:solidFill>
                </a:rPr>
                <a:t>t</a:t>
              </a:r>
              <a:r>
                <a:rPr lang="en-US" sz="1800" baseline="-25000" dirty="0">
                  <a:solidFill>
                    <a:srgbClr val="00B050"/>
                  </a:solidFill>
                </a:rPr>
                <a:t>0</a:t>
              </a:r>
              <a:endParaRPr lang="en-US" sz="1800" dirty="0">
                <a:solidFill>
                  <a:srgbClr val="00B050"/>
                </a:solidFill>
              </a:endParaRPr>
            </a:p>
          </p:txBody>
        </p:sp>
        <p:sp>
          <p:nvSpPr>
            <p:cNvPr id="34835" name="TextBox 20"/>
            <p:cNvSpPr txBox="1">
              <a:spLocks noChangeArrowheads="1"/>
            </p:cNvSpPr>
            <p:nvPr/>
          </p:nvSpPr>
          <p:spPr bwMode="auto">
            <a:xfrm>
              <a:off x="1549400" y="4344988"/>
              <a:ext cx="1189749" cy="307777"/>
            </a:xfrm>
            <a:prstGeom prst="rect">
              <a:avLst/>
            </a:prstGeom>
            <a:noFill/>
            <a:ln w="9525">
              <a:noFill/>
              <a:miter lim="800000"/>
              <a:headEnd/>
              <a:tailEnd/>
            </a:ln>
          </p:spPr>
          <p:txBody>
            <a:bodyPr wrap="none">
              <a:spAutoFit/>
            </a:bodyPr>
            <a:lstStyle/>
            <a:p>
              <a:r>
                <a:rPr lang="en-US" b="1">
                  <a:solidFill>
                    <a:srgbClr val="00B050"/>
                  </a:solidFill>
                </a:rPr>
                <a:t>Laser Pulse</a:t>
              </a:r>
            </a:p>
          </p:txBody>
        </p:sp>
        <p:sp>
          <p:nvSpPr>
            <p:cNvPr id="34836" name="TextBox 29"/>
            <p:cNvSpPr txBox="1">
              <a:spLocks noChangeArrowheads="1"/>
            </p:cNvSpPr>
            <p:nvPr/>
          </p:nvSpPr>
          <p:spPr bwMode="auto">
            <a:xfrm>
              <a:off x="174625" y="3802063"/>
              <a:ext cx="1998216" cy="335756"/>
            </a:xfrm>
            <a:prstGeom prst="rect">
              <a:avLst/>
            </a:prstGeom>
            <a:noFill/>
            <a:ln w="9525">
              <a:noFill/>
              <a:miter lim="800000"/>
              <a:headEnd/>
              <a:tailEnd/>
            </a:ln>
          </p:spPr>
          <p:txBody>
            <a:bodyPr wrap="none">
              <a:spAutoFit/>
            </a:bodyPr>
            <a:lstStyle/>
            <a:p>
              <a:r>
                <a:rPr lang="en-US" sz="1600" b="1" dirty="0">
                  <a:solidFill>
                    <a:srgbClr val="000000"/>
                  </a:solidFill>
                </a:rPr>
                <a:t>Data from OMEGA</a:t>
              </a:r>
            </a:p>
          </p:txBody>
        </p:sp>
        <p:cxnSp>
          <p:nvCxnSpPr>
            <p:cNvPr id="33" name="Straight Arrow Connector 32"/>
            <p:cNvCxnSpPr/>
            <p:nvPr/>
          </p:nvCxnSpPr>
          <p:spPr>
            <a:xfrm rot="10800000" flipV="1">
              <a:off x="3589338" y="5237163"/>
              <a:ext cx="430212" cy="422275"/>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theme/theme1.xml><?xml version="1.0" encoding="utf-8"?>
<a:theme xmlns:a="http://schemas.openxmlformats.org/drawingml/2006/main" name="Edge">
  <a:themeElements>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fontScheme name="Edg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6_Office Theme">
  <a:themeElements>
    <a:clrScheme name="Custom 1">
      <a:dk1>
        <a:sysClr val="windowText" lastClr="000000"/>
      </a:dk1>
      <a:lt1>
        <a:sysClr val="window" lastClr="FFFFFF"/>
      </a:lt1>
      <a:dk2>
        <a:srgbClr val="000000"/>
      </a:dk2>
      <a:lt2>
        <a:srgbClr val="E6E6E6"/>
      </a:lt2>
      <a:accent1>
        <a:srgbClr val="FFFBCD"/>
      </a:accent1>
      <a:accent2>
        <a:srgbClr val="C2D0E3"/>
      </a:accent2>
      <a:accent3>
        <a:srgbClr val="2157A8"/>
      </a:accent3>
      <a:accent4>
        <a:srgbClr val="8A343D"/>
      </a:accent4>
      <a:accent5>
        <a:srgbClr val="A0BB97"/>
      </a:accent5>
      <a:accent6>
        <a:srgbClr val="427730"/>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7_Office Theme">
  <a:themeElements>
    <a:clrScheme name="NIFPS Colors">
      <a:dk1>
        <a:sysClr val="windowText" lastClr="000000"/>
      </a:dk1>
      <a:lt1>
        <a:sysClr val="window" lastClr="FFFFFF"/>
      </a:lt1>
      <a:dk2>
        <a:srgbClr val="000000"/>
      </a:dk2>
      <a:lt2>
        <a:srgbClr val="E6E6E6"/>
      </a:lt2>
      <a:accent1>
        <a:srgbClr val="FFFBCD"/>
      </a:accent1>
      <a:accent2>
        <a:srgbClr val="D3DDE8"/>
      </a:accent2>
      <a:accent3>
        <a:srgbClr val="2157A8"/>
      </a:accent3>
      <a:accent4>
        <a:srgbClr val="8A343D"/>
      </a:accent4>
      <a:accent5>
        <a:srgbClr val="A0BB97"/>
      </a:accent5>
      <a:accent6>
        <a:srgbClr val="427730"/>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3.xml><?xml version="1.0" encoding="utf-8"?>
<a:theme xmlns:a="http://schemas.openxmlformats.org/drawingml/2006/main" name="9_Edge">
  <a:themeElements>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fontScheme name="Edg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PAT_LDRD_FY03">
  <a:themeElements>
    <a:clrScheme name="PAT_LDRD_FY03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AT_LDRD_FY03">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65" charset="0"/>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65" charset="0"/>
          </a:defRPr>
        </a:defPPr>
      </a:lstStyle>
    </a:lnDef>
  </a:objectDefaults>
  <a:extraClrSchemeLst>
    <a:extraClrScheme>
      <a:clrScheme name="PAT_LDRD_FY03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AT_LDRD_FY03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AT_LDRD_FY03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AT_LDRD_FY03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AT_LDRD_FY03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AT_LDRD_FY03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AT_LDRD_FY03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2_PAT_LDRD_FY03">
  <a:themeElements>
    <a:clrScheme name="PAT_LDRD_FY03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AT_LDRD_FY03">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65" charset="0"/>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65" charset="0"/>
          </a:defRPr>
        </a:defPPr>
      </a:lstStyle>
    </a:lnDef>
  </a:objectDefaults>
  <a:extraClrSchemeLst>
    <a:extraClrScheme>
      <a:clrScheme name="PAT_LDRD_FY03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AT_LDRD_FY03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AT_LDRD_FY03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AT_LDRD_FY03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AT_LDRD_FY03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AT_LDRD_FY03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AT_LDRD_FY03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3_PAT_LDRD_FY03">
  <a:themeElements>
    <a:clrScheme name="PAT_LDRD_FY03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AT_LDRD_FY03">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65" charset="0"/>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65" charset="0"/>
          </a:defRPr>
        </a:defPPr>
      </a:lstStyle>
    </a:lnDef>
  </a:objectDefaults>
  <a:extraClrSchemeLst>
    <a:extraClrScheme>
      <a:clrScheme name="PAT_LDRD_FY03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AT_LDRD_FY03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AT_LDRD_FY03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AT_LDRD_FY03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AT_LDRD_FY03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AT_LDRD_FY03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AT_LDRD_FY03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9_PAT_LDRD_FY03">
  <a:themeElements>
    <a:clrScheme name="PAT_LDRD_FY03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AT_LDRD_FY03">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65" charset="0"/>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65" charset="0"/>
          </a:defRPr>
        </a:defPPr>
      </a:lstStyle>
    </a:lnDef>
  </a:objectDefaults>
  <a:extraClrSchemeLst>
    <a:extraClrScheme>
      <a:clrScheme name="PAT_LDRD_FY03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AT_LDRD_FY03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AT_LDRD_FY03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AT_LDRD_FY03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AT_LDRD_FY03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AT_LDRD_FY03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AT_LDRD_FY03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11_PAT_LDRD_FY03">
  <a:themeElements>
    <a:clrScheme name="PAT_LDRD_FY03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AT_LDRD_FY03">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65" charset="0"/>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65" charset="0"/>
          </a:defRPr>
        </a:defPPr>
      </a:lstStyle>
    </a:lnDef>
  </a:objectDefaults>
  <a:extraClrSchemeLst>
    <a:extraClrScheme>
      <a:clrScheme name="PAT_LDRD_FY03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AT_LDRD_FY03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AT_LDRD_FY03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AT_LDRD_FY03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AT_LDRD_FY03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AT_LDRD_FY03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AT_LDRD_FY03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12_PAT_LDRD_FY03">
  <a:themeElements>
    <a:clrScheme name="PAT_LDRD_FY03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AT_LDRD_FY03">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65" charset="0"/>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65" charset="0"/>
          </a:defRPr>
        </a:defPPr>
      </a:lstStyle>
    </a:lnDef>
  </a:objectDefaults>
  <a:extraClrSchemeLst>
    <a:extraClrScheme>
      <a:clrScheme name="PAT_LDRD_FY03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AT_LDRD_FY03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AT_LDRD_FY03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AT_LDRD_FY03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AT_LDRD_FY03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AT_LDRD_FY03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AT_LDRD_FY03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Office Theme">
  <a:themeElements>
    <a:clrScheme name="Custom 1">
      <a:dk1>
        <a:sysClr val="windowText" lastClr="000000"/>
      </a:dk1>
      <a:lt1>
        <a:sysClr val="window" lastClr="FFFFFF"/>
      </a:lt1>
      <a:dk2>
        <a:srgbClr val="000000"/>
      </a:dk2>
      <a:lt2>
        <a:srgbClr val="E6E6E6"/>
      </a:lt2>
      <a:accent1>
        <a:srgbClr val="FFFBCD"/>
      </a:accent1>
      <a:accent2>
        <a:srgbClr val="C2D0E3"/>
      </a:accent2>
      <a:accent3>
        <a:srgbClr val="2157A8"/>
      </a:accent3>
      <a:accent4>
        <a:srgbClr val="8A343D"/>
      </a:accent4>
      <a:accent5>
        <a:srgbClr val="A0BB97"/>
      </a:accent5>
      <a:accent6>
        <a:srgbClr val="427730"/>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1.xml><?xml version="1.0" encoding="utf-8"?>
<a:theme xmlns:a="http://schemas.openxmlformats.org/drawingml/2006/main" name="4_Office Theme">
  <a:themeElements>
    <a:clrScheme name="Custom 1">
      <a:dk1>
        <a:sysClr val="windowText" lastClr="000000"/>
      </a:dk1>
      <a:lt1>
        <a:sysClr val="window" lastClr="FFFFFF"/>
      </a:lt1>
      <a:dk2>
        <a:srgbClr val="000000"/>
      </a:dk2>
      <a:lt2>
        <a:srgbClr val="E6E6E6"/>
      </a:lt2>
      <a:accent1>
        <a:srgbClr val="FFFBCD"/>
      </a:accent1>
      <a:accent2>
        <a:srgbClr val="C2D0E3"/>
      </a:accent2>
      <a:accent3>
        <a:srgbClr val="2157A8"/>
      </a:accent3>
      <a:accent4>
        <a:srgbClr val="8A343D"/>
      </a:accent4>
      <a:accent5>
        <a:srgbClr val="A0BB97"/>
      </a:accent5>
      <a:accent6>
        <a:srgbClr val="427730"/>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2.xml><?xml version="1.0" encoding="utf-8"?>
<a:theme xmlns:a="http://schemas.openxmlformats.org/drawingml/2006/main" name="8_Office Theme">
  <a:themeElements>
    <a:clrScheme name="Custom 1">
      <a:dk1>
        <a:sysClr val="windowText" lastClr="000000"/>
      </a:dk1>
      <a:lt1>
        <a:sysClr val="window" lastClr="FFFFFF"/>
      </a:lt1>
      <a:dk2>
        <a:srgbClr val="000000"/>
      </a:dk2>
      <a:lt2>
        <a:srgbClr val="E6E6E6"/>
      </a:lt2>
      <a:accent1>
        <a:srgbClr val="FFFBCD"/>
      </a:accent1>
      <a:accent2>
        <a:srgbClr val="C2D0E3"/>
      </a:accent2>
      <a:accent3>
        <a:srgbClr val="2157A8"/>
      </a:accent3>
      <a:accent4>
        <a:srgbClr val="8A343D"/>
      </a:accent4>
      <a:accent5>
        <a:srgbClr val="A0BB97"/>
      </a:accent5>
      <a:accent6>
        <a:srgbClr val="427730"/>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3.xml><?xml version="1.0" encoding="utf-8"?>
<a:theme xmlns:a="http://schemas.openxmlformats.org/drawingml/2006/main" name="9_Office Theme">
  <a:themeElements>
    <a:clrScheme name="Custom 1">
      <a:dk1>
        <a:sysClr val="windowText" lastClr="000000"/>
      </a:dk1>
      <a:lt1>
        <a:sysClr val="window" lastClr="FFFFFF"/>
      </a:lt1>
      <a:dk2>
        <a:srgbClr val="000000"/>
      </a:dk2>
      <a:lt2>
        <a:srgbClr val="E6E6E6"/>
      </a:lt2>
      <a:accent1>
        <a:srgbClr val="FFFBCD"/>
      </a:accent1>
      <a:accent2>
        <a:srgbClr val="C2D0E3"/>
      </a:accent2>
      <a:accent3>
        <a:srgbClr val="2157A8"/>
      </a:accent3>
      <a:accent4>
        <a:srgbClr val="8A343D"/>
      </a:accent4>
      <a:accent5>
        <a:srgbClr val="A0BB97"/>
      </a:accent5>
      <a:accent6>
        <a:srgbClr val="427730"/>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4.xml><?xml version="1.0" encoding="utf-8"?>
<a:theme xmlns:a="http://schemas.openxmlformats.org/drawingml/2006/main" name="23_Edge">
  <a:themeElements>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fontScheme name="Edg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24_Edge">
  <a:themeElements>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fontScheme name="Edg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10_Edge">
  <a:themeElements>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fontScheme name="Edg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50000"/>
          </a:spcBef>
          <a:spcAft>
            <a:spcPct val="50000"/>
          </a:spcAft>
          <a:buClr>
            <a:srgbClr val="004080"/>
          </a:buClr>
          <a:buSzPct val="65000"/>
          <a:buFont typeface="Wingdings" pitchFamily="2" charset="2"/>
          <a:buChar char="§"/>
          <a:tabLst/>
          <a:defRPr kumimoji="0" lang="en-US"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50000"/>
          </a:spcBef>
          <a:spcAft>
            <a:spcPct val="50000"/>
          </a:spcAft>
          <a:buClr>
            <a:srgbClr val="004080"/>
          </a:buClr>
          <a:buSzPct val="65000"/>
          <a:buFont typeface="Wingdings" pitchFamily="2" charset="2"/>
          <a:buChar char="§"/>
          <a:tabLst/>
          <a:defRPr kumimoji="0" lang="en-US" sz="2000" b="0" i="0" u="none" strike="noStrike" cap="none" normalizeH="0" baseline="0" smtClean="0">
            <a:ln>
              <a:noFill/>
            </a:ln>
            <a:solidFill>
              <a:schemeClr val="tx1"/>
            </a:solidFill>
            <a:effectLst/>
            <a:latin typeface="Arial"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11_Edge">
  <a:themeElements>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fontScheme name="Edg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8.xml><?xml version="1.0" encoding="utf-8"?>
<a:theme xmlns:a="http://schemas.openxmlformats.org/drawingml/2006/main" name="12_Edge">
  <a:themeElements>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fontScheme name="Edg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9.xml><?xml version="1.0" encoding="utf-8"?>
<a:theme xmlns:a="http://schemas.openxmlformats.org/drawingml/2006/main" name="13_Edge">
  <a:themeElements>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fontScheme name="Edg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Edge">
  <a:themeElements>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fontScheme name="Edg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0.xml><?xml version="1.0" encoding="utf-8"?>
<a:theme xmlns:a="http://schemas.openxmlformats.org/drawingml/2006/main" name="14_Edge">
  <a:themeElements>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fontScheme name="Edg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1.xml><?xml version="1.0" encoding="utf-8"?>
<a:theme xmlns:a="http://schemas.openxmlformats.org/drawingml/2006/main" name="15_Edge">
  <a:themeElements>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fontScheme name="Edg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Theme">
  <a:themeElements>
    <a:clrScheme name="Custom 1">
      <a:dk1>
        <a:sysClr val="windowText" lastClr="000000"/>
      </a:dk1>
      <a:lt1>
        <a:sysClr val="window" lastClr="FFFFFF"/>
      </a:lt1>
      <a:dk2>
        <a:srgbClr val="000000"/>
      </a:dk2>
      <a:lt2>
        <a:srgbClr val="E6E6E6"/>
      </a:lt2>
      <a:accent1>
        <a:srgbClr val="FFFBCD"/>
      </a:accent1>
      <a:accent2>
        <a:srgbClr val="C2D0E3"/>
      </a:accent2>
      <a:accent3>
        <a:srgbClr val="2157A8"/>
      </a:accent3>
      <a:accent4>
        <a:srgbClr val="8A343D"/>
      </a:accent4>
      <a:accent5>
        <a:srgbClr val="A0BB97"/>
      </a:accent5>
      <a:accent6>
        <a:srgbClr val="427730"/>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3_Edge">
  <a:themeElements>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fontScheme name="Edg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Edge">
  <a:themeElements>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fontScheme name="Edg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5_Edge">
  <a:themeElements>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fontScheme name="Edg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6_Edge">
  <a:themeElements>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fontScheme name="Edg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7_Edge">
  <a:themeElements>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fontScheme name="Edg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91601</TotalTime>
  <Words>4676</Words>
  <Application>Microsoft Office PowerPoint</Application>
  <PresentationFormat>On-screen Show (4:3)</PresentationFormat>
  <Paragraphs>1011</Paragraphs>
  <Slides>66</Slides>
  <Notes>44</Notes>
  <HiddenSlides>0</HiddenSlides>
  <MMClips>0</MMClips>
  <ScaleCrop>false</ScaleCrop>
  <HeadingPairs>
    <vt:vector size="8" baseType="variant">
      <vt:variant>
        <vt:lpstr>Theme</vt:lpstr>
      </vt:variant>
      <vt:variant>
        <vt:i4>31</vt:i4>
      </vt:variant>
      <vt:variant>
        <vt:lpstr>Links</vt:lpstr>
      </vt:variant>
      <vt:variant>
        <vt:i4>1</vt:i4>
      </vt:variant>
      <vt:variant>
        <vt:lpstr>Embedded OLE Servers</vt:lpstr>
      </vt:variant>
      <vt:variant>
        <vt:i4>5</vt:i4>
      </vt:variant>
      <vt:variant>
        <vt:lpstr>Slide Titles</vt:lpstr>
      </vt:variant>
      <vt:variant>
        <vt:i4>66</vt:i4>
      </vt:variant>
    </vt:vector>
  </HeadingPairs>
  <TitlesOfParts>
    <vt:vector size="103" baseType="lpstr">
      <vt:lpstr>Edge</vt:lpstr>
      <vt:lpstr>Default Design</vt:lpstr>
      <vt:lpstr>1_Edge</vt:lpstr>
      <vt:lpstr>1_Office Theme</vt:lpstr>
      <vt:lpstr>3_Edge</vt:lpstr>
      <vt:lpstr>4_Edge</vt:lpstr>
      <vt:lpstr>5_Edge</vt:lpstr>
      <vt:lpstr>6_Edge</vt:lpstr>
      <vt:lpstr>7_Edge</vt:lpstr>
      <vt:lpstr>1_Default Design</vt:lpstr>
      <vt:lpstr>6_Office Theme</vt:lpstr>
      <vt:lpstr>7_Office Theme</vt:lpstr>
      <vt:lpstr>9_Edge</vt:lpstr>
      <vt:lpstr>PAT_LDRD_FY03</vt:lpstr>
      <vt:lpstr>2_PAT_LDRD_FY03</vt:lpstr>
      <vt:lpstr>3_PAT_LDRD_FY03</vt:lpstr>
      <vt:lpstr>9_PAT_LDRD_FY03</vt:lpstr>
      <vt:lpstr>11_PAT_LDRD_FY03</vt:lpstr>
      <vt:lpstr>12_PAT_LDRD_FY03</vt:lpstr>
      <vt:lpstr>Office Theme</vt:lpstr>
      <vt:lpstr>4_Office Theme</vt:lpstr>
      <vt:lpstr>8_Office Theme</vt:lpstr>
      <vt:lpstr>9_Office Theme</vt:lpstr>
      <vt:lpstr>23_Edge</vt:lpstr>
      <vt:lpstr>24_Edge</vt:lpstr>
      <vt:lpstr>10_Edge</vt:lpstr>
      <vt:lpstr>11_Edge</vt:lpstr>
      <vt:lpstr>12_Edge</vt:lpstr>
      <vt:lpstr>13_Edge</vt:lpstr>
      <vt:lpstr>14_Edge</vt:lpstr>
      <vt:lpstr>15_Edge</vt:lpstr>
      <vt:lpstr>???</vt:lpstr>
      <vt:lpstr>Equation</vt:lpstr>
      <vt:lpstr>KaleidaGraph Plot</vt:lpstr>
      <vt:lpstr>KGPlot</vt:lpstr>
      <vt:lpstr>Chart</vt:lpstr>
      <vt:lpstr>Microsoft Equation 3.0</vt:lpstr>
      <vt:lpstr>ICF Gamma Spectroscopy:  New Window to Plasma Nuclear Science  OMEGA Laser Users’ Group Workshop, Apr 26, 2012</vt:lpstr>
      <vt:lpstr>Acknowledgments</vt:lpstr>
      <vt:lpstr>Summary</vt:lpstr>
      <vt:lpstr>Outline</vt:lpstr>
      <vt:lpstr>Slide 5</vt:lpstr>
      <vt:lpstr>Why use a Gas Cherenkov Detector (GCD)?</vt:lpstr>
      <vt:lpstr>Slide 7</vt:lpstr>
      <vt:lpstr>Gamma Reaction History (GRH)</vt:lpstr>
      <vt:lpstr>Single-channel GRH prototype performance demonstrated at OMEGA (U. of Rochester)</vt:lpstr>
      <vt:lpstr>Outline</vt:lpstr>
      <vt:lpstr>The full gamma ray spectrum could provide valuable information to the Ignition Campaign</vt:lpstr>
      <vt:lpstr>ICF vs. Accelerator beam-target: background better mitigated through: 1) short fusion pulse + fast detector response</vt:lpstr>
      <vt:lpstr>ICF vs. Accelerator beam-target: background better mitigated through: 2) relatively clean spectrum &amp; -ray energy thresholding</vt:lpstr>
      <vt:lpstr>ICF vs. Accelerator beam-target: background better mitigated through: 2) relatively clean spectrum &amp; -ray energy thresholding</vt:lpstr>
      <vt:lpstr>DT nuclear fusion produces high energy -rays, in addition to alpha &amp; neutron</vt:lpstr>
      <vt:lpstr>DT nuclear fusion produces high energy -rays, in addition to neutron &amp; alpha</vt:lpstr>
      <vt:lpstr>Beam-target expt’s have had difficulty in measuring 1 line due to 14 MeV neutron background </vt:lpstr>
      <vt:lpstr>DT fusion -ray line ratio (1/0) has been determined through GCD energy threshold scans</vt:lpstr>
      <vt:lpstr>DT /n Branching Ratio = (4.2 ± 2.0)×10-5 determined by 2 methods: 1) absolute and 2) D-3He cross-calibration</vt:lpstr>
      <vt:lpstr>GCD &amp; GRH absolutely calibrated at HIgS</vt:lpstr>
      <vt:lpstr>0.7 calibration factor applied to match detector models to experimental data</vt:lpstr>
      <vt:lpstr>Validated codes are then applied to ICF data to determine absolute DT-BR at OMEGA</vt:lpstr>
      <vt:lpstr>D-T /n vs. D-3He /p measurements at Omega eliminates need for absolute detector calibration</vt:lpstr>
      <vt:lpstr>Cross-calibration to D-3He further qualifies the BR determination. </vt:lpstr>
      <vt:lpstr>D-T /n branching ratio measured at OMEGA may help resolve disparity amongst beam-target results</vt:lpstr>
      <vt:lpstr>Slide 26</vt:lpstr>
      <vt:lpstr>Slide 27</vt:lpstr>
      <vt:lpstr>Outline</vt:lpstr>
      <vt:lpstr>Need to better understand low energy part of spectrum to extract 12C R</vt:lpstr>
      <vt:lpstr>Neutron interactions with “Pucks” near TCC allow characterization of capsule &amp; TMP materials </vt:lpstr>
      <vt:lpstr>GCD measures DT- and Puck n- simultaneously for in-situ calibration</vt:lpstr>
      <vt:lpstr>Various materials were tested at OMEGA (currently testing angular dependencies)  </vt:lpstr>
      <vt:lpstr>Outline</vt:lpstr>
      <vt:lpstr>Areal Density of imploding plastic capsules can be inferred from -Ray yields</vt:lpstr>
      <vt:lpstr>Outline</vt:lpstr>
      <vt:lpstr>NIF allows studies of nuclear physics  in a plasma environment</vt:lpstr>
      <vt:lpstr>The huge neutron fluence in a NIF capsule (1018 cm-2) suggests s-process branch point neutron capture</vt:lpstr>
      <vt:lpstr>Many important* s-process branch point nuclei have HEDP-populated low-lying excited states</vt:lpstr>
      <vt:lpstr>Outline</vt:lpstr>
      <vt:lpstr>“Super” GCD</vt:lpstr>
      <vt:lpstr>An energy-resolving Gamma Compton Spectrometer (GCS) is being conceived by LANL, LLNL, GA &amp; NSTec</vt:lpstr>
      <vt:lpstr>Pre-CDR Workshop 4/20/12 held to flush out design options</vt:lpstr>
      <vt:lpstr>“Furlong”: Single-Hit, Pixelated Gamma Spectrometer</vt:lpstr>
      <vt:lpstr>Other Future Diagnostic Options</vt:lpstr>
      <vt:lpstr>Summary</vt:lpstr>
      <vt:lpstr>Backup Slides</vt:lpstr>
      <vt:lpstr>Abstract</vt:lpstr>
      <vt:lpstr>NIF Gamma Reaction History (GRH) measures Bang Time (30 ps),  Burn Width ( 15 ps), and -Ray Yields for Total DT Yield and Ablator R </vt:lpstr>
      <vt:lpstr>GCD energy threshold scan was performed to infer n- spectrum </vt:lpstr>
      <vt:lpstr>Si puck- data are in good agreement with MCNP/ACCEPT simulation </vt:lpstr>
      <vt:lpstr>Recently, GRH was added to n- angular distribution study</vt:lpstr>
      <vt:lpstr>GRH has measured 12C, Al, SiO2, Si puck n-</vt:lpstr>
      <vt:lpstr>Inferred carbon areal density for eleven OMEGA shots is about 25 mg/cm2, for DT neutron yields greater than ~5 x 1012</vt:lpstr>
      <vt:lpstr>Stopping-power experiment, N. Hoffman, C-10 &amp; NIF Science proposals </vt:lpstr>
      <vt:lpstr>The majority of elements with Z&gt;26 (Iron) are formed in neutron capture reactions in astrophysical settings</vt:lpstr>
      <vt:lpstr>Nuclear-plasma interactions in the hot dense plasma can  cause thermal population of low-lying nuclear states</vt:lpstr>
      <vt:lpstr>Slide 57</vt:lpstr>
      <vt:lpstr>Are sub-MeV neutrons present at NIF?  Simulations show that high rRfuel D and THD-loaded shots produce lots of them</vt:lpstr>
      <vt:lpstr>We have explored two ways to simultaneously measure (n,g) on samples loaded into a NIF capsule</vt:lpstr>
      <vt:lpstr>Slide 60</vt:lpstr>
      <vt:lpstr>Slide 61</vt:lpstr>
      <vt:lpstr>Slide 62</vt:lpstr>
      <vt:lpstr>Slide 63</vt:lpstr>
      <vt:lpstr>Interpreting GRH data requires good knowledge of the (n14,xg) cross sections on materials near TCC (Al, Si, Au etc.)</vt:lpstr>
      <vt:lpstr>Slide 65</vt:lpstr>
      <vt:lpstr>The eventual goal is to measure (n,) on a  nucleus “seeded” into a capsule loaded with pure D-fuel</vt:lpstr>
    </vt:vector>
  </TitlesOfParts>
  <Company>LANL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GBT/RHD Review Outline</dc:title>
  <dc:creator>121744</dc:creator>
  <cp:lastModifiedBy>DDS User</cp:lastModifiedBy>
  <cp:revision>407</cp:revision>
  <dcterms:created xsi:type="dcterms:W3CDTF">2008-03-10T14:11:35Z</dcterms:created>
  <dcterms:modified xsi:type="dcterms:W3CDTF">2012-04-26T11:37:57Z</dcterms:modified>
</cp:coreProperties>
</file>